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147375463" r:id="rId3"/>
    <p:sldId id="2147375627" r:id="rId4"/>
    <p:sldId id="2147375596" r:id="rId5"/>
    <p:sldId id="2147375363" r:id="rId6"/>
    <p:sldId id="271" r:id="rId7"/>
    <p:sldId id="2147375626" r:id="rId8"/>
    <p:sldId id="2147375292" r:id="rId9"/>
    <p:sldId id="2147375542" r:id="rId10"/>
    <p:sldId id="2147375441" r:id="rId11"/>
    <p:sldId id="2147375624" r:id="rId12"/>
    <p:sldId id="2147375595" r:id="rId13"/>
    <p:sldId id="2147375420" r:id="rId14"/>
    <p:sldId id="268" r:id="rId15"/>
    <p:sldId id="2147375353" r:id="rId16"/>
    <p:sldId id="2147375625" r:id="rId17"/>
    <p:sldId id="2147375594" r:id="rId18"/>
    <p:sldId id="2147375561" r:id="rId19"/>
    <p:sldId id="2147375550" r:id="rId20"/>
    <p:sldId id="2147375311" r:id="rId21"/>
    <p:sldId id="267" r:id="rId22"/>
    <p:sldId id="2147375629" r:id="rId23"/>
    <p:sldId id="2147375485" r:id="rId24"/>
    <p:sldId id="2147375381" r:id="rId25"/>
    <p:sldId id="2147375509" r:id="rId26"/>
    <p:sldId id="2147375436" r:id="rId27"/>
    <p:sldId id="2147375434" r:id="rId28"/>
    <p:sldId id="2147375632" r:id="rId29"/>
    <p:sldId id="2147375581" r:id="rId30"/>
    <p:sldId id="2147375582" r:id="rId31"/>
    <p:sldId id="2147375521" r:id="rId32"/>
    <p:sldId id="2147375551" r:id="rId33"/>
    <p:sldId id="2147375445" r:id="rId34"/>
    <p:sldId id="2147375631" r:id="rId35"/>
    <p:sldId id="2147375409" r:id="rId36"/>
    <p:sldId id="2147375567" r:id="rId37"/>
    <p:sldId id="2147375444" r:id="rId38"/>
    <p:sldId id="2147375619" r:id="rId39"/>
    <p:sldId id="2147375633" r:id="rId40"/>
    <p:sldId id="2147375347" r:id="rId41"/>
    <p:sldId id="2147375447" r:id="rId42"/>
    <p:sldId id="2147375380" r:id="rId43"/>
    <p:sldId id="2147375630" r:id="rId44"/>
    <p:sldId id="2147375491" r:id="rId45"/>
    <p:sldId id="269" r:id="rId46"/>
    <p:sldId id="2147375442" r:id="rId47"/>
    <p:sldId id="2147375634" r:id="rId48"/>
    <p:sldId id="2147375389" r:id="rId49"/>
    <p:sldId id="2147375382" r:id="rId50"/>
    <p:sldId id="2147375412" r:id="rId51"/>
    <p:sldId id="2147375448" r:id="rId52"/>
    <p:sldId id="2147375657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E35"/>
    <a:srgbClr val="E4EB84"/>
    <a:srgbClr val="0E442A"/>
    <a:srgbClr val="156740"/>
    <a:srgbClr val="2A4053"/>
    <a:srgbClr val="38556E"/>
    <a:srgbClr val="760000"/>
    <a:srgbClr val="BE0100"/>
    <a:srgbClr val="FEFEFE"/>
    <a:srgbClr val="FFD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7" autoAdjust="0"/>
    <p:restoredTop sz="93997" autoAdjust="0"/>
  </p:normalViewPr>
  <p:slideViewPr>
    <p:cSldViewPr snapToGrid="0">
      <p:cViewPr varScale="1">
        <p:scale>
          <a:sx n="71" d="100"/>
          <a:sy n="71" d="100"/>
        </p:scale>
        <p:origin x="1349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-1289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Austin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U.S.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Crestline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Travis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2.6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Brushy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Crestline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1.9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Travis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1.6</c:v>
                </c:pt>
                <c:pt idx="1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Brushy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1.2</c:v>
                </c:pt>
                <c:pt idx="1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7.6</c:v>
                </c:pt>
                <c:pt idx="1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Debt svc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5.2</c:v>
                </c:pt>
                <c:pt idx="1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Cash flow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2.1</c:v>
                </c:pt>
                <c:pt idx="1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3</c:v>
                </c:pt>
                <c:pt idx="1">
                  <c:v>Year 3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9.1999999999999993</c:v>
                </c:pt>
                <c:pt idx="1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Debt svc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3</c:v>
                </c:pt>
                <c:pt idx="1">
                  <c:v>Year 3 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5.2</c:v>
                </c:pt>
                <c:pt idx="1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Cash flow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3</c:v>
                </c:pt>
                <c:pt idx="1">
                  <c:v>Year 3 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3.6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4</c:v>
                </c:pt>
                <c:pt idx="1">
                  <c:v>Year 4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9.9</c:v>
                </c:pt>
                <c:pt idx="1">
                  <c:v>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Debt svc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4</c:v>
                </c:pt>
                <c:pt idx="1">
                  <c:v>Year 4 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5.2</c:v>
                </c:pt>
                <c:pt idx="1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Cash flow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4</c:v>
                </c:pt>
                <c:pt idx="1">
                  <c:v>Year 4 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5</c:v>
                </c:pt>
                <c:pt idx="1">
                  <c:v>Year 5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10.5</c:v>
                </c:pt>
                <c:pt idx="1">
                  <c:v>10.5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Debt svc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5</c:v>
                </c:pt>
                <c:pt idx="1">
                  <c:v>Year 5 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5.2</c:v>
                </c:pt>
                <c:pt idx="1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Cash flow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5</c:v>
                </c:pt>
                <c:pt idx="1">
                  <c:v>Year 5 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4.5999999999999996</c:v>
                </c:pt>
                <c:pt idx="1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Occupancy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7-4608-889A-201ACAEADD2C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7-4608-889A-201ACAEADD2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C7-4608-889A-201ACAEADD2C}"/>
                </c:ext>
              </c:extLst>
            </c:dLbl>
            <c:dLbl>
              <c:idx val="1"/>
              <c:layout>
                <c:manualLayout>
                  <c:x val="3.621160180143846E-2"/>
                  <c:y val="0.26351503580354918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8C7-4608-889A-201ACAEAD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Occupied</c:v>
                </c:pt>
                <c:pt idx="1">
                  <c:v>Vacant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C7-4608-889A-201ACAEAD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Margin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9D-4275-A883-79C72DE2DDD6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9D-4275-A883-79C72DE2DDD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9D-4275-A883-79C72DE2DDD6}"/>
                </c:ext>
              </c:extLst>
            </c:dLbl>
            <c:dLbl>
              <c:idx val="1"/>
              <c:layout>
                <c:manualLayout>
                  <c:x val="0.19681494925052087"/>
                  <c:y val="9.8354403996472536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B9D-4275-A883-79C72DE2D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NOI</c:v>
                </c:pt>
                <c:pt idx="1">
                  <c:v>Expense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9D-4275-A883-79C72DE2D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DSCR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9-40BB-B279-C35BF183A578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9-40BB-B279-C35BF183A578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89-40BB-B279-C35BF183A578}"/>
                </c:ext>
              </c:extLst>
            </c:dLbl>
            <c:dLbl>
              <c:idx val="1"/>
              <c:layout>
                <c:manualLayout>
                  <c:x val="0.16278255024534516"/>
                  <c:y val="0.1608476160315826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solidFill>
                          <a:schemeClr val="tx1"/>
                        </a:solidFill>
                        <a:latin typeface="+mj-lt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B89-40BB-B279-C35BF183A5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Renew</c:v>
                </c:pt>
                <c:pt idx="1">
                  <c:v>Turn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89-40BB-B279-C35BF183A5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Year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Year 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1760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Austin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U.S.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YoY %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Year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Year 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Year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Year 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$M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Distribution $M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Y1–Y2</c:v>
                </c:pt>
                <c:pt idx="1">
                  <c:v>Y3–Y4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2.1</c:v>
                </c:pt>
                <c:pt idx="1">
                  <c:v>2.7</c:v>
                </c:pt>
                <c:pt idx="2">
                  <c:v>3.9</c:v>
                </c:pt>
                <c:pt idx="3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5A-40A1-A165-1C6083A0D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Cash yield %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Y1–Y2</c:v>
                </c:pt>
                <c:pt idx="1">
                  <c:v>Y3–Y4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4.0999999999999996</c:v>
                </c:pt>
                <c:pt idx="1">
                  <c:v>5.6</c:v>
                </c:pt>
                <c:pt idx="2">
                  <c:v>2.1</c:v>
                </c:pt>
                <c:pt idx="3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5A-40A1-A165-1C6083A0D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Cumulative %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Y1–Y2</c:v>
                </c:pt>
                <c:pt idx="1">
                  <c:v>Y3–Y4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4.0999999999999996</c:v>
                </c:pt>
                <c:pt idx="1">
                  <c:v>7</c:v>
                </c:pt>
                <c:pt idx="2">
                  <c:v>1.8</c:v>
                </c:pt>
                <c:pt idx="3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5A-40A1-A165-1C6083A0D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8"/>
        <c:axId val="1019445808"/>
        <c:axId val="509701792"/>
      </c:barChart>
      <c:catAx>
        <c:axId val="101944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09701792"/>
        <c:crosses val="autoZero"/>
        <c:auto val="1"/>
        <c:lblAlgn val="ctr"/>
        <c:lblOffset val="100"/>
        <c:noMultiLvlLbl val="0"/>
      </c:catAx>
      <c:valAx>
        <c:axId val="509701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>
            <a:solidFill>
              <a:schemeClr val="accent6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19445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Profit split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AB5-4BF2-B71A-5801FEA4CA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B5-4BF2-B71A-5801FEA4CA2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accent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AB5-4BF2-B71A-5801FEA4CA2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AB5-4BF2-B71A-5801FEA4CA2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AB5-4BF2-B71A-5801FEA4CA2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AB5-4BF2-B71A-5801FEA4CA2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AB5-4BF2-B71A-5801FEA4CA2A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AB5-4BF2-B71A-5801FEA4CA2A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AB5-4BF2-B71A-5801FEA4CA2A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CAB5-4BF2-B71A-5801FEA4CA2A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CAB5-4BF2-B71A-5801FEA4CA2A}"/>
              </c:ext>
            </c:extLst>
          </c:dPt>
          <c:cat>
            <c:strRef>
              <c:f>Sheet1!$A$2:$A$12</c:f>
              <c:strCache>
                <c:ptCount val="3"/>
                <c:pt idx="0">
                  <c:v>LP</c:v>
                </c:pt>
                <c:pt idx="1">
                  <c:v>GP promote</c:v>
                </c:pt>
                <c:pt idx="2">
                  <c:v>GP co-invest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70</c:v>
                </c:pt>
                <c:pt idx="1">
                  <c:v>20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CAB5-4BF2-B71A-5801FEA4C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ayout>
        <c:manualLayout>
          <c:xMode val="edge"/>
          <c:yMode val="edge"/>
          <c:x val="0.73746200583472044"/>
          <c:y val="5.2347337122514631E-2"/>
          <c:w val="0.20675987249462499"/>
          <c:h val="0.851735327517604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" b="0" i="0" u="none" strike="noStrike" kern="1200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6D-4109-8F4B-BE1DB7C8A3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6D-4109-8F4B-BE1DB7C8A3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2026F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6D-4109-8F4B-BE1DB7C8A3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52-43FF-9712-79522CE81C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52-43FF-9712-79522CE81C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2026F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52-43FF-9712-79522CE81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2026F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units 000s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2026F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In-place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4-4E86-86F5-37DD4207D3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4-4E86-86F5-37DD4207D3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Reno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$/unit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1760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4-4E86-86F5-37DD4207D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Demand drivers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2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5B-4489-B510-9C1D83AC1F2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2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5B-4489-B510-9C1D83AC1F2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2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5B-4489-B510-9C1D83AC1F2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2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5B-4489-B510-9C1D83AC1F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Job growth</c:v>
                </c:pt>
                <c:pt idx="1">
                  <c:v>In-migration</c:v>
                </c:pt>
                <c:pt idx="2">
                  <c:v>Affordability</c:v>
                </c:pt>
                <c:pt idx="3">
                  <c:v>Lifestyle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0.41</c:v>
                </c:pt>
                <c:pt idx="1">
                  <c:v>0.34</c:v>
                </c:pt>
                <c:pt idx="2">
                  <c:v>0.13</c:v>
                </c:pt>
                <c:pt idx="3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5B-4489-B510-9C1D83AC1F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9"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Crestline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4.9000000000000004</c:v>
                </c:pt>
                <c:pt idx="1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2-4C7C-8729-2D09AA090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Travis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4.2</c:v>
                </c:pt>
                <c:pt idx="1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2-4C7C-8729-2D09AA090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Brushy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Year 1</c:v>
                </c:pt>
                <c:pt idx="1">
                  <c:v>Year 5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3.2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42-4C7C-8729-2D09AA090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DFFFC-835A-4D25-B4FC-487490FC01E9}" type="datetimeFigureOut">
              <a:rPr lang="en-PH" smtClean="0"/>
              <a:t>02/07/2026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40A30-3DA9-489E-81E5-D3AF8FBFFF65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81244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913118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080" y="365126"/>
            <a:ext cx="706595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7504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HS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730320-7469-41CA-722A-78AD0ED4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19572" y="0"/>
            <a:ext cx="4572428" cy="6858000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72044" y="6385929"/>
            <a:ext cx="6373636" cy="319344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5568A8-71EF-3765-C472-CE446AF6D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7050712" cy="578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D2F1B5-545B-C279-60CD-190E9B41EFB3}"/>
              </a:ext>
            </a:extLst>
          </p:cNvPr>
          <p:cNvCxnSpPr>
            <a:cxnSpLocks/>
          </p:cNvCxnSpPr>
          <p:nvPr userDrawn="1"/>
        </p:nvCxnSpPr>
        <p:spPr>
          <a:xfrm>
            <a:off x="0" y="6333490"/>
            <a:ext cx="737616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35CDA0-0E52-A590-4BE2-0E166661B51C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973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49208-E428-40D3-AAE2-70C017054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A5637C-1C78-47B4-B71A-CF78E2C59FC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D9E301-4737-4A5B-93C0-905EBD820C5E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821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FF8BF-FB2C-40DE-B449-6A2CB43B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DFA23-2A08-4740-80A6-715BE3D68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85339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A2BF8B-F9B1-1D2C-EF4A-50B8D44D4844}"/>
              </a:ext>
            </a:extLst>
          </p:cNvPr>
          <p:cNvSpPr/>
          <p:nvPr userDrawn="1"/>
        </p:nvSpPr>
        <p:spPr>
          <a:xfrm>
            <a:off x="2316111" y="4289226"/>
            <a:ext cx="2256259" cy="115797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CAFAB2-E7F1-AD71-8A5C-C10CDAA51D5B}"/>
              </a:ext>
            </a:extLst>
          </p:cNvPr>
          <p:cNvSpPr txBox="1"/>
          <p:nvPr userDrawn="1"/>
        </p:nvSpPr>
        <p:spPr>
          <a:xfrm>
            <a:off x="1256782" y="3116907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45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4967871" y="3957261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EF9D60-9B39-2D9A-C224-663A860EDD07}"/>
              </a:ext>
            </a:extLst>
          </p:cNvPr>
          <p:cNvSpPr txBox="1"/>
          <p:nvPr userDrawn="1"/>
        </p:nvSpPr>
        <p:spPr>
          <a:xfrm>
            <a:off x="3908542" y="2784942"/>
            <a:ext cx="4374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You!</a:t>
            </a:r>
            <a:endParaRPr lang="en-PH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EDCA53D-938C-7668-3621-559A9B67D2BA}"/>
              </a:ext>
            </a:extLst>
          </p:cNvPr>
          <p:cNvSpPr/>
          <p:nvPr userDrawn="1"/>
        </p:nvSpPr>
        <p:spPr>
          <a:xfrm>
            <a:off x="6888480" y="1447801"/>
            <a:ext cx="285750" cy="4626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AD2FF8-78B8-C566-0085-7605FFBCBEFD}"/>
              </a:ext>
            </a:extLst>
          </p:cNvPr>
          <p:cNvSpPr/>
          <p:nvPr userDrawn="1"/>
        </p:nvSpPr>
        <p:spPr>
          <a:xfrm>
            <a:off x="-122" y="1447801"/>
            <a:ext cx="6888602" cy="4626328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87681" y="2031961"/>
            <a:ext cx="6141720" cy="163149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87681" y="4077681"/>
            <a:ext cx="6141720" cy="78822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87681" y="5111555"/>
            <a:ext cx="3253615" cy="519112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29D4C66-4235-999E-9B2F-A6024DD06B21}"/>
              </a:ext>
            </a:extLst>
          </p:cNvPr>
          <p:cNvSpPr/>
          <p:nvPr userDrawn="1"/>
        </p:nvSpPr>
        <p:spPr>
          <a:xfrm>
            <a:off x="487681" y="3812668"/>
            <a:ext cx="1515454" cy="11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E5A3B1-65B2-2DB3-65F5-85E5D170A3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99697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788728"/>
            <a:ext cx="12192000" cy="3069272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9668CA-EB38-43CC-A5A3-12022C3149A6}"/>
              </a:ext>
            </a:extLst>
          </p:cNvPr>
          <p:cNvGrpSpPr/>
          <p:nvPr userDrawn="1"/>
        </p:nvGrpSpPr>
        <p:grpSpPr>
          <a:xfrm>
            <a:off x="4446598" y="51346"/>
            <a:ext cx="7745402" cy="6377824"/>
            <a:chOff x="4646595" y="-165101"/>
            <a:chExt cx="8207509" cy="6927707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588C88EE-16F8-42CC-9860-A4345A4CADF5}"/>
                </a:ext>
              </a:extLst>
            </p:cNvPr>
            <p:cNvSpPr/>
            <p:nvPr/>
          </p:nvSpPr>
          <p:spPr>
            <a:xfrm>
              <a:off x="7520797" y="-165101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15069DA8-5948-4976-9BA7-AA8E30016248}"/>
                </a:ext>
              </a:extLst>
            </p:cNvPr>
            <p:cNvSpPr/>
            <p:nvPr/>
          </p:nvSpPr>
          <p:spPr>
            <a:xfrm>
              <a:off x="4646595" y="-95395"/>
              <a:ext cx="5333307" cy="6858001"/>
            </a:xfrm>
            <a:custGeom>
              <a:avLst/>
              <a:gdLst>
                <a:gd name="connsiteX0" fmla="*/ 0 w 5852160"/>
                <a:gd name="connsiteY0" fmla="*/ 2042160 h 4084320"/>
                <a:gd name="connsiteX1" fmla="*/ 2926080 w 5852160"/>
                <a:gd name="connsiteY1" fmla="*/ 0 h 4084320"/>
                <a:gd name="connsiteX2" fmla="*/ 5852160 w 5852160"/>
                <a:gd name="connsiteY2" fmla="*/ 2042160 h 4084320"/>
                <a:gd name="connsiteX3" fmla="*/ 2926080 w 5852160"/>
                <a:gd name="connsiteY3" fmla="*/ 4084320 h 4084320"/>
                <a:gd name="connsiteX4" fmla="*/ 0 w 5852160"/>
                <a:gd name="connsiteY4" fmla="*/ 2042160 h 4084320"/>
                <a:gd name="connsiteX0" fmla="*/ 1254392 w 7106552"/>
                <a:gd name="connsiteY0" fmla="*/ 4480560 h 6522720"/>
                <a:gd name="connsiteX1" fmla="*/ 705752 w 7106552"/>
                <a:gd name="connsiteY1" fmla="*/ 0 h 6522720"/>
                <a:gd name="connsiteX2" fmla="*/ 7106552 w 7106552"/>
                <a:gd name="connsiteY2" fmla="*/ 4480560 h 6522720"/>
                <a:gd name="connsiteX3" fmla="*/ 4180472 w 7106552"/>
                <a:gd name="connsiteY3" fmla="*/ 6522720 h 6522720"/>
                <a:gd name="connsiteX4" fmla="*/ 1254392 w 7106552"/>
                <a:gd name="connsiteY4" fmla="*/ 4480560 h 6522720"/>
                <a:gd name="connsiteX0" fmla="*/ 1186668 w 7038828"/>
                <a:gd name="connsiteY0" fmla="*/ 4480560 h 8260080"/>
                <a:gd name="connsiteX1" fmla="*/ 638028 w 7038828"/>
                <a:gd name="connsiteY1" fmla="*/ 0 h 8260080"/>
                <a:gd name="connsiteX2" fmla="*/ 7038828 w 7038828"/>
                <a:gd name="connsiteY2" fmla="*/ 4480560 h 8260080"/>
                <a:gd name="connsiteX3" fmla="*/ 2009628 w 7038828"/>
                <a:gd name="connsiteY3" fmla="*/ 8260080 h 8260080"/>
                <a:gd name="connsiteX4" fmla="*/ 1186668 w 7038828"/>
                <a:gd name="connsiteY4" fmla="*/ 4480560 h 8260080"/>
                <a:gd name="connsiteX0" fmla="*/ 285750 w 7143750"/>
                <a:gd name="connsiteY0" fmla="*/ 4556795 h 8260166"/>
                <a:gd name="connsiteX1" fmla="*/ 742950 w 7143750"/>
                <a:gd name="connsiteY1" fmla="*/ 35 h 8260166"/>
                <a:gd name="connsiteX2" fmla="*/ 7143750 w 7143750"/>
                <a:gd name="connsiteY2" fmla="*/ 4480595 h 8260166"/>
                <a:gd name="connsiteX3" fmla="*/ 2114550 w 7143750"/>
                <a:gd name="connsiteY3" fmla="*/ 8260115 h 8260166"/>
                <a:gd name="connsiteX4" fmla="*/ 285750 w 7143750"/>
                <a:gd name="connsiteY4" fmla="*/ 4556795 h 8260166"/>
                <a:gd name="connsiteX0" fmla="*/ 4706202 w 6413082"/>
                <a:gd name="connsiteY0" fmla="*/ 4556795 h 8260166"/>
                <a:gd name="connsiteX1" fmla="*/ 12282 w 6413082"/>
                <a:gd name="connsiteY1" fmla="*/ 35 h 8260166"/>
                <a:gd name="connsiteX2" fmla="*/ 6413082 w 6413082"/>
                <a:gd name="connsiteY2" fmla="*/ 4480595 h 8260166"/>
                <a:gd name="connsiteX3" fmla="*/ 1383882 w 6413082"/>
                <a:gd name="connsiteY3" fmla="*/ 8260115 h 8260166"/>
                <a:gd name="connsiteX4" fmla="*/ 4706202 w 6413082"/>
                <a:gd name="connsiteY4" fmla="*/ 4556795 h 8260166"/>
                <a:gd name="connsiteX0" fmla="*/ 4183458 w 6423738"/>
                <a:gd name="connsiteY0" fmla="*/ 4556795 h 8260166"/>
                <a:gd name="connsiteX1" fmla="*/ 22938 w 6423738"/>
                <a:gd name="connsiteY1" fmla="*/ 35 h 8260166"/>
                <a:gd name="connsiteX2" fmla="*/ 6423738 w 6423738"/>
                <a:gd name="connsiteY2" fmla="*/ 4480595 h 8260166"/>
                <a:gd name="connsiteX3" fmla="*/ 1394538 w 6423738"/>
                <a:gd name="connsiteY3" fmla="*/ 8260115 h 8260166"/>
                <a:gd name="connsiteX4" fmla="*/ 4183458 w 6423738"/>
                <a:gd name="connsiteY4" fmla="*/ 4556795 h 826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3738" h="8260166">
                  <a:moveTo>
                    <a:pt x="4183458" y="4556795"/>
                  </a:moveTo>
                  <a:cubicBezTo>
                    <a:pt x="3954858" y="3180115"/>
                    <a:pt x="-350442" y="12735"/>
                    <a:pt x="22938" y="35"/>
                  </a:cubicBezTo>
                  <a:cubicBezTo>
                    <a:pt x="396318" y="-12665"/>
                    <a:pt x="6423738" y="3352741"/>
                    <a:pt x="6423738" y="4480595"/>
                  </a:cubicBezTo>
                  <a:cubicBezTo>
                    <a:pt x="6423738" y="5608449"/>
                    <a:pt x="1767918" y="8247415"/>
                    <a:pt x="1394538" y="8260115"/>
                  </a:cubicBezTo>
                  <a:cubicBezTo>
                    <a:pt x="1021158" y="8272815"/>
                    <a:pt x="4412058" y="5933475"/>
                    <a:pt x="4183458" y="4556795"/>
                  </a:cubicBezTo>
                  <a:close/>
                </a:path>
              </a:pathLst>
            </a:custGeom>
            <a:solidFill>
              <a:schemeClr val="tx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BE7BCAF-725B-4FBB-8F26-0DC42F04EB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288821" y="4013957"/>
            <a:ext cx="11602063" cy="1065697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DA843-9F6A-4D43-9BB4-73C0D8C538B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288821" y="5442762"/>
            <a:ext cx="11602063" cy="52281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BB808F-FFA9-468B-A9DE-AC1E676DE4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88821" y="6106776"/>
            <a:ext cx="2847918" cy="322394"/>
          </a:xfr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 b="1"/>
            </a:lvl1pPr>
          </a:lstStyle>
          <a:p>
            <a:pPr lvl="0"/>
            <a:r>
              <a:rPr lang="en-US" dirty="0"/>
              <a:t>Presenter’s Name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788728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B802B1-FBF1-21E0-D06D-BD8FE81C4CDE}"/>
              </a:ext>
            </a:extLst>
          </p:cNvPr>
          <p:cNvSpPr/>
          <p:nvPr userDrawn="1"/>
        </p:nvSpPr>
        <p:spPr>
          <a:xfrm>
            <a:off x="288821" y="5209830"/>
            <a:ext cx="2256259" cy="1157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29544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A152A1B-6FC0-02FC-FE23-8C9F370E787E}"/>
              </a:ext>
            </a:extLst>
          </p:cNvPr>
          <p:cNvSpPr/>
          <p:nvPr userDrawn="1"/>
        </p:nvSpPr>
        <p:spPr>
          <a:xfrm>
            <a:off x="272701" y="-52438"/>
            <a:ext cx="11919299" cy="61752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68A09AC-06B3-0232-F5CC-FF1DF084D4CE}"/>
              </a:ext>
            </a:extLst>
          </p:cNvPr>
          <p:cNvGrpSpPr/>
          <p:nvPr userDrawn="1"/>
        </p:nvGrpSpPr>
        <p:grpSpPr>
          <a:xfrm>
            <a:off x="1" y="-52438"/>
            <a:ext cx="865115" cy="6175233"/>
            <a:chOff x="1" y="-52438"/>
            <a:chExt cx="1568103" cy="617523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1442642" cy="61752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1" y="-52438"/>
              <a:ext cx="1295402" cy="6175233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447800" y="1021081"/>
            <a:ext cx="9204961" cy="2555114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06F900-244E-6E52-F8CA-5D5E233CD958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2E4CF-E7F2-B565-1A2A-549AD0CC083B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FBAAB2B-A375-23F9-ADE7-12A40267FF97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97801-9D63-D546-C4B5-DB382B710F06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4F4508D-C1E8-6D5F-C9F8-833563596978}"/>
              </a:ext>
            </a:extLst>
          </p:cNvPr>
          <p:cNvSpPr/>
          <p:nvPr userDrawn="1"/>
        </p:nvSpPr>
        <p:spPr>
          <a:xfrm>
            <a:off x="1447800" y="3786889"/>
            <a:ext cx="2179320" cy="16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7A32A84-546F-E879-22EA-F8DBA0528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4165224"/>
            <a:ext cx="9204960" cy="78822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1963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E3E48F8-EED5-C8C0-3FD3-2037CDA139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09D389-8CC3-E7D8-8455-C1B36B4EDF78}"/>
              </a:ext>
            </a:extLst>
          </p:cNvPr>
          <p:cNvGrpSpPr/>
          <p:nvPr userDrawn="1"/>
        </p:nvGrpSpPr>
        <p:grpSpPr>
          <a:xfrm>
            <a:off x="0" y="3017520"/>
            <a:ext cx="2951398" cy="2146502"/>
            <a:chOff x="0" y="-52438"/>
            <a:chExt cx="2951398" cy="69104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5FBA9A-6E4A-A7D1-CB97-BBB39B9AD8D5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47421D-9161-EF54-6B0F-C6AE3B93B8E2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9A059A6-8BD7-0037-8708-1E32678ADEA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297441" y="310662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AECD76E-46C2-FBF2-FEB4-242A0AC03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888" y="332298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44383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95115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11F36EA-F938-45A8-A719-8C3521C0BD75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D7DE2820-1DC1-4D79-B629-27D315B0C5C7}"/>
              </a:ext>
            </a:extLst>
          </p:cNvPr>
          <p:cNvSpPr/>
          <p:nvPr/>
        </p:nvSpPr>
        <p:spPr>
          <a:xfrm>
            <a:off x="4343156" y="51346"/>
            <a:ext cx="8059066" cy="6715738"/>
          </a:xfrm>
          <a:custGeom>
            <a:avLst/>
            <a:gdLst>
              <a:gd name="connsiteX0" fmla="*/ 0 w 5852160"/>
              <a:gd name="connsiteY0" fmla="*/ 2042160 h 4084320"/>
              <a:gd name="connsiteX1" fmla="*/ 2926080 w 5852160"/>
              <a:gd name="connsiteY1" fmla="*/ 0 h 4084320"/>
              <a:gd name="connsiteX2" fmla="*/ 5852160 w 5852160"/>
              <a:gd name="connsiteY2" fmla="*/ 2042160 h 4084320"/>
              <a:gd name="connsiteX3" fmla="*/ 2926080 w 5852160"/>
              <a:gd name="connsiteY3" fmla="*/ 4084320 h 4084320"/>
              <a:gd name="connsiteX4" fmla="*/ 0 w 5852160"/>
              <a:gd name="connsiteY4" fmla="*/ 2042160 h 4084320"/>
              <a:gd name="connsiteX0" fmla="*/ 1254392 w 7106552"/>
              <a:gd name="connsiteY0" fmla="*/ 4480560 h 6522720"/>
              <a:gd name="connsiteX1" fmla="*/ 705752 w 7106552"/>
              <a:gd name="connsiteY1" fmla="*/ 0 h 6522720"/>
              <a:gd name="connsiteX2" fmla="*/ 7106552 w 7106552"/>
              <a:gd name="connsiteY2" fmla="*/ 4480560 h 6522720"/>
              <a:gd name="connsiteX3" fmla="*/ 4180472 w 7106552"/>
              <a:gd name="connsiteY3" fmla="*/ 6522720 h 6522720"/>
              <a:gd name="connsiteX4" fmla="*/ 1254392 w 7106552"/>
              <a:gd name="connsiteY4" fmla="*/ 4480560 h 6522720"/>
              <a:gd name="connsiteX0" fmla="*/ 1186668 w 7038828"/>
              <a:gd name="connsiteY0" fmla="*/ 4480560 h 8260080"/>
              <a:gd name="connsiteX1" fmla="*/ 638028 w 7038828"/>
              <a:gd name="connsiteY1" fmla="*/ 0 h 8260080"/>
              <a:gd name="connsiteX2" fmla="*/ 7038828 w 7038828"/>
              <a:gd name="connsiteY2" fmla="*/ 4480560 h 8260080"/>
              <a:gd name="connsiteX3" fmla="*/ 2009628 w 7038828"/>
              <a:gd name="connsiteY3" fmla="*/ 8260080 h 8260080"/>
              <a:gd name="connsiteX4" fmla="*/ 1186668 w 7038828"/>
              <a:gd name="connsiteY4" fmla="*/ 4480560 h 8260080"/>
              <a:gd name="connsiteX0" fmla="*/ 285750 w 7143750"/>
              <a:gd name="connsiteY0" fmla="*/ 4556795 h 8260166"/>
              <a:gd name="connsiteX1" fmla="*/ 742950 w 7143750"/>
              <a:gd name="connsiteY1" fmla="*/ 35 h 8260166"/>
              <a:gd name="connsiteX2" fmla="*/ 7143750 w 7143750"/>
              <a:gd name="connsiteY2" fmla="*/ 4480595 h 8260166"/>
              <a:gd name="connsiteX3" fmla="*/ 2114550 w 7143750"/>
              <a:gd name="connsiteY3" fmla="*/ 8260115 h 8260166"/>
              <a:gd name="connsiteX4" fmla="*/ 285750 w 7143750"/>
              <a:gd name="connsiteY4" fmla="*/ 4556795 h 8260166"/>
              <a:gd name="connsiteX0" fmla="*/ 4706202 w 6413082"/>
              <a:gd name="connsiteY0" fmla="*/ 4556795 h 8260166"/>
              <a:gd name="connsiteX1" fmla="*/ 12282 w 6413082"/>
              <a:gd name="connsiteY1" fmla="*/ 35 h 8260166"/>
              <a:gd name="connsiteX2" fmla="*/ 6413082 w 6413082"/>
              <a:gd name="connsiteY2" fmla="*/ 4480595 h 8260166"/>
              <a:gd name="connsiteX3" fmla="*/ 1383882 w 6413082"/>
              <a:gd name="connsiteY3" fmla="*/ 8260115 h 8260166"/>
              <a:gd name="connsiteX4" fmla="*/ 4706202 w 6413082"/>
              <a:gd name="connsiteY4" fmla="*/ 4556795 h 8260166"/>
              <a:gd name="connsiteX0" fmla="*/ 4183458 w 6423738"/>
              <a:gd name="connsiteY0" fmla="*/ 4556795 h 8260166"/>
              <a:gd name="connsiteX1" fmla="*/ 22938 w 6423738"/>
              <a:gd name="connsiteY1" fmla="*/ 35 h 8260166"/>
              <a:gd name="connsiteX2" fmla="*/ 6423738 w 6423738"/>
              <a:gd name="connsiteY2" fmla="*/ 4480595 h 8260166"/>
              <a:gd name="connsiteX3" fmla="*/ 1394538 w 6423738"/>
              <a:gd name="connsiteY3" fmla="*/ 8260115 h 8260166"/>
              <a:gd name="connsiteX4" fmla="*/ 4183458 w 6423738"/>
              <a:gd name="connsiteY4" fmla="*/ 4556795 h 82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3738" h="8260166">
                <a:moveTo>
                  <a:pt x="4183458" y="4556795"/>
                </a:moveTo>
                <a:cubicBezTo>
                  <a:pt x="3954858" y="3180115"/>
                  <a:pt x="-350442" y="12735"/>
                  <a:pt x="22938" y="35"/>
                </a:cubicBezTo>
                <a:cubicBezTo>
                  <a:pt x="396318" y="-12665"/>
                  <a:pt x="6423738" y="3352741"/>
                  <a:pt x="6423738" y="4480595"/>
                </a:cubicBezTo>
                <a:cubicBezTo>
                  <a:pt x="6423738" y="5608449"/>
                  <a:pt x="1767918" y="8247415"/>
                  <a:pt x="1394538" y="8260115"/>
                </a:cubicBezTo>
                <a:cubicBezTo>
                  <a:pt x="1021158" y="8272815"/>
                  <a:pt x="4412058" y="5933475"/>
                  <a:pt x="4183458" y="4556795"/>
                </a:cubicBezTo>
                <a:close/>
              </a:path>
            </a:pathLst>
          </a:cu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FDAA48-7A01-96FD-E719-0DFAC06DB1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3429000"/>
          </a:xfrm>
        </p:spPr>
        <p:txBody>
          <a:bodyPr/>
          <a:lstStyle/>
          <a:p>
            <a:endParaRPr lang="en-PH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ED45B0-D3D3-A9C0-8A6F-7828818EEDCA}"/>
              </a:ext>
            </a:extLst>
          </p:cNvPr>
          <p:cNvGrpSpPr/>
          <p:nvPr userDrawn="1"/>
        </p:nvGrpSpPr>
        <p:grpSpPr>
          <a:xfrm>
            <a:off x="0" y="3947160"/>
            <a:ext cx="2951398" cy="2146502"/>
            <a:chOff x="0" y="-52438"/>
            <a:chExt cx="2951398" cy="691043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3F7981-7F6B-346B-DA12-5857FF0E3617}"/>
                </a:ext>
              </a:extLst>
            </p:cNvPr>
            <p:cNvSpPr/>
            <p:nvPr userDrawn="1"/>
          </p:nvSpPr>
          <p:spPr>
            <a:xfrm>
              <a:off x="125462" y="-52438"/>
              <a:ext cx="2825936" cy="6910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373938-9D7A-9801-39E4-94EAF429920C}"/>
                </a:ext>
              </a:extLst>
            </p:cNvPr>
            <p:cNvSpPr/>
            <p:nvPr userDrawn="1"/>
          </p:nvSpPr>
          <p:spPr>
            <a:xfrm>
              <a:off x="0" y="-52438"/>
              <a:ext cx="2678697" cy="69104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E981230C-C3E7-2CDB-4236-27DD57D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441" y="4036262"/>
            <a:ext cx="8452599" cy="2070302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4FB7E744-43A5-E4AF-F8BA-67A16DDC79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5888" y="4252627"/>
            <a:ext cx="2142992" cy="1570222"/>
          </a:xfrm>
        </p:spPr>
        <p:txBody>
          <a:bodyPr lIns="0" tIns="0" rIns="0" bIns="0" anchor="ctr">
            <a:noAutofit/>
          </a:bodyPr>
          <a:lstStyle>
            <a:lvl1pPr algn="ctr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83067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2D52D-7DAB-420A-9FCB-DA0A2673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72B-E432-4D0C-9F67-F7AAD39B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F0BC-C79D-4D38-8534-BA46EC46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9A776E-5014-499C-A5B1-46E433A2A795}"/>
              </a:ext>
            </a:extLst>
          </p:cNvPr>
          <p:cNvCxnSpPr/>
          <p:nvPr userDrawn="1"/>
        </p:nvCxnSpPr>
        <p:spPr>
          <a:xfrm>
            <a:off x="0" y="108154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864DF5-7BF7-41F0-83F4-244BA5A8911A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6433E34-D663-4437-B54C-DBA79398E4E5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21B94-1919-4CD7-9829-9D7C76D5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95578-25CB-45BE-92BB-3AD8B2635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81C4-4403-4667-8778-10BE93E4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‹#›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47DEA7-0D5C-E2CD-0EEA-51C7839441DD}"/>
              </a:ext>
            </a:extLst>
          </p:cNvPr>
          <p:cNvCxnSpPr/>
          <p:nvPr userDrawn="1"/>
        </p:nvCxnSpPr>
        <p:spPr>
          <a:xfrm>
            <a:off x="0" y="6333490"/>
            <a:ext cx="12192000" cy="0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D868AA-8EBC-18DF-C213-70C3D962CF51}"/>
              </a:ext>
            </a:extLst>
          </p:cNvPr>
          <p:cNvCxnSpPr>
            <a:cxnSpLocks/>
          </p:cNvCxnSpPr>
          <p:nvPr userDrawn="1"/>
        </p:nvCxnSpPr>
        <p:spPr>
          <a:xfrm flipV="1">
            <a:off x="865116" y="6385929"/>
            <a:ext cx="0" cy="313815"/>
          </a:xfrm>
          <a:prstGeom prst="line">
            <a:avLst/>
          </a:prstGeom>
          <a:ln>
            <a:solidFill>
              <a:schemeClr val="bg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00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17663A-8AAC-40A3-84ED-DFFDD4419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2B2AB-65C3-4311-8A6C-2926277A4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4968" y="1573163"/>
            <a:ext cx="11602064" cy="44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4A96F-5880-411C-8DF2-19167064F2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72044" y="6385929"/>
            <a:ext cx="10924988" cy="31934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62247-61AD-44F4-A29A-413FA8738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8823" y="6385929"/>
            <a:ext cx="469366" cy="2988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0643C082-6B26-4A67-AAC0-3138D6D4DA1D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27973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3" r:id="rId3"/>
    <p:sldLayoutId id="2147483677" r:id="rId4"/>
    <p:sldLayoutId id="2147483678" r:id="rId5"/>
    <p:sldLayoutId id="2147483679" r:id="rId6"/>
    <p:sldLayoutId id="2147483680" r:id="rId7"/>
    <p:sldLayoutId id="2147483650" r:id="rId8"/>
    <p:sldLayoutId id="2147483654" r:id="rId9"/>
    <p:sldLayoutId id="2147483681" r:id="rId10"/>
    <p:sldLayoutId id="2147483682" r:id="rId11"/>
    <p:sldLayoutId id="2147483664" r:id="rId12"/>
    <p:sldLayoutId id="2147483655" r:id="rId13"/>
    <p:sldLayoutId id="2147483685" r:id="rId14"/>
    <p:sldLayoutId id="2147483683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10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DA478B4C-BA2A-8F1D-D820-5B164399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Crestline Portfolio</a:t>
            </a:r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A094D3DE-DA41-528A-D63C-5411099A47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 value-add multifamily acquisition</a:t>
            </a:r>
            <a:endParaRPr lang="en-PH" sz="1800" dirty="0"/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9214B06E-CF3F-FD90-766D-91712D319A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Meridian Capital Partners</a:t>
            </a:r>
            <a:endParaRPr lang="en-PH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74008B3-AE3D-123E-539F-83F08F0EDC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2284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91AD3-11DD-47E1-8DA6-9565577D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Competitive Advantages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6A4950A6-D5A1-412A-A3FC-2E28B5915995}"/>
              </a:ext>
            </a:extLst>
          </p:cNvPr>
          <p:cNvSpPr txBox="1">
            <a:spLocks/>
          </p:cNvSpPr>
          <p:nvPr/>
        </p:nvSpPr>
        <p:spPr>
          <a:xfrm>
            <a:off x="294968" y="1491738"/>
            <a:ext cx="8835501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>
                <a:solidFill>
                  <a:schemeClr val="accent1"/>
                </a:solidFill>
              </a:rPr>
              <a:t>What sets this deal apart</a:t>
            </a:r>
          </a:p>
        </p:txBody>
      </p:sp>
      <p:sp>
        <p:nvSpPr>
          <p:cNvPr id="31" name="Pentagon 26">
            <a:extLst>
              <a:ext uri="{FF2B5EF4-FFF2-40B4-BE49-F238E27FC236}">
                <a16:creationId xmlns:a16="http://schemas.microsoft.com/office/drawing/2014/main" id="{AE15F849-2508-42E4-B2CE-693CEAD93279}"/>
              </a:ext>
            </a:extLst>
          </p:cNvPr>
          <p:cNvSpPr/>
          <p:nvPr/>
        </p:nvSpPr>
        <p:spPr>
          <a:xfrm>
            <a:off x="294968" y="2065021"/>
            <a:ext cx="3418217" cy="1287797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A1B87546-6E91-4CC8-BF98-8D06DF1443A7}"/>
              </a:ext>
            </a:extLst>
          </p:cNvPr>
          <p:cNvSpPr/>
          <p:nvPr/>
        </p:nvSpPr>
        <p:spPr>
          <a:xfrm>
            <a:off x="354778" y="2065021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5" name="Rectangle 38">
            <a:extLst>
              <a:ext uri="{FF2B5EF4-FFF2-40B4-BE49-F238E27FC236}">
                <a16:creationId xmlns:a16="http://schemas.microsoft.com/office/drawing/2014/main" id="{8FAB63D4-7713-4B0C-88E6-48285DC524CA}"/>
              </a:ext>
            </a:extLst>
          </p:cNvPr>
          <p:cNvSpPr/>
          <p:nvPr/>
        </p:nvSpPr>
        <p:spPr>
          <a:xfrm>
            <a:off x="483581" y="2065021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6" name="Rectangle 2">
            <a:extLst>
              <a:ext uri="{FF2B5EF4-FFF2-40B4-BE49-F238E27FC236}">
                <a16:creationId xmlns:a16="http://schemas.microsoft.com/office/drawing/2014/main" id="{3998635B-E194-43B8-9217-2179B0FD0F80}"/>
              </a:ext>
            </a:extLst>
          </p:cNvPr>
          <p:cNvSpPr/>
          <p:nvPr/>
        </p:nvSpPr>
        <p:spPr>
          <a:xfrm>
            <a:off x="1897633" y="2065021"/>
            <a:ext cx="9995919" cy="128779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Local operating scale</a:t>
            </a: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Meridian already manages 2,100 units within ten miles of the portfolio, giving us live rent data, vendor pricing, and a renovation crew that can mobilize on day one—lowering execution risk and cost.</a:t>
            </a:r>
            <a:endParaRPr lang="en-PH" sz="1600" dirty="0">
              <a:solidFill>
                <a:schemeClr val="tx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C2ED031-FB6E-4013-A81B-75C100CAA427}"/>
              </a:ext>
            </a:extLst>
          </p:cNvPr>
          <p:cNvGrpSpPr/>
          <p:nvPr/>
        </p:nvGrpSpPr>
        <p:grpSpPr>
          <a:xfrm>
            <a:off x="841572" y="2324519"/>
            <a:ext cx="768801" cy="768800"/>
            <a:chOff x="841572" y="2409156"/>
            <a:chExt cx="768801" cy="76880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F6A8DE0-FD8D-4355-8FED-36D3BA531AEA}"/>
                </a:ext>
              </a:extLst>
            </p:cNvPr>
            <p:cNvSpPr/>
            <p:nvPr/>
          </p:nvSpPr>
          <p:spPr>
            <a:xfrm>
              <a:off x="841572" y="2409156"/>
              <a:ext cx="768801" cy="768800"/>
            </a:xfrm>
            <a:prstGeom prst="ellipse">
              <a:avLst/>
            </a:prstGeom>
            <a:solidFill>
              <a:srgbClr val="FFFFFF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rgbClr val="575757"/>
                </a:solidFill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D8E4814-07D5-47B3-AF01-5C4A2B0F6CD6}"/>
                </a:ext>
              </a:extLst>
            </p:cNvPr>
            <p:cNvGrpSpPr/>
            <p:nvPr/>
          </p:nvGrpSpPr>
          <p:grpSpPr>
            <a:xfrm>
              <a:off x="911501" y="2478152"/>
              <a:ext cx="628942" cy="630808"/>
              <a:chOff x="9756372" y="861060"/>
              <a:chExt cx="633600" cy="633600"/>
            </a:xfrm>
          </p:grpSpPr>
          <p:sp>
            <p:nvSpPr>
              <p:cNvPr id="124" name="Google Shape;576;p7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975" y="7901"/>
                    </a:moveTo>
                    <a:lnTo>
                      <a:pt x="3025" y="7901"/>
                    </a:lnTo>
                    <a:lnTo>
                      <a:pt x="3083" y="7508"/>
                    </a:lnTo>
                    <a:lnTo>
                      <a:pt x="3244" y="7175"/>
                    </a:lnTo>
                    <a:lnTo>
                      <a:pt x="3491" y="6903"/>
                    </a:lnTo>
                    <a:lnTo>
                      <a:pt x="3808" y="6692"/>
                    </a:lnTo>
                    <a:lnTo>
                      <a:pt x="4177" y="6541"/>
                    </a:lnTo>
                    <a:lnTo>
                      <a:pt x="4580" y="6450"/>
                    </a:lnTo>
                    <a:lnTo>
                      <a:pt x="5000" y="6420"/>
                    </a:lnTo>
                    <a:lnTo>
                      <a:pt x="5420" y="6450"/>
                    </a:lnTo>
                    <a:lnTo>
                      <a:pt x="5823" y="6541"/>
                    </a:lnTo>
                    <a:lnTo>
                      <a:pt x="6192" y="6692"/>
                    </a:lnTo>
                    <a:lnTo>
                      <a:pt x="6509" y="6903"/>
                    </a:lnTo>
                    <a:lnTo>
                      <a:pt x="6756" y="7175"/>
                    </a:lnTo>
                    <a:lnTo>
                      <a:pt x="6917" y="7508"/>
                    </a:lnTo>
                    <a:lnTo>
                      <a:pt x="6975" y="7901"/>
                    </a:lnTo>
                    <a:close/>
                    <a:moveTo>
                      <a:pt x="6110" y="3168"/>
                    </a:moveTo>
                    <a:lnTo>
                      <a:pt x="6111" y="3210"/>
                    </a:lnTo>
                    <a:lnTo>
                      <a:pt x="6110" y="3252"/>
                    </a:lnTo>
                    <a:lnTo>
                      <a:pt x="6108" y="3293"/>
                    </a:lnTo>
                    <a:lnTo>
                      <a:pt x="6104" y="3335"/>
                    </a:lnTo>
                    <a:lnTo>
                      <a:pt x="6099" y="3376"/>
                    </a:lnTo>
                    <a:lnTo>
                      <a:pt x="6092" y="3417"/>
                    </a:lnTo>
                    <a:lnTo>
                      <a:pt x="6083" y="3457"/>
                    </a:lnTo>
                    <a:lnTo>
                      <a:pt x="6073" y="3498"/>
                    </a:lnTo>
                    <a:lnTo>
                      <a:pt x="6062" y="3538"/>
                    </a:lnTo>
                    <a:lnTo>
                      <a:pt x="6049" y="3577"/>
                    </a:lnTo>
                    <a:lnTo>
                      <a:pt x="6034" y="3616"/>
                    </a:lnTo>
                    <a:lnTo>
                      <a:pt x="6018" y="3654"/>
                    </a:lnTo>
                    <a:lnTo>
                      <a:pt x="6001" y="3692"/>
                    </a:lnTo>
                    <a:lnTo>
                      <a:pt x="5982" y="3729"/>
                    </a:lnTo>
                    <a:lnTo>
                      <a:pt x="5962" y="3766"/>
                    </a:lnTo>
                    <a:lnTo>
                      <a:pt x="5941" y="3802"/>
                    </a:lnTo>
                    <a:lnTo>
                      <a:pt x="5918" y="3836"/>
                    </a:lnTo>
                    <a:lnTo>
                      <a:pt x="5894" y="3870"/>
                    </a:lnTo>
                    <a:lnTo>
                      <a:pt x="5868" y="3903"/>
                    </a:lnTo>
                    <a:lnTo>
                      <a:pt x="5842" y="3935"/>
                    </a:lnTo>
                    <a:lnTo>
                      <a:pt x="5814" y="3966"/>
                    </a:lnTo>
                    <a:lnTo>
                      <a:pt x="5786" y="3996"/>
                    </a:lnTo>
                    <a:lnTo>
                      <a:pt x="5756" y="4024"/>
                    </a:lnTo>
                    <a:lnTo>
                      <a:pt x="5725" y="4052"/>
                    </a:lnTo>
                    <a:lnTo>
                      <a:pt x="5693" y="4078"/>
                    </a:lnTo>
                    <a:lnTo>
                      <a:pt x="5660" y="4104"/>
                    </a:lnTo>
                    <a:lnTo>
                      <a:pt x="5626" y="4128"/>
                    </a:lnTo>
                    <a:lnTo>
                      <a:pt x="5591" y="4151"/>
                    </a:lnTo>
                    <a:lnTo>
                      <a:pt x="5555" y="4172"/>
                    </a:lnTo>
                    <a:lnTo>
                      <a:pt x="5519" y="4192"/>
                    </a:lnTo>
                    <a:lnTo>
                      <a:pt x="5482" y="4211"/>
                    </a:lnTo>
                    <a:lnTo>
                      <a:pt x="5444" y="4228"/>
                    </a:lnTo>
                    <a:lnTo>
                      <a:pt x="5406" y="4244"/>
                    </a:lnTo>
                    <a:lnTo>
                      <a:pt x="5367" y="4259"/>
                    </a:lnTo>
                    <a:lnTo>
                      <a:pt x="5327" y="4272"/>
                    </a:lnTo>
                    <a:lnTo>
                      <a:pt x="5288" y="4283"/>
                    </a:lnTo>
                    <a:lnTo>
                      <a:pt x="5247" y="4293"/>
                    </a:lnTo>
                    <a:lnTo>
                      <a:pt x="5207" y="4302"/>
                    </a:lnTo>
                    <a:lnTo>
                      <a:pt x="5166" y="4309"/>
                    </a:lnTo>
                    <a:lnTo>
                      <a:pt x="5125" y="4314"/>
                    </a:lnTo>
                    <a:lnTo>
                      <a:pt x="5083" y="4318"/>
                    </a:lnTo>
                    <a:lnTo>
                      <a:pt x="5042" y="4320"/>
                    </a:lnTo>
                    <a:lnTo>
                      <a:pt x="5000" y="4321"/>
                    </a:lnTo>
                    <a:lnTo>
                      <a:pt x="4958" y="4320"/>
                    </a:lnTo>
                    <a:lnTo>
                      <a:pt x="4917" y="4318"/>
                    </a:lnTo>
                    <a:lnTo>
                      <a:pt x="4875" y="4314"/>
                    </a:lnTo>
                    <a:lnTo>
                      <a:pt x="4834" y="4309"/>
                    </a:lnTo>
                    <a:lnTo>
                      <a:pt x="4793" y="4302"/>
                    </a:lnTo>
                    <a:lnTo>
                      <a:pt x="4753" y="4293"/>
                    </a:lnTo>
                    <a:lnTo>
                      <a:pt x="4712" y="4283"/>
                    </a:lnTo>
                    <a:lnTo>
                      <a:pt x="4673" y="4272"/>
                    </a:lnTo>
                    <a:lnTo>
                      <a:pt x="4633" y="4259"/>
                    </a:lnTo>
                    <a:lnTo>
                      <a:pt x="4594" y="4244"/>
                    </a:lnTo>
                    <a:lnTo>
                      <a:pt x="4556" y="4228"/>
                    </a:lnTo>
                    <a:lnTo>
                      <a:pt x="4518" y="4211"/>
                    </a:lnTo>
                    <a:lnTo>
                      <a:pt x="4481" y="4192"/>
                    </a:lnTo>
                    <a:lnTo>
                      <a:pt x="4445" y="4172"/>
                    </a:lnTo>
                    <a:lnTo>
                      <a:pt x="4409" y="4151"/>
                    </a:lnTo>
                    <a:lnTo>
                      <a:pt x="4374" y="4128"/>
                    </a:lnTo>
                    <a:lnTo>
                      <a:pt x="4340" y="4104"/>
                    </a:lnTo>
                    <a:lnTo>
                      <a:pt x="4307" y="4078"/>
                    </a:lnTo>
                    <a:lnTo>
                      <a:pt x="4275" y="4052"/>
                    </a:lnTo>
                    <a:lnTo>
                      <a:pt x="4244" y="4024"/>
                    </a:lnTo>
                    <a:lnTo>
                      <a:pt x="4214" y="3996"/>
                    </a:lnTo>
                    <a:lnTo>
                      <a:pt x="4186" y="3966"/>
                    </a:lnTo>
                    <a:lnTo>
                      <a:pt x="4158" y="3935"/>
                    </a:lnTo>
                    <a:lnTo>
                      <a:pt x="4132" y="3903"/>
                    </a:lnTo>
                    <a:lnTo>
                      <a:pt x="4106" y="3870"/>
                    </a:lnTo>
                    <a:lnTo>
                      <a:pt x="4082" y="3836"/>
                    </a:lnTo>
                    <a:lnTo>
                      <a:pt x="4059" y="3802"/>
                    </a:lnTo>
                    <a:lnTo>
                      <a:pt x="4038" y="3766"/>
                    </a:lnTo>
                    <a:lnTo>
                      <a:pt x="4018" y="3729"/>
                    </a:lnTo>
                    <a:lnTo>
                      <a:pt x="3999" y="3692"/>
                    </a:lnTo>
                    <a:lnTo>
                      <a:pt x="3982" y="3654"/>
                    </a:lnTo>
                    <a:lnTo>
                      <a:pt x="3966" y="3616"/>
                    </a:lnTo>
                    <a:lnTo>
                      <a:pt x="3951" y="3577"/>
                    </a:lnTo>
                    <a:lnTo>
                      <a:pt x="3938" y="3538"/>
                    </a:lnTo>
                    <a:lnTo>
                      <a:pt x="3927" y="3498"/>
                    </a:lnTo>
                    <a:lnTo>
                      <a:pt x="3917" y="3457"/>
                    </a:lnTo>
                    <a:lnTo>
                      <a:pt x="3908" y="3417"/>
                    </a:lnTo>
                    <a:lnTo>
                      <a:pt x="3901" y="3376"/>
                    </a:lnTo>
                    <a:lnTo>
                      <a:pt x="3896" y="3335"/>
                    </a:lnTo>
                    <a:lnTo>
                      <a:pt x="3892" y="3293"/>
                    </a:lnTo>
                    <a:lnTo>
                      <a:pt x="3890" y="3252"/>
                    </a:lnTo>
                    <a:lnTo>
                      <a:pt x="3889" y="3210"/>
                    </a:lnTo>
                    <a:lnTo>
                      <a:pt x="3890" y="3168"/>
                    </a:lnTo>
                    <a:lnTo>
                      <a:pt x="3892" y="3127"/>
                    </a:lnTo>
                    <a:lnTo>
                      <a:pt x="3896" y="3085"/>
                    </a:lnTo>
                    <a:lnTo>
                      <a:pt x="3901" y="3044"/>
                    </a:lnTo>
                    <a:lnTo>
                      <a:pt x="3908" y="3003"/>
                    </a:lnTo>
                    <a:lnTo>
                      <a:pt x="3917" y="2963"/>
                    </a:lnTo>
                    <a:lnTo>
                      <a:pt x="3927" y="2923"/>
                    </a:lnTo>
                    <a:lnTo>
                      <a:pt x="3938" y="2883"/>
                    </a:lnTo>
                    <a:lnTo>
                      <a:pt x="3951" y="2844"/>
                    </a:lnTo>
                    <a:lnTo>
                      <a:pt x="3966" y="2805"/>
                    </a:lnTo>
                    <a:lnTo>
                      <a:pt x="3982" y="2766"/>
                    </a:lnTo>
                    <a:lnTo>
                      <a:pt x="3999" y="2729"/>
                    </a:lnTo>
                    <a:lnTo>
                      <a:pt x="4018" y="2692"/>
                    </a:lnTo>
                    <a:lnTo>
                      <a:pt x="4038" y="2655"/>
                    </a:lnTo>
                    <a:lnTo>
                      <a:pt x="4059" y="2619"/>
                    </a:lnTo>
                    <a:lnTo>
                      <a:pt x="4082" y="2584"/>
                    </a:lnTo>
                    <a:lnTo>
                      <a:pt x="4106" y="2550"/>
                    </a:lnTo>
                    <a:lnTo>
                      <a:pt x="4132" y="2518"/>
                    </a:lnTo>
                    <a:lnTo>
                      <a:pt x="4158" y="2486"/>
                    </a:lnTo>
                    <a:lnTo>
                      <a:pt x="4186" y="2455"/>
                    </a:lnTo>
                    <a:lnTo>
                      <a:pt x="4214" y="2425"/>
                    </a:lnTo>
                    <a:lnTo>
                      <a:pt x="4244" y="2396"/>
                    </a:lnTo>
                    <a:lnTo>
                      <a:pt x="4275" y="2368"/>
                    </a:lnTo>
                    <a:lnTo>
                      <a:pt x="4307" y="2342"/>
                    </a:lnTo>
                    <a:lnTo>
                      <a:pt x="4340" y="2317"/>
                    </a:lnTo>
                    <a:lnTo>
                      <a:pt x="4374" y="2293"/>
                    </a:lnTo>
                    <a:lnTo>
                      <a:pt x="4409" y="2270"/>
                    </a:lnTo>
                    <a:lnTo>
                      <a:pt x="4445" y="2248"/>
                    </a:lnTo>
                    <a:lnTo>
                      <a:pt x="4481" y="2228"/>
                    </a:lnTo>
                    <a:lnTo>
                      <a:pt x="4518" y="2209"/>
                    </a:lnTo>
                    <a:lnTo>
                      <a:pt x="4556" y="2192"/>
                    </a:lnTo>
                    <a:lnTo>
                      <a:pt x="4594" y="2176"/>
                    </a:lnTo>
                    <a:lnTo>
                      <a:pt x="4633" y="2162"/>
                    </a:lnTo>
                    <a:lnTo>
                      <a:pt x="4673" y="2149"/>
                    </a:lnTo>
                    <a:lnTo>
                      <a:pt x="4712" y="2137"/>
                    </a:lnTo>
                    <a:lnTo>
                      <a:pt x="4753" y="2127"/>
                    </a:lnTo>
                    <a:lnTo>
                      <a:pt x="4793" y="2119"/>
                    </a:lnTo>
                    <a:lnTo>
                      <a:pt x="4834" y="2112"/>
                    </a:lnTo>
                    <a:lnTo>
                      <a:pt x="4875" y="2106"/>
                    </a:lnTo>
                    <a:lnTo>
                      <a:pt x="4917" y="2102"/>
                    </a:lnTo>
                    <a:lnTo>
                      <a:pt x="4958" y="2100"/>
                    </a:lnTo>
                    <a:lnTo>
                      <a:pt x="5000" y="2099"/>
                    </a:lnTo>
                    <a:lnTo>
                      <a:pt x="5042" y="2100"/>
                    </a:lnTo>
                    <a:lnTo>
                      <a:pt x="5083" y="2102"/>
                    </a:lnTo>
                    <a:lnTo>
                      <a:pt x="5125" y="2106"/>
                    </a:lnTo>
                    <a:lnTo>
                      <a:pt x="5166" y="2112"/>
                    </a:lnTo>
                    <a:lnTo>
                      <a:pt x="5207" y="2119"/>
                    </a:lnTo>
                    <a:lnTo>
                      <a:pt x="5247" y="2127"/>
                    </a:lnTo>
                    <a:lnTo>
                      <a:pt x="5288" y="2137"/>
                    </a:lnTo>
                    <a:lnTo>
                      <a:pt x="5327" y="2149"/>
                    </a:lnTo>
                    <a:lnTo>
                      <a:pt x="5367" y="2162"/>
                    </a:lnTo>
                    <a:lnTo>
                      <a:pt x="5406" y="2176"/>
                    </a:lnTo>
                    <a:lnTo>
                      <a:pt x="5444" y="2192"/>
                    </a:lnTo>
                    <a:lnTo>
                      <a:pt x="5482" y="2209"/>
                    </a:lnTo>
                    <a:lnTo>
                      <a:pt x="5519" y="2228"/>
                    </a:lnTo>
                    <a:lnTo>
                      <a:pt x="5555" y="2248"/>
                    </a:lnTo>
                    <a:lnTo>
                      <a:pt x="5591" y="2270"/>
                    </a:lnTo>
                    <a:lnTo>
                      <a:pt x="5626" y="2293"/>
                    </a:lnTo>
                    <a:lnTo>
                      <a:pt x="5660" y="2317"/>
                    </a:lnTo>
                    <a:lnTo>
                      <a:pt x="5693" y="2342"/>
                    </a:lnTo>
                    <a:lnTo>
                      <a:pt x="5725" y="2368"/>
                    </a:lnTo>
                    <a:lnTo>
                      <a:pt x="5756" y="2396"/>
                    </a:lnTo>
                    <a:lnTo>
                      <a:pt x="5786" y="2425"/>
                    </a:lnTo>
                    <a:lnTo>
                      <a:pt x="5814" y="2455"/>
                    </a:lnTo>
                    <a:lnTo>
                      <a:pt x="5842" y="2486"/>
                    </a:lnTo>
                    <a:lnTo>
                      <a:pt x="5868" y="2518"/>
                    </a:lnTo>
                    <a:lnTo>
                      <a:pt x="5894" y="2550"/>
                    </a:lnTo>
                    <a:lnTo>
                      <a:pt x="5918" y="2584"/>
                    </a:lnTo>
                    <a:lnTo>
                      <a:pt x="5941" y="2619"/>
                    </a:lnTo>
                    <a:lnTo>
                      <a:pt x="5962" y="2655"/>
                    </a:lnTo>
                    <a:lnTo>
                      <a:pt x="5982" y="2692"/>
                    </a:lnTo>
                    <a:lnTo>
                      <a:pt x="6001" y="2729"/>
                    </a:lnTo>
                    <a:lnTo>
                      <a:pt x="6018" y="2766"/>
                    </a:lnTo>
                    <a:lnTo>
                      <a:pt x="6034" y="2805"/>
                    </a:lnTo>
                    <a:lnTo>
                      <a:pt x="6049" y="2844"/>
                    </a:lnTo>
                    <a:lnTo>
                      <a:pt x="6062" y="2883"/>
                    </a:lnTo>
                    <a:lnTo>
                      <a:pt x="6073" y="2923"/>
                    </a:lnTo>
                    <a:lnTo>
                      <a:pt x="6083" y="2963"/>
                    </a:lnTo>
                    <a:lnTo>
                      <a:pt x="6092" y="3003"/>
                    </a:lnTo>
                    <a:lnTo>
                      <a:pt x="6099" y="3044"/>
                    </a:lnTo>
                    <a:lnTo>
                      <a:pt x="6104" y="3085"/>
                    </a:lnTo>
                    <a:lnTo>
                      <a:pt x="6108" y="3127"/>
                    </a:lnTo>
                    <a:lnTo>
                      <a:pt x="6110" y="3168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577;p7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564" y="7097"/>
                    </a:moveTo>
                    <a:lnTo>
                      <a:pt x="1423" y="7252"/>
                    </a:lnTo>
                    <a:lnTo>
                      <a:pt x="1335" y="7434"/>
                    </a:lnTo>
                    <a:lnTo>
                      <a:pt x="1297" y="7690"/>
                    </a:lnTo>
                    <a:lnTo>
                      <a:pt x="1291" y="7722"/>
                    </a:lnTo>
                    <a:lnTo>
                      <a:pt x="1280" y="7753"/>
                    </a:lnTo>
                    <a:lnTo>
                      <a:pt x="1265" y="7782"/>
                    </a:lnTo>
                    <a:lnTo>
                      <a:pt x="1246" y="7809"/>
                    </a:lnTo>
                    <a:lnTo>
                      <a:pt x="1224" y="7833"/>
                    </a:lnTo>
                    <a:lnTo>
                      <a:pt x="1199" y="7855"/>
                    </a:lnTo>
                    <a:lnTo>
                      <a:pt x="1172" y="7872"/>
                    </a:lnTo>
                    <a:lnTo>
                      <a:pt x="1142" y="7886"/>
                    </a:lnTo>
                    <a:lnTo>
                      <a:pt x="1111" y="7896"/>
                    </a:lnTo>
                    <a:lnTo>
                      <a:pt x="1079" y="7902"/>
                    </a:lnTo>
                    <a:lnTo>
                      <a:pt x="1046" y="7904"/>
                    </a:lnTo>
                    <a:lnTo>
                      <a:pt x="1014" y="7901"/>
                    </a:lnTo>
                    <a:lnTo>
                      <a:pt x="982" y="7895"/>
                    </a:lnTo>
                    <a:lnTo>
                      <a:pt x="951" y="7884"/>
                    </a:lnTo>
                    <a:lnTo>
                      <a:pt x="922" y="7869"/>
                    </a:lnTo>
                    <a:lnTo>
                      <a:pt x="895" y="7850"/>
                    </a:lnTo>
                    <a:lnTo>
                      <a:pt x="871" y="7828"/>
                    </a:lnTo>
                    <a:lnTo>
                      <a:pt x="849" y="7803"/>
                    </a:lnTo>
                    <a:lnTo>
                      <a:pt x="832" y="7776"/>
                    </a:lnTo>
                    <a:lnTo>
                      <a:pt x="818" y="7746"/>
                    </a:lnTo>
                    <a:lnTo>
                      <a:pt x="808" y="7715"/>
                    </a:lnTo>
                    <a:lnTo>
                      <a:pt x="802" y="7683"/>
                    </a:lnTo>
                    <a:lnTo>
                      <a:pt x="800" y="7650"/>
                    </a:lnTo>
                    <a:lnTo>
                      <a:pt x="803" y="7618"/>
                    </a:lnTo>
                    <a:lnTo>
                      <a:pt x="846" y="7323"/>
                    </a:lnTo>
                    <a:lnTo>
                      <a:pt x="854" y="7286"/>
                    </a:lnTo>
                    <a:lnTo>
                      <a:pt x="868" y="7250"/>
                    </a:lnTo>
                    <a:lnTo>
                      <a:pt x="989" y="7001"/>
                    </a:lnTo>
                    <a:lnTo>
                      <a:pt x="1007" y="6970"/>
                    </a:lnTo>
                    <a:lnTo>
                      <a:pt x="1029" y="6942"/>
                    </a:lnTo>
                    <a:lnTo>
                      <a:pt x="1215" y="6738"/>
                    </a:lnTo>
                    <a:lnTo>
                      <a:pt x="1237" y="6716"/>
                    </a:lnTo>
                    <a:lnTo>
                      <a:pt x="1261" y="6698"/>
                    </a:lnTo>
                    <a:lnTo>
                      <a:pt x="1498" y="6539"/>
                    </a:lnTo>
                    <a:lnTo>
                      <a:pt x="1520" y="6527"/>
                    </a:lnTo>
                    <a:lnTo>
                      <a:pt x="1542" y="6516"/>
                    </a:lnTo>
                    <a:lnTo>
                      <a:pt x="1819" y="6403"/>
                    </a:lnTo>
                    <a:lnTo>
                      <a:pt x="1859" y="6390"/>
                    </a:lnTo>
                    <a:lnTo>
                      <a:pt x="2161" y="6322"/>
                    </a:lnTo>
                    <a:lnTo>
                      <a:pt x="2198" y="6317"/>
                    </a:lnTo>
                    <a:lnTo>
                      <a:pt x="2513" y="6294"/>
                    </a:lnTo>
                    <a:lnTo>
                      <a:pt x="2549" y="6294"/>
                    </a:lnTo>
                    <a:lnTo>
                      <a:pt x="2864" y="6317"/>
                    </a:lnTo>
                    <a:lnTo>
                      <a:pt x="2901" y="6322"/>
                    </a:lnTo>
                    <a:lnTo>
                      <a:pt x="3203" y="6390"/>
                    </a:lnTo>
                    <a:lnTo>
                      <a:pt x="3243" y="6403"/>
                    </a:lnTo>
                    <a:lnTo>
                      <a:pt x="3520" y="6516"/>
                    </a:lnTo>
                    <a:lnTo>
                      <a:pt x="3542" y="6527"/>
                    </a:lnTo>
                    <a:lnTo>
                      <a:pt x="3564" y="6539"/>
                    </a:lnTo>
                    <a:lnTo>
                      <a:pt x="3575" y="6547"/>
                    </a:lnTo>
                    <a:lnTo>
                      <a:pt x="3669" y="6484"/>
                    </a:lnTo>
                    <a:lnTo>
                      <a:pt x="3691" y="6471"/>
                    </a:lnTo>
                    <a:lnTo>
                      <a:pt x="3713" y="6461"/>
                    </a:lnTo>
                    <a:lnTo>
                      <a:pt x="4082" y="6309"/>
                    </a:lnTo>
                    <a:lnTo>
                      <a:pt x="4122" y="6297"/>
                    </a:lnTo>
                    <a:lnTo>
                      <a:pt x="4525" y="6206"/>
                    </a:lnTo>
                    <a:lnTo>
                      <a:pt x="4562" y="6201"/>
                    </a:lnTo>
                    <a:lnTo>
                      <a:pt x="4982" y="6170"/>
                    </a:lnTo>
                    <a:lnTo>
                      <a:pt x="5018" y="6170"/>
                    </a:lnTo>
                    <a:lnTo>
                      <a:pt x="5438" y="6201"/>
                    </a:lnTo>
                    <a:lnTo>
                      <a:pt x="5475" y="6206"/>
                    </a:lnTo>
                    <a:lnTo>
                      <a:pt x="5878" y="6297"/>
                    </a:lnTo>
                    <a:lnTo>
                      <a:pt x="5918" y="6309"/>
                    </a:lnTo>
                    <a:lnTo>
                      <a:pt x="6287" y="6461"/>
                    </a:lnTo>
                    <a:lnTo>
                      <a:pt x="6309" y="6471"/>
                    </a:lnTo>
                    <a:lnTo>
                      <a:pt x="6331" y="6484"/>
                    </a:lnTo>
                    <a:lnTo>
                      <a:pt x="6425" y="6547"/>
                    </a:lnTo>
                    <a:lnTo>
                      <a:pt x="6436" y="6539"/>
                    </a:lnTo>
                    <a:lnTo>
                      <a:pt x="6458" y="6527"/>
                    </a:lnTo>
                    <a:lnTo>
                      <a:pt x="6480" y="6516"/>
                    </a:lnTo>
                    <a:lnTo>
                      <a:pt x="6757" y="6403"/>
                    </a:lnTo>
                    <a:lnTo>
                      <a:pt x="6797" y="6390"/>
                    </a:lnTo>
                    <a:lnTo>
                      <a:pt x="7099" y="6322"/>
                    </a:lnTo>
                    <a:lnTo>
                      <a:pt x="7136" y="6317"/>
                    </a:lnTo>
                    <a:lnTo>
                      <a:pt x="7451" y="6294"/>
                    </a:lnTo>
                    <a:lnTo>
                      <a:pt x="7487" y="6294"/>
                    </a:lnTo>
                    <a:lnTo>
                      <a:pt x="7802" y="6317"/>
                    </a:lnTo>
                    <a:lnTo>
                      <a:pt x="7839" y="6322"/>
                    </a:lnTo>
                    <a:lnTo>
                      <a:pt x="8141" y="6390"/>
                    </a:lnTo>
                    <a:lnTo>
                      <a:pt x="8181" y="6403"/>
                    </a:lnTo>
                    <a:lnTo>
                      <a:pt x="8458" y="6516"/>
                    </a:lnTo>
                    <a:lnTo>
                      <a:pt x="8480" y="6527"/>
                    </a:lnTo>
                    <a:lnTo>
                      <a:pt x="8502" y="6539"/>
                    </a:lnTo>
                    <a:lnTo>
                      <a:pt x="8739" y="6698"/>
                    </a:lnTo>
                    <a:lnTo>
                      <a:pt x="8763" y="6716"/>
                    </a:lnTo>
                    <a:lnTo>
                      <a:pt x="8785" y="6738"/>
                    </a:lnTo>
                    <a:lnTo>
                      <a:pt x="8971" y="6942"/>
                    </a:lnTo>
                    <a:lnTo>
                      <a:pt x="8993" y="6970"/>
                    </a:lnTo>
                    <a:lnTo>
                      <a:pt x="9011" y="7001"/>
                    </a:lnTo>
                    <a:lnTo>
                      <a:pt x="9132" y="7250"/>
                    </a:lnTo>
                    <a:lnTo>
                      <a:pt x="9146" y="7286"/>
                    </a:lnTo>
                    <a:lnTo>
                      <a:pt x="9154" y="7323"/>
                    </a:lnTo>
                    <a:lnTo>
                      <a:pt x="9197" y="7618"/>
                    </a:lnTo>
                    <a:lnTo>
                      <a:pt x="9200" y="7650"/>
                    </a:lnTo>
                    <a:lnTo>
                      <a:pt x="9198" y="7683"/>
                    </a:lnTo>
                    <a:lnTo>
                      <a:pt x="9192" y="7715"/>
                    </a:lnTo>
                    <a:lnTo>
                      <a:pt x="9182" y="7746"/>
                    </a:lnTo>
                    <a:lnTo>
                      <a:pt x="9168" y="7776"/>
                    </a:lnTo>
                    <a:lnTo>
                      <a:pt x="9151" y="7803"/>
                    </a:lnTo>
                    <a:lnTo>
                      <a:pt x="9129" y="7828"/>
                    </a:lnTo>
                    <a:lnTo>
                      <a:pt x="9105" y="7850"/>
                    </a:lnTo>
                    <a:lnTo>
                      <a:pt x="9078" y="7869"/>
                    </a:lnTo>
                    <a:lnTo>
                      <a:pt x="9049" y="7884"/>
                    </a:lnTo>
                    <a:lnTo>
                      <a:pt x="9018" y="7895"/>
                    </a:lnTo>
                    <a:lnTo>
                      <a:pt x="8986" y="7901"/>
                    </a:lnTo>
                    <a:lnTo>
                      <a:pt x="8954" y="7904"/>
                    </a:lnTo>
                    <a:lnTo>
                      <a:pt x="8921" y="7902"/>
                    </a:lnTo>
                    <a:lnTo>
                      <a:pt x="8889" y="7896"/>
                    </a:lnTo>
                    <a:lnTo>
                      <a:pt x="8858" y="7886"/>
                    </a:lnTo>
                    <a:lnTo>
                      <a:pt x="8828" y="7872"/>
                    </a:lnTo>
                    <a:lnTo>
                      <a:pt x="8801" y="7855"/>
                    </a:lnTo>
                    <a:lnTo>
                      <a:pt x="8776" y="7833"/>
                    </a:lnTo>
                    <a:lnTo>
                      <a:pt x="8754" y="7809"/>
                    </a:lnTo>
                    <a:lnTo>
                      <a:pt x="8735" y="7782"/>
                    </a:lnTo>
                    <a:lnTo>
                      <a:pt x="8720" y="7753"/>
                    </a:lnTo>
                    <a:lnTo>
                      <a:pt x="8709" y="7722"/>
                    </a:lnTo>
                    <a:lnTo>
                      <a:pt x="8703" y="7690"/>
                    </a:lnTo>
                    <a:lnTo>
                      <a:pt x="8665" y="7434"/>
                    </a:lnTo>
                    <a:lnTo>
                      <a:pt x="8577" y="7252"/>
                    </a:lnTo>
                    <a:lnTo>
                      <a:pt x="8436" y="7097"/>
                    </a:lnTo>
                    <a:lnTo>
                      <a:pt x="8245" y="6969"/>
                    </a:lnTo>
                    <a:lnTo>
                      <a:pt x="8011" y="6873"/>
                    </a:lnTo>
                    <a:lnTo>
                      <a:pt x="7748" y="6814"/>
                    </a:lnTo>
                    <a:lnTo>
                      <a:pt x="7469" y="6794"/>
                    </a:lnTo>
                    <a:lnTo>
                      <a:pt x="7190" y="6814"/>
                    </a:lnTo>
                    <a:lnTo>
                      <a:pt x="6927" y="6873"/>
                    </a:lnTo>
                    <a:lnTo>
                      <a:pt x="6848" y="6905"/>
                    </a:lnTo>
                    <a:lnTo>
                      <a:pt x="6941" y="7007"/>
                    </a:lnTo>
                    <a:lnTo>
                      <a:pt x="6963" y="7035"/>
                    </a:lnTo>
                    <a:lnTo>
                      <a:pt x="6981" y="7066"/>
                    </a:lnTo>
                    <a:lnTo>
                      <a:pt x="7142" y="7399"/>
                    </a:lnTo>
                    <a:lnTo>
                      <a:pt x="7156" y="7435"/>
                    </a:lnTo>
                    <a:lnTo>
                      <a:pt x="7165" y="7472"/>
                    </a:lnTo>
                    <a:lnTo>
                      <a:pt x="7222" y="7865"/>
                    </a:lnTo>
                    <a:lnTo>
                      <a:pt x="7225" y="7897"/>
                    </a:lnTo>
                    <a:lnTo>
                      <a:pt x="7223" y="7930"/>
                    </a:lnTo>
                    <a:lnTo>
                      <a:pt x="7217" y="7962"/>
                    </a:lnTo>
                    <a:lnTo>
                      <a:pt x="7207" y="7993"/>
                    </a:lnTo>
                    <a:lnTo>
                      <a:pt x="7193" y="8023"/>
                    </a:lnTo>
                    <a:lnTo>
                      <a:pt x="7176" y="8050"/>
                    </a:lnTo>
                    <a:lnTo>
                      <a:pt x="7154" y="8075"/>
                    </a:lnTo>
                    <a:lnTo>
                      <a:pt x="7130" y="8097"/>
                    </a:lnTo>
                    <a:lnTo>
                      <a:pt x="7103" y="8116"/>
                    </a:lnTo>
                    <a:lnTo>
                      <a:pt x="7074" y="8131"/>
                    </a:lnTo>
                    <a:lnTo>
                      <a:pt x="7043" y="8142"/>
                    </a:lnTo>
                    <a:lnTo>
                      <a:pt x="7011" y="8148"/>
                    </a:lnTo>
                    <a:lnTo>
                      <a:pt x="6979" y="8151"/>
                    </a:lnTo>
                    <a:lnTo>
                      <a:pt x="6946" y="8149"/>
                    </a:lnTo>
                    <a:lnTo>
                      <a:pt x="6914" y="8143"/>
                    </a:lnTo>
                    <a:lnTo>
                      <a:pt x="6883" y="8133"/>
                    </a:lnTo>
                    <a:lnTo>
                      <a:pt x="6853" y="8119"/>
                    </a:lnTo>
                    <a:lnTo>
                      <a:pt x="6826" y="8102"/>
                    </a:lnTo>
                    <a:lnTo>
                      <a:pt x="6801" y="8080"/>
                    </a:lnTo>
                    <a:lnTo>
                      <a:pt x="6779" y="8056"/>
                    </a:lnTo>
                    <a:lnTo>
                      <a:pt x="6760" y="8029"/>
                    </a:lnTo>
                    <a:lnTo>
                      <a:pt x="6745" y="8000"/>
                    </a:lnTo>
                    <a:lnTo>
                      <a:pt x="6734" y="7969"/>
                    </a:lnTo>
                    <a:lnTo>
                      <a:pt x="6728" y="7937"/>
                    </a:lnTo>
                    <a:lnTo>
                      <a:pt x="6676" y="7582"/>
                    </a:lnTo>
                    <a:lnTo>
                      <a:pt x="6547" y="7317"/>
                    </a:lnTo>
                    <a:lnTo>
                      <a:pt x="6424" y="7182"/>
                    </a:lnTo>
                    <a:lnTo>
                      <a:pt x="6361" y="7252"/>
                    </a:lnTo>
                    <a:lnTo>
                      <a:pt x="6273" y="7434"/>
                    </a:lnTo>
                    <a:lnTo>
                      <a:pt x="6235" y="7690"/>
                    </a:lnTo>
                    <a:lnTo>
                      <a:pt x="6229" y="7722"/>
                    </a:lnTo>
                    <a:lnTo>
                      <a:pt x="6218" y="7753"/>
                    </a:lnTo>
                    <a:lnTo>
                      <a:pt x="6203" y="7782"/>
                    </a:lnTo>
                    <a:lnTo>
                      <a:pt x="6184" y="7809"/>
                    </a:lnTo>
                    <a:lnTo>
                      <a:pt x="6162" y="7833"/>
                    </a:lnTo>
                    <a:lnTo>
                      <a:pt x="6137" y="7855"/>
                    </a:lnTo>
                    <a:lnTo>
                      <a:pt x="6110" y="7872"/>
                    </a:lnTo>
                    <a:lnTo>
                      <a:pt x="6080" y="7886"/>
                    </a:lnTo>
                    <a:lnTo>
                      <a:pt x="6049" y="7896"/>
                    </a:lnTo>
                    <a:lnTo>
                      <a:pt x="6017" y="7902"/>
                    </a:lnTo>
                    <a:lnTo>
                      <a:pt x="5984" y="7904"/>
                    </a:lnTo>
                    <a:lnTo>
                      <a:pt x="5952" y="7901"/>
                    </a:lnTo>
                    <a:lnTo>
                      <a:pt x="5920" y="7895"/>
                    </a:lnTo>
                    <a:lnTo>
                      <a:pt x="5889" y="7884"/>
                    </a:lnTo>
                    <a:lnTo>
                      <a:pt x="5860" y="7869"/>
                    </a:lnTo>
                    <a:lnTo>
                      <a:pt x="5833" y="7850"/>
                    </a:lnTo>
                    <a:lnTo>
                      <a:pt x="5809" y="7828"/>
                    </a:lnTo>
                    <a:lnTo>
                      <a:pt x="5787" y="7803"/>
                    </a:lnTo>
                    <a:lnTo>
                      <a:pt x="5770" y="7776"/>
                    </a:lnTo>
                    <a:lnTo>
                      <a:pt x="5756" y="7746"/>
                    </a:lnTo>
                    <a:lnTo>
                      <a:pt x="5746" y="7715"/>
                    </a:lnTo>
                    <a:lnTo>
                      <a:pt x="5740" y="7683"/>
                    </a:lnTo>
                    <a:lnTo>
                      <a:pt x="5738" y="7650"/>
                    </a:lnTo>
                    <a:lnTo>
                      <a:pt x="5741" y="7618"/>
                    </a:lnTo>
                    <a:lnTo>
                      <a:pt x="5784" y="7323"/>
                    </a:lnTo>
                    <a:lnTo>
                      <a:pt x="5792" y="7286"/>
                    </a:lnTo>
                    <a:lnTo>
                      <a:pt x="5806" y="7250"/>
                    </a:lnTo>
                    <a:lnTo>
                      <a:pt x="5927" y="7001"/>
                    </a:lnTo>
                    <a:lnTo>
                      <a:pt x="5945" y="6970"/>
                    </a:lnTo>
                    <a:lnTo>
                      <a:pt x="5967" y="6942"/>
                    </a:lnTo>
                    <a:lnTo>
                      <a:pt x="6015" y="6889"/>
                    </a:lnTo>
                    <a:lnTo>
                      <a:pt x="5748" y="6780"/>
                    </a:lnTo>
                    <a:lnTo>
                      <a:pt x="5384" y="6698"/>
                    </a:lnTo>
                    <a:lnTo>
                      <a:pt x="5000" y="6670"/>
                    </a:lnTo>
                    <a:lnTo>
                      <a:pt x="4616" y="6698"/>
                    </a:lnTo>
                    <a:lnTo>
                      <a:pt x="4252" y="6780"/>
                    </a:lnTo>
                    <a:lnTo>
                      <a:pt x="3985" y="6889"/>
                    </a:lnTo>
                    <a:lnTo>
                      <a:pt x="4033" y="6942"/>
                    </a:lnTo>
                    <a:lnTo>
                      <a:pt x="4055" y="6970"/>
                    </a:lnTo>
                    <a:lnTo>
                      <a:pt x="4073" y="7001"/>
                    </a:lnTo>
                    <a:lnTo>
                      <a:pt x="4194" y="7250"/>
                    </a:lnTo>
                    <a:lnTo>
                      <a:pt x="4208" y="7286"/>
                    </a:lnTo>
                    <a:lnTo>
                      <a:pt x="4216" y="7323"/>
                    </a:lnTo>
                    <a:lnTo>
                      <a:pt x="4259" y="7618"/>
                    </a:lnTo>
                    <a:lnTo>
                      <a:pt x="4262" y="7650"/>
                    </a:lnTo>
                    <a:lnTo>
                      <a:pt x="4260" y="7683"/>
                    </a:lnTo>
                    <a:lnTo>
                      <a:pt x="4254" y="7715"/>
                    </a:lnTo>
                    <a:lnTo>
                      <a:pt x="4244" y="7746"/>
                    </a:lnTo>
                    <a:lnTo>
                      <a:pt x="4230" y="7776"/>
                    </a:lnTo>
                    <a:lnTo>
                      <a:pt x="4213" y="7803"/>
                    </a:lnTo>
                    <a:lnTo>
                      <a:pt x="4191" y="7828"/>
                    </a:lnTo>
                    <a:lnTo>
                      <a:pt x="4167" y="7850"/>
                    </a:lnTo>
                    <a:lnTo>
                      <a:pt x="4140" y="7869"/>
                    </a:lnTo>
                    <a:lnTo>
                      <a:pt x="4111" y="7884"/>
                    </a:lnTo>
                    <a:lnTo>
                      <a:pt x="4080" y="7895"/>
                    </a:lnTo>
                    <a:lnTo>
                      <a:pt x="4048" y="7901"/>
                    </a:lnTo>
                    <a:lnTo>
                      <a:pt x="4016" y="7904"/>
                    </a:lnTo>
                    <a:lnTo>
                      <a:pt x="3983" y="7902"/>
                    </a:lnTo>
                    <a:lnTo>
                      <a:pt x="3951" y="7896"/>
                    </a:lnTo>
                    <a:lnTo>
                      <a:pt x="3920" y="7886"/>
                    </a:lnTo>
                    <a:lnTo>
                      <a:pt x="3890" y="7872"/>
                    </a:lnTo>
                    <a:lnTo>
                      <a:pt x="3863" y="7855"/>
                    </a:lnTo>
                    <a:lnTo>
                      <a:pt x="3838" y="7833"/>
                    </a:lnTo>
                    <a:lnTo>
                      <a:pt x="3816" y="7809"/>
                    </a:lnTo>
                    <a:lnTo>
                      <a:pt x="3797" y="7782"/>
                    </a:lnTo>
                    <a:lnTo>
                      <a:pt x="3782" y="7753"/>
                    </a:lnTo>
                    <a:lnTo>
                      <a:pt x="3771" y="7722"/>
                    </a:lnTo>
                    <a:lnTo>
                      <a:pt x="3765" y="7690"/>
                    </a:lnTo>
                    <a:lnTo>
                      <a:pt x="3727" y="7434"/>
                    </a:lnTo>
                    <a:lnTo>
                      <a:pt x="3639" y="7252"/>
                    </a:lnTo>
                    <a:lnTo>
                      <a:pt x="3576" y="7182"/>
                    </a:lnTo>
                    <a:lnTo>
                      <a:pt x="3453" y="7317"/>
                    </a:lnTo>
                    <a:lnTo>
                      <a:pt x="3324" y="7582"/>
                    </a:lnTo>
                    <a:lnTo>
                      <a:pt x="3272" y="7937"/>
                    </a:lnTo>
                    <a:lnTo>
                      <a:pt x="3266" y="7969"/>
                    </a:lnTo>
                    <a:lnTo>
                      <a:pt x="3255" y="8000"/>
                    </a:lnTo>
                    <a:lnTo>
                      <a:pt x="3240" y="8029"/>
                    </a:lnTo>
                    <a:lnTo>
                      <a:pt x="3221" y="8056"/>
                    </a:lnTo>
                    <a:lnTo>
                      <a:pt x="3199" y="8080"/>
                    </a:lnTo>
                    <a:lnTo>
                      <a:pt x="3174" y="8102"/>
                    </a:lnTo>
                    <a:lnTo>
                      <a:pt x="3147" y="8119"/>
                    </a:lnTo>
                    <a:lnTo>
                      <a:pt x="3117" y="8133"/>
                    </a:lnTo>
                    <a:lnTo>
                      <a:pt x="3086" y="8143"/>
                    </a:lnTo>
                    <a:lnTo>
                      <a:pt x="3054" y="8149"/>
                    </a:lnTo>
                    <a:lnTo>
                      <a:pt x="3021" y="8151"/>
                    </a:lnTo>
                    <a:lnTo>
                      <a:pt x="2989" y="8148"/>
                    </a:lnTo>
                    <a:lnTo>
                      <a:pt x="2957" y="8142"/>
                    </a:lnTo>
                    <a:lnTo>
                      <a:pt x="2926" y="8131"/>
                    </a:lnTo>
                    <a:lnTo>
                      <a:pt x="2897" y="8116"/>
                    </a:lnTo>
                    <a:lnTo>
                      <a:pt x="2870" y="8097"/>
                    </a:lnTo>
                    <a:lnTo>
                      <a:pt x="2846" y="8075"/>
                    </a:lnTo>
                    <a:lnTo>
                      <a:pt x="2824" y="8050"/>
                    </a:lnTo>
                    <a:lnTo>
                      <a:pt x="2807" y="8023"/>
                    </a:lnTo>
                    <a:lnTo>
                      <a:pt x="2793" y="7993"/>
                    </a:lnTo>
                    <a:lnTo>
                      <a:pt x="2783" y="7962"/>
                    </a:lnTo>
                    <a:lnTo>
                      <a:pt x="2777" y="7930"/>
                    </a:lnTo>
                    <a:lnTo>
                      <a:pt x="2775" y="7897"/>
                    </a:lnTo>
                    <a:lnTo>
                      <a:pt x="2778" y="7865"/>
                    </a:lnTo>
                    <a:lnTo>
                      <a:pt x="2835" y="7472"/>
                    </a:lnTo>
                    <a:lnTo>
                      <a:pt x="2844" y="7435"/>
                    </a:lnTo>
                    <a:lnTo>
                      <a:pt x="2858" y="7399"/>
                    </a:lnTo>
                    <a:lnTo>
                      <a:pt x="3019" y="7066"/>
                    </a:lnTo>
                    <a:lnTo>
                      <a:pt x="3037" y="7035"/>
                    </a:lnTo>
                    <a:lnTo>
                      <a:pt x="3059" y="7007"/>
                    </a:lnTo>
                    <a:lnTo>
                      <a:pt x="3152" y="6905"/>
                    </a:lnTo>
                    <a:lnTo>
                      <a:pt x="3073" y="6873"/>
                    </a:lnTo>
                    <a:lnTo>
                      <a:pt x="2810" y="6814"/>
                    </a:lnTo>
                    <a:lnTo>
                      <a:pt x="2531" y="6794"/>
                    </a:lnTo>
                    <a:lnTo>
                      <a:pt x="2252" y="6814"/>
                    </a:lnTo>
                    <a:lnTo>
                      <a:pt x="1989" y="6873"/>
                    </a:lnTo>
                    <a:lnTo>
                      <a:pt x="1755" y="6969"/>
                    </a:lnTo>
                    <a:lnTo>
                      <a:pt x="1564" y="7097"/>
                    </a:lnTo>
                    <a:close/>
                    <a:moveTo>
                      <a:pt x="8580" y="4119"/>
                    </a:moveTo>
                    <a:lnTo>
                      <a:pt x="8582" y="4151"/>
                    </a:lnTo>
                    <a:lnTo>
                      <a:pt x="8582" y="4161"/>
                    </a:lnTo>
                    <a:lnTo>
                      <a:pt x="8583" y="4193"/>
                    </a:lnTo>
                    <a:lnTo>
                      <a:pt x="8583" y="4203"/>
                    </a:lnTo>
                    <a:lnTo>
                      <a:pt x="8582" y="4235"/>
                    </a:lnTo>
                    <a:lnTo>
                      <a:pt x="8582" y="4244"/>
                    </a:lnTo>
                    <a:lnTo>
                      <a:pt x="8580" y="4277"/>
                    </a:lnTo>
                    <a:lnTo>
                      <a:pt x="8579" y="4286"/>
                    </a:lnTo>
                    <a:lnTo>
                      <a:pt x="8576" y="4318"/>
                    </a:lnTo>
                    <a:lnTo>
                      <a:pt x="8575" y="4327"/>
                    </a:lnTo>
                    <a:lnTo>
                      <a:pt x="8571" y="4359"/>
                    </a:lnTo>
                    <a:lnTo>
                      <a:pt x="8570" y="4369"/>
                    </a:lnTo>
                    <a:lnTo>
                      <a:pt x="8564" y="4400"/>
                    </a:lnTo>
                    <a:lnTo>
                      <a:pt x="8563" y="4410"/>
                    </a:lnTo>
                    <a:lnTo>
                      <a:pt x="8556" y="4441"/>
                    </a:lnTo>
                    <a:lnTo>
                      <a:pt x="8554" y="4450"/>
                    </a:lnTo>
                    <a:lnTo>
                      <a:pt x="8546" y="4481"/>
                    </a:lnTo>
                    <a:lnTo>
                      <a:pt x="8544" y="4490"/>
                    </a:lnTo>
                    <a:lnTo>
                      <a:pt x="8535" y="4521"/>
                    </a:lnTo>
                    <a:lnTo>
                      <a:pt x="8532" y="4530"/>
                    </a:lnTo>
                    <a:lnTo>
                      <a:pt x="8522" y="4561"/>
                    </a:lnTo>
                    <a:lnTo>
                      <a:pt x="8519" y="4570"/>
                    </a:lnTo>
                    <a:lnTo>
                      <a:pt x="8508" y="4600"/>
                    </a:lnTo>
                    <a:lnTo>
                      <a:pt x="8504" y="4609"/>
                    </a:lnTo>
                    <a:lnTo>
                      <a:pt x="8492" y="4639"/>
                    </a:lnTo>
                    <a:lnTo>
                      <a:pt x="8488" y="4647"/>
                    </a:lnTo>
                    <a:lnTo>
                      <a:pt x="8475" y="4677"/>
                    </a:lnTo>
                    <a:lnTo>
                      <a:pt x="8471" y="4685"/>
                    </a:lnTo>
                    <a:lnTo>
                      <a:pt x="8456" y="4714"/>
                    </a:lnTo>
                    <a:lnTo>
                      <a:pt x="8452" y="4722"/>
                    </a:lnTo>
                    <a:lnTo>
                      <a:pt x="8436" y="4751"/>
                    </a:lnTo>
                    <a:lnTo>
                      <a:pt x="8431" y="4759"/>
                    </a:lnTo>
                    <a:lnTo>
                      <a:pt x="8414" y="4787"/>
                    </a:lnTo>
                    <a:lnTo>
                      <a:pt x="8409" y="4795"/>
                    </a:lnTo>
                    <a:lnTo>
                      <a:pt x="8391" y="4822"/>
                    </a:lnTo>
                    <a:lnTo>
                      <a:pt x="8386" y="4830"/>
                    </a:lnTo>
                    <a:lnTo>
                      <a:pt x="8367" y="4856"/>
                    </a:lnTo>
                    <a:lnTo>
                      <a:pt x="8362" y="4864"/>
                    </a:lnTo>
                    <a:lnTo>
                      <a:pt x="8342" y="4889"/>
                    </a:lnTo>
                    <a:lnTo>
                      <a:pt x="8336" y="4896"/>
                    </a:lnTo>
                    <a:lnTo>
                      <a:pt x="8316" y="4921"/>
                    </a:lnTo>
                    <a:lnTo>
                      <a:pt x="8310" y="4928"/>
                    </a:lnTo>
                    <a:lnTo>
                      <a:pt x="8288" y="4952"/>
                    </a:lnTo>
                    <a:lnTo>
                      <a:pt x="8282" y="4959"/>
                    </a:lnTo>
                    <a:lnTo>
                      <a:pt x="8260" y="4982"/>
                    </a:lnTo>
                    <a:lnTo>
                      <a:pt x="8253" y="4989"/>
                    </a:lnTo>
                    <a:lnTo>
                      <a:pt x="8230" y="5011"/>
                    </a:lnTo>
                    <a:lnTo>
                      <a:pt x="8223" y="5017"/>
                    </a:lnTo>
                    <a:lnTo>
                      <a:pt x="8199" y="5039"/>
                    </a:lnTo>
                    <a:lnTo>
                      <a:pt x="8192" y="5045"/>
                    </a:lnTo>
                    <a:lnTo>
                      <a:pt x="8167" y="5065"/>
                    </a:lnTo>
                    <a:lnTo>
                      <a:pt x="8160" y="5071"/>
                    </a:lnTo>
                    <a:lnTo>
                      <a:pt x="8135" y="5091"/>
                    </a:lnTo>
                    <a:lnTo>
                      <a:pt x="8127" y="5096"/>
                    </a:lnTo>
                    <a:lnTo>
                      <a:pt x="8101" y="5115"/>
                    </a:lnTo>
                    <a:lnTo>
                      <a:pt x="8093" y="5120"/>
                    </a:lnTo>
                    <a:lnTo>
                      <a:pt x="8066" y="5138"/>
                    </a:lnTo>
                    <a:lnTo>
                      <a:pt x="8058" y="5143"/>
                    </a:lnTo>
                    <a:lnTo>
                      <a:pt x="8030" y="5160"/>
                    </a:lnTo>
                    <a:lnTo>
                      <a:pt x="8022" y="5165"/>
                    </a:lnTo>
                    <a:lnTo>
                      <a:pt x="7993" y="5181"/>
                    </a:lnTo>
                    <a:lnTo>
                      <a:pt x="7985" y="5185"/>
                    </a:lnTo>
                    <a:lnTo>
                      <a:pt x="7956" y="5200"/>
                    </a:lnTo>
                    <a:lnTo>
                      <a:pt x="7948" y="5204"/>
                    </a:lnTo>
                    <a:lnTo>
                      <a:pt x="7918" y="5217"/>
                    </a:lnTo>
                    <a:lnTo>
                      <a:pt x="7910" y="5221"/>
                    </a:lnTo>
                    <a:lnTo>
                      <a:pt x="7880" y="5233"/>
                    </a:lnTo>
                    <a:lnTo>
                      <a:pt x="7871" y="5237"/>
                    </a:lnTo>
                    <a:lnTo>
                      <a:pt x="7841" y="5248"/>
                    </a:lnTo>
                    <a:lnTo>
                      <a:pt x="7832" y="5251"/>
                    </a:lnTo>
                    <a:lnTo>
                      <a:pt x="7801" y="5261"/>
                    </a:lnTo>
                    <a:lnTo>
                      <a:pt x="7792" y="5264"/>
                    </a:lnTo>
                    <a:lnTo>
                      <a:pt x="7761" y="5273"/>
                    </a:lnTo>
                    <a:lnTo>
                      <a:pt x="7752" y="5275"/>
                    </a:lnTo>
                    <a:lnTo>
                      <a:pt x="7721" y="5283"/>
                    </a:lnTo>
                    <a:lnTo>
                      <a:pt x="7712" y="5285"/>
                    </a:lnTo>
                    <a:lnTo>
                      <a:pt x="7681" y="5292"/>
                    </a:lnTo>
                    <a:lnTo>
                      <a:pt x="7671" y="5293"/>
                    </a:lnTo>
                    <a:lnTo>
                      <a:pt x="7640" y="5299"/>
                    </a:lnTo>
                    <a:lnTo>
                      <a:pt x="7630" y="5300"/>
                    </a:lnTo>
                    <a:lnTo>
                      <a:pt x="7598" y="5304"/>
                    </a:lnTo>
                    <a:lnTo>
                      <a:pt x="7589" y="5305"/>
                    </a:lnTo>
                    <a:lnTo>
                      <a:pt x="7557" y="5308"/>
                    </a:lnTo>
                    <a:lnTo>
                      <a:pt x="7548" y="5309"/>
                    </a:lnTo>
                    <a:lnTo>
                      <a:pt x="7515" y="5311"/>
                    </a:lnTo>
                    <a:lnTo>
                      <a:pt x="7506" y="5311"/>
                    </a:lnTo>
                    <a:lnTo>
                      <a:pt x="7474" y="5312"/>
                    </a:lnTo>
                    <a:lnTo>
                      <a:pt x="7464" y="5312"/>
                    </a:lnTo>
                    <a:lnTo>
                      <a:pt x="7432" y="5311"/>
                    </a:lnTo>
                    <a:lnTo>
                      <a:pt x="7422" y="5311"/>
                    </a:lnTo>
                    <a:lnTo>
                      <a:pt x="7390" y="5309"/>
                    </a:lnTo>
                    <a:lnTo>
                      <a:pt x="7381" y="5308"/>
                    </a:lnTo>
                    <a:lnTo>
                      <a:pt x="7348" y="5305"/>
                    </a:lnTo>
                    <a:lnTo>
                      <a:pt x="7339" y="5304"/>
                    </a:lnTo>
                    <a:lnTo>
                      <a:pt x="7307" y="5300"/>
                    </a:lnTo>
                    <a:lnTo>
                      <a:pt x="7298" y="5299"/>
                    </a:lnTo>
                    <a:lnTo>
                      <a:pt x="7266" y="5293"/>
                    </a:lnTo>
                    <a:lnTo>
                      <a:pt x="7257" y="5292"/>
                    </a:lnTo>
                    <a:lnTo>
                      <a:pt x="7225" y="5285"/>
                    </a:lnTo>
                    <a:lnTo>
                      <a:pt x="7216" y="5283"/>
                    </a:lnTo>
                    <a:lnTo>
                      <a:pt x="7185" y="5275"/>
                    </a:lnTo>
                    <a:lnTo>
                      <a:pt x="7176" y="5273"/>
                    </a:lnTo>
                    <a:lnTo>
                      <a:pt x="7145" y="5264"/>
                    </a:lnTo>
                    <a:lnTo>
                      <a:pt x="7136" y="5261"/>
                    </a:lnTo>
                    <a:lnTo>
                      <a:pt x="7105" y="5251"/>
                    </a:lnTo>
                    <a:lnTo>
                      <a:pt x="7096" y="5248"/>
                    </a:lnTo>
                    <a:lnTo>
                      <a:pt x="7066" y="5237"/>
                    </a:lnTo>
                    <a:lnTo>
                      <a:pt x="7057" y="5233"/>
                    </a:lnTo>
                    <a:lnTo>
                      <a:pt x="7028" y="5221"/>
                    </a:lnTo>
                    <a:lnTo>
                      <a:pt x="7019" y="5217"/>
                    </a:lnTo>
                    <a:lnTo>
                      <a:pt x="6990" y="5203"/>
                    </a:lnTo>
                    <a:lnTo>
                      <a:pt x="6981" y="5199"/>
                    </a:lnTo>
                    <a:lnTo>
                      <a:pt x="6952" y="5185"/>
                    </a:lnTo>
                    <a:lnTo>
                      <a:pt x="6944" y="5180"/>
                    </a:lnTo>
                    <a:lnTo>
                      <a:pt x="6916" y="5165"/>
                    </a:lnTo>
                    <a:lnTo>
                      <a:pt x="6908" y="5160"/>
                    </a:lnTo>
                    <a:lnTo>
                      <a:pt x="6880" y="5143"/>
                    </a:lnTo>
                    <a:lnTo>
                      <a:pt x="6872" y="5139"/>
                    </a:lnTo>
                    <a:lnTo>
                      <a:pt x="6845" y="5121"/>
                    </a:lnTo>
                    <a:lnTo>
                      <a:pt x="6837" y="5115"/>
                    </a:lnTo>
                    <a:lnTo>
                      <a:pt x="6811" y="5097"/>
                    </a:lnTo>
                    <a:lnTo>
                      <a:pt x="6803" y="5091"/>
                    </a:lnTo>
                    <a:lnTo>
                      <a:pt x="6778" y="5072"/>
                    </a:lnTo>
                    <a:lnTo>
                      <a:pt x="6770" y="5066"/>
                    </a:lnTo>
                    <a:lnTo>
                      <a:pt x="6746" y="5045"/>
                    </a:lnTo>
                    <a:lnTo>
                      <a:pt x="6738" y="5039"/>
                    </a:lnTo>
                    <a:lnTo>
                      <a:pt x="6714" y="5018"/>
                    </a:lnTo>
                    <a:lnTo>
                      <a:pt x="6708" y="5011"/>
                    </a:lnTo>
                    <a:lnTo>
                      <a:pt x="6684" y="4989"/>
                    </a:lnTo>
                    <a:lnTo>
                      <a:pt x="6678" y="4982"/>
                    </a:lnTo>
                    <a:lnTo>
                      <a:pt x="6655" y="4959"/>
                    </a:lnTo>
                    <a:lnTo>
                      <a:pt x="6649" y="4952"/>
                    </a:lnTo>
                    <a:lnTo>
                      <a:pt x="6627" y="4928"/>
                    </a:lnTo>
                    <a:lnTo>
                      <a:pt x="6621" y="4921"/>
                    </a:lnTo>
                    <a:lnTo>
                      <a:pt x="6601" y="4896"/>
                    </a:lnTo>
                    <a:lnTo>
                      <a:pt x="6595" y="4889"/>
                    </a:lnTo>
                    <a:lnTo>
                      <a:pt x="6575" y="4864"/>
                    </a:lnTo>
                    <a:lnTo>
                      <a:pt x="6570" y="4856"/>
                    </a:lnTo>
                    <a:lnTo>
                      <a:pt x="6551" y="4830"/>
                    </a:lnTo>
                    <a:lnTo>
                      <a:pt x="6546" y="4822"/>
                    </a:lnTo>
                    <a:lnTo>
                      <a:pt x="6528" y="4795"/>
                    </a:lnTo>
                    <a:lnTo>
                      <a:pt x="6523" y="4787"/>
                    </a:lnTo>
                    <a:lnTo>
                      <a:pt x="6506" y="4759"/>
                    </a:lnTo>
                    <a:lnTo>
                      <a:pt x="6500" y="4750"/>
                    </a:lnTo>
                    <a:lnTo>
                      <a:pt x="6485" y="4721"/>
                    </a:lnTo>
                    <a:lnTo>
                      <a:pt x="6481" y="4713"/>
                    </a:lnTo>
                    <a:lnTo>
                      <a:pt x="6466" y="4684"/>
                    </a:lnTo>
                    <a:lnTo>
                      <a:pt x="6462" y="4676"/>
                    </a:lnTo>
                    <a:lnTo>
                      <a:pt x="6449" y="4646"/>
                    </a:lnTo>
                    <a:lnTo>
                      <a:pt x="6445" y="4638"/>
                    </a:lnTo>
                    <a:lnTo>
                      <a:pt x="6433" y="4608"/>
                    </a:lnTo>
                    <a:lnTo>
                      <a:pt x="6430" y="4599"/>
                    </a:lnTo>
                    <a:lnTo>
                      <a:pt x="6419" y="4569"/>
                    </a:lnTo>
                    <a:lnTo>
                      <a:pt x="6416" y="4560"/>
                    </a:lnTo>
                    <a:lnTo>
                      <a:pt x="6406" y="4530"/>
                    </a:lnTo>
                    <a:lnTo>
                      <a:pt x="6403" y="4521"/>
                    </a:lnTo>
                    <a:lnTo>
                      <a:pt x="6394" y="4490"/>
                    </a:lnTo>
                    <a:lnTo>
                      <a:pt x="6392" y="4481"/>
                    </a:lnTo>
                    <a:lnTo>
                      <a:pt x="6384" y="4450"/>
                    </a:lnTo>
                    <a:lnTo>
                      <a:pt x="6382" y="4441"/>
                    </a:lnTo>
                    <a:lnTo>
                      <a:pt x="6375" y="4409"/>
                    </a:lnTo>
                    <a:lnTo>
                      <a:pt x="6374" y="4400"/>
                    </a:lnTo>
                    <a:lnTo>
                      <a:pt x="6368" y="4369"/>
                    </a:lnTo>
                    <a:lnTo>
                      <a:pt x="6367" y="4359"/>
                    </a:lnTo>
                    <a:lnTo>
                      <a:pt x="6363" y="4327"/>
                    </a:lnTo>
                    <a:lnTo>
                      <a:pt x="6362" y="4318"/>
                    </a:lnTo>
                    <a:lnTo>
                      <a:pt x="6359" y="4286"/>
                    </a:lnTo>
                    <a:lnTo>
                      <a:pt x="6358" y="4277"/>
                    </a:lnTo>
                    <a:lnTo>
                      <a:pt x="6356" y="4244"/>
                    </a:lnTo>
                    <a:lnTo>
                      <a:pt x="6356" y="4235"/>
                    </a:lnTo>
                    <a:lnTo>
                      <a:pt x="6355" y="4203"/>
                    </a:lnTo>
                    <a:lnTo>
                      <a:pt x="6355" y="4193"/>
                    </a:lnTo>
                    <a:lnTo>
                      <a:pt x="6356" y="4161"/>
                    </a:lnTo>
                    <a:lnTo>
                      <a:pt x="6356" y="4151"/>
                    </a:lnTo>
                    <a:lnTo>
                      <a:pt x="6358" y="4119"/>
                    </a:lnTo>
                    <a:lnTo>
                      <a:pt x="6359" y="4110"/>
                    </a:lnTo>
                    <a:lnTo>
                      <a:pt x="6362" y="4077"/>
                    </a:lnTo>
                    <a:lnTo>
                      <a:pt x="6363" y="4068"/>
                    </a:lnTo>
                    <a:lnTo>
                      <a:pt x="6367" y="4036"/>
                    </a:lnTo>
                    <a:lnTo>
                      <a:pt x="6368" y="4027"/>
                    </a:lnTo>
                    <a:lnTo>
                      <a:pt x="6374" y="3995"/>
                    </a:lnTo>
                    <a:lnTo>
                      <a:pt x="6375" y="3986"/>
                    </a:lnTo>
                    <a:lnTo>
                      <a:pt x="6382" y="3954"/>
                    </a:lnTo>
                    <a:lnTo>
                      <a:pt x="6384" y="3945"/>
                    </a:lnTo>
                    <a:lnTo>
                      <a:pt x="6392" y="3914"/>
                    </a:lnTo>
                    <a:lnTo>
                      <a:pt x="6394" y="3905"/>
                    </a:lnTo>
                    <a:lnTo>
                      <a:pt x="6403" y="3874"/>
                    </a:lnTo>
                    <a:lnTo>
                      <a:pt x="6406" y="3865"/>
                    </a:lnTo>
                    <a:lnTo>
                      <a:pt x="6416" y="3835"/>
                    </a:lnTo>
                    <a:lnTo>
                      <a:pt x="6419" y="3826"/>
                    </a:lnTo>
                    <a:lnTo>
                      <a:pt x="6430" y="3796"/>
                    </a:lnTo>
                    <a:lnTo>
                      <a:pt x="6433" y="3787"/>
                    </a:lnTo>
                    <a:lnTo>
                      <a:pt x="6445" y="3757"/>
                    </a:lnTo>
                    <a:lnTo>
                      <a:pt x="6449" y="3749"/>
                    </a:lnTo>
                    <a:lnTo>
                      <a:pt x="6462" y="3720"/>
                    </a:lnTo>
                    <a:lnTo>
                      <a:pt x="6466" y="3711"/>
                    </a:lnTo>
                    <a:lnTo>
                      <a:pt x="6481" y="3682"/>
                    </a:lnTo>
                    <a:lnTo>
                      <a:pt x="6485" y="3674"/>
                    </a:lnTo>
                    <a:lnTo>
                      <a:pt x="6501" y="3646"/>
                    </a:lnTo>
                    <a:lnTo>
                      <a:pt x="6506" y="3637"/>
                    </a:lnTo>
                    <a:lnTo>
                      <a:pt x="6523" y="3609"/>
                    </a:lnTo>
                    <a:lnTo>
                      <a:pt x="6528" y="3601"/>
                    </a:lnTo>
                    <a:lnTo>
                      <a:pt x="6545" y="3574"/>
                    </a:lnTo>
                    <a:lnTo>
                      <a:pt x="6551" y="3566"/>
                    </a:lnTo>
                    <a:lnTo>
                      <a:pt x="6569" y="3540"/>
                    </a:lnTo>
                    <a:lnTo>
                      <a:pt x="6575" y="3532"/>
                    </a:lnTo>
                    <a:lnTo>
                      <a:pt x="6595" y="3507"/>
                    </a:lnTo>
                    <a:lnTo>
                      <a:pt x="6600" y="3499"/>
                    </a:lnTo>
                    <a:lnTo>
                      <a:pt x="6621" y="3474"/>
                    </a:lnTo>
                    <a:lnTo>
                      <a:pt x="6627" y="3467"/>
                    </a:lnTo>
                    <a:lnTo>
                      <a:pt x="6649" y="3443"/>
                    </a:lnTo>
                    <a:lnTo>
                      <a:pt x="6655" y="3436"/>
                    </a:lnTo>
                    <a:lnTo>
                      <a:pt x="6677" y="3413"/>
                    </a:lnTo>
                    <a:lnTo>
                      <a:pt x="6684" y="3406"/>
                    </a:lnTo>
                    <a:lnTo>
                      <a:pt x="6707" y="3384"/>
                    </a:lnTo>
                    <a:lnTo>
                      <a:pt x="6714" y="3378"/>
                    </a:lnTo>
                    <a:lnTo>
                      <a:pt x="6738" y="3356"/>
                    </a:lnTo>
                    <a:lnTo>
                      <a:pt x="6745" y="3350"/>
                    </a:lnTo>
                    <a:lnTo>
                      <a:pt x="6770" y="3329"/>
                    </a:lnTo>
                    <a:lnTo>
                      <a:pt x="6778" y="3324"/>
                    </a:lnTo>
                    <a:lnTo>
                      <a:pt x="6803" y="3304"/>
                    </a:lnTo>
                    <a:lnTo>
                      <a:pt x="6811" y="3298"/>
                    </a:lnTo>
                    <a:lnTo>
                      <a:pt x="6837" y="3280"/>
                    </a:lnTo>
                    <a:lnTo>
                      <a:pt x="6845" y="3274"/>
                    </a:lnTo>
                    <a:lnTo>
                      <a:pt x="6872" y="3257"/>
                    </a:lnTo>
                    <a:lnTo>
                      <a:pt x="6880" y="3252"/>
                    </a:lnTo>
                    <a:lnTo>
                      <a:pt x="6908" y="3235"/>
                    </a:lnTo>
                    <a:lnTo>
                      <a:pt x="6917" y="3230"/>
                    </a:lnTo>
                    <a:lnTo>
                      <a:pt x="6945" y="3214"/>
                    </a:lnTo>
                    <a:lnTo>
                      <a:pt x="6953" y="3210"/>
                    </a:lnTo>
                    <a:lnTo>
                      <a:pt x="6982" y="3195"/>
                    </a:lnTo>
                    <a:lnTo>
                      <a:pt x="6991" y="3191"/>
                    </a:lnTo>
                    <a:lnTo>
                      <a:pt x="7020" y="3178"/>
                    </a:lnTo>
                    <a:lnTo>
                      <a:pt x="7028" y="3174"/>
                    </a:lnTo>
                    <a:lnTo>
                      <a:pt x="7058" y="3162"/>
                    </a:lnTo>
                    <a:lnTo>
                      <a:pt x="7067" y="3159"/>
                    </a:lnTo>
                    <a:lnTo>
                      <a:pt x="7097" y="3148"/>
                    </a:lnTo>
                    <a:lnTo>
                      <a:pt x="7106" y="3145"/>
                    </a:lnTo>
                    <a:lnTo>
                      <a:pt x="7136" y="3135"/>
                    </a:lnTo>
                    <a:lnTo>
                      <a:pt x="7145" y="3132"/>
                    </a:lnTo>
                    <a:lnTo>
                      <a:pt x="7176" y="3123"/>
                    </a:lnTo>
                    <a:lnTo>
                      <a:pt x="7185" y="3121"/>
                    </a:lnTo>
                    <a:lnTo>
                      <a:pt x="7216" y="3113"/>
                    </a:lnTo>
                    <a:lnTo>
                      <a:pt x="7225" y="3111"/>
                    </a:lnTo>
                    <a:lnTo>
                      <a:pt x="7257" y="3104"/>
                    </a:lnTo>
                    <a:lnTo>
                      <a:pt x="7266" y="3103"/>
                    </a:lnTo>
                    <a:lnTo>
                      <a:pt x="7298" y="3097"/>
                    </a:lnTo>
                    <a:lnTo>
                      <a:pt x="7307" y="3096"/>
                    </a:lnTo>
                    <a:lnTo>
                      <a:pt x="7339" y="3092"/>
                    </a:lnTo>
                    <a:lnTo>
                      <a:pt x="7348" y="3091"/>
                    </a:lnTo>
                    <a:lnTo>
                      <a:pt x="7381" y="3088"/>
                    </a:lnTo>
                    <a:lnTo>
                      <a:pt x="7390" y="3087"/>
                    </a:lnTo>
                    <a:lnTo>
                      <a:pt x="7422" y="3085"/>
                    </a:lnTo>
                    <a:lnTo>
                      <a:pt x="7432" y="3085"/>
                    </a:lnTo>
                    <a:lnTo>
                      <a:pt x="7464" y="3084"/>
                    </a:lnTo>
                    <a:lnTo>
                      <a:pt x="7474" y="3084"/>
                    </a:lnTo>
                    <a:lnTo>
                      <a:pt x="7506" y="3085"/>
                    </a:lnTo>
                    <a:lnTo>
                      <a:pt x="7515" y="3085"/>
                    </a:lnTo>
                    <a:lnTo>
                      <a:pt x="7548" y="3087"/>
                    </a:lnTo>
                    <a:lnTo>
                      <a:pt x="7557" y="3088"/>
                    </a:lnTo>
                    <a:lnTo>
                      <a:pt x="7589" y="3091"/>
                    </a:lnTo>
                    <a:lnTo>
                      <a:pt x="7598" y="3092"/>
                    </a:lnTo>
                    <a:lnTo>
                      <a:pt x="7630" y="3096"/>
                    </a:lnTo>
                    <a:lnTo>
                      <a:pt x="7640" y="3097"/>
                    </a:lnTo>
                    <a:lnTo>
                      <a:pt x="7671" y="3103"/>
                    </a:lnTo>
                    <a:lnTo>
                      <a:pt x="7680" y="3104"/>
                    </a:lnTo>
                    <a:lnTo>
                      <a:pt x="7712" y="3111"/>
                    </a:lnTo>
                    <a:lnTo>
                      <a:pt x="7721" y="3113"/>
                    </a:lnTo>
                    <a:lnTo>
                      <a:pt x="7752" y="3121"/>
                    </a:lnTo>
                    <a:lnTo>
                      <a:pt x="7761" y="3123"/>
                    </a:lnTo>
                    <a:lnTo>
                      <a:pt x="7792" y="3132"/>
                    </a:lnTo>
                    <a:lnTo>
                      <a:pt x="7801" y="3135"/>
                    </a:lnTo>
                    <a:lnTo>
                      <a:pt x="7831" y="3145"/>
                    </a:lnTo>
                    <a:lnTo>
                      <a:pt x="7840" y="3148"/>
                    </a:lnTo>
                    <a:lnTo>
                      <a:pt x="7870" y="3159"/>
                    </a:lnTo>
                    <a:lnTo>
                      <a:pt x="7879" y="3162"/>
                    </a:lnTo>
                    <a:lnTo>
                      <a:pt x="7909" y="3174"/>
                    </a:lnTo>
                    <a:lnTo>
                      <a:pt x="7917" y="3178"/>
                    </a:lnTo>
                    <a:lnTo>
                      <a:pt x="7947" y="3191"/>
                    </a:lnTo>
                    <a:lnTo>
                      <a:pt x="7955" y="3195"/>
                    </a:lnTo>
                    <a:lnTo>
                      <a:pt x="7984" y="3210"/>
                    </a:lnTo>
                    <a:lnTo>
                      <a:pt x="7992" y="3214"/>
                    </a:lnTo>
                    <a:lnTo>
                      <a:pt x="8021" y="3229"/>
                    </a:lnTo>
                    <a:lnTo>
                      <a:pt x="8030" y="3235"/>
                    </a:lnTo>
                    <a:lnTo>
                      <a:pt x="8058" y="3252"/>
                    </a:lnTo>
                    <a:lnTo>
                      <a:pt x="8066" y="3257"/>
                    </a:lnTo>
                    <a:lnTo>
                      <a:pt x="8093" y="3275"/>
                    </a:lnTo>
                    <a:lnTo>
                      <a:pt x="8101" y="3280"/>
                    </a:lnTo>
                    <a:lnTo>
                      <a:pt x="8127" y="3299"/>
                    </a:lnTo>
                    <a:lnTo>
                      <a:pt x="8135" y="3304"/>
                    </a:lnTo>
                    <a:lnTo>
                      <a:pt x="8160" y="3324"/>
                    </a:lnTo>
                    <a:lnTo>
                      <a:pt x="8167" y="3330"/>
                    </a:lnTo>
                    <a:lnTo>
                      <a:pt x="8192" y="3350"/>
                    </a:lnTo>
                    <a:lnTo>
                      <a:pt x="8199" y="3356"/>
                    </a:lnTo>
                    <a:lnTo>
                      <a:pt x="8223" y="3378"/>
                    </a:lnTo>
                    <a:lnTo>
                      <a:pt x="8230" y="3384"/>
                    </a:lnTo>
                    <a:lnTo>
                      <a:pt x="8253" y="3407"/>
                    </a:lnTo>
                    <a:lnTo>
                      <a:pt x="8260" y="3413"/>
                    </a:lnTo>
                    <a:lnTo>
                      <a:pt x="8282" y="3437"/>
                    </a:lnTo>
                    <a:lnTo>
                      <a:pt x="8289" y="3443"/>
                    </a:lnTo>
                    <a:lnTo>
                      <a:pt x="8310" y="3467"/>
                    </a:lnTo>
                    <a:lnTo>
                      <a:pt x="8316" y="3475"/>
                    </a:lnTo>
                    <a:lnTo>
                      <a:pt x="8337" y="3499"/>
                    </a:lnTo>
                    <a:lnTo>
                      <a:pt x="8343" y="3507"/>
                    </a:lnTo>
                    <a:lnTo>
                      <a:pt x="8362" y="3532"/>
                    </a:lnTo>
                    <a:lnTo>
                      <a:pt x="8368" y="3540"/>
                    </a:lnTo>
                    <a:lnTo>
                      <a:pt x="8386" y="3566"/>
                    </a:lnTo>
                    <a:lnTo>
                      <a:pt x="8392" y="3574"/>
                    </a:lnTo>
                    <a:lnTo>
                      <a:pt x="8410" y="3601"/>
                    </a:lnTo>
                    <a:lnTo>
                      <a:pt x="8414" y="3609"/>
                    </a:lnTo>
                    <a:lnTo>
                      <a:pt x="8431" y="3637"/>
                    </a:lnTo>
                    <a:lnTo>
                      <a:pt x="8436" y="3645"/>
                    </a:lnTo>
                    <a:lnTo>
                      <a:pt x="8451" y="3673"/>
                    </a:lnTo>
                    <a:lnTo>
                      <a:pt x="8456" y="3681"/>
                    </a:lnTo>
                    <a:lnTo>
                      <a:pt x="8470" y="3710"/>
                    </a:lnTo>
                    <a:lnTo>
                      <a:pt x="8474" y="3719"/>
                    </a:lnTo>
                    <a:lnTo>
                      <a:pt x="8488" y="3748"/>
                    </a:lnTo>
                    <a:lnTo>
                      <a:pt x="8492" y="3757"/>
                    </a:lnTo>
                    <a:lnTo>
                      <a:pt x="8504" y="3786"/>
                    </a:lnTo>
                    <a:lnTo>
                      <a:pt x="8508" y="3795"/>
                    </a:lnTo>
                    <a:lnTo>
                      <a:pt x="8519" y="3825"/>
                    </a:lnTo>
                    <a:lnTo>
                      <a:pt x="8522" y="3834"/>
                    </a:lnTo>
                    <a:lnTo>
                      <a:pt x="8532" y="3865"/>
                    </a:lnTo>
                    <a:lnTo>
                      <a:pt x="8535" y="3874"/>
                    </a:lnTo>
                    <a:lnTo>
                      <a:pt x="8544" y="3905"/>
                    </a:lnTo>
                    <a:lnTo>
                      <a:pt x="8546" y="3914"/>
                    </a:lnTo>
                    <a:lnTo>
                      <a:pt x="8554" y="3945"/>
                    </a:lnTo>
                    <a:lnTo>
                      <a:pt x="8556" y="3954"/>
                    </a:lnTo>
                    <a:lnTo>
                      <a:pt x="8563" y="3986"/>
                    </a:lnTo>
                    <a:lnTo>
                      <a:pt x="8564" y="3995"/>
                    </a:lnTo>
                    <a:lnTo>
                      <a:pt x="8570" y="4027"/>
                    </a:lnTo>
                    <a:lnTo>
                      <a:pt x="8571" y="4036"/>
                    </a:lnTo>
                    <a:lnTo>
                      <a:pt x="8575" y="4068"/>
                    </a:lnTo>
                    <a:lnTo>
                      <a:pt x="8576" y="4077"/>
                    </a:lnTo>
                    <a:lnTo>
                      <a:pt x="8579" y="4110"/>
                    </a:lnTo>
                    <a:lnTo>
                      <a:pt x="8580" y="4119"/>
                    </a:lnTo>
                    <a:close/>
                    <a:moveTo>
                      <a:pt x="8079" y="4266"/>
                    </a:moveTo>
                    <a:lnTo>
                      <a:pt x="8081" y="4244"/>
                    </a:lnTo>
                    <a:lnTo>
                      <a:pt x="8083" y="4221"/>
                    </a:lnTo>
                    <a:lnTo>
                      <a:pt x="8083" y="4198"/>
                    </a:lnTo>
                    <a:lnTo>
                      <a:pt x="8083" y="4175"/>
                    </a:lnTo>
                    <a:lnTo>
                      <a:pt x="8081" y="4152"/>
                    </a:lnTo>
                    <a:lnTo>
                      <a:pt x="8079" y="4129"/>
                    </a:lnTo>
                    <a:lnTo>
                      <a:pt x="8076" y="4106"/>
                    </a:lnTo>
                    <a:lnTo>
                      <a:pt x="8072" y="4084"/>
                    </a:lnTo>
                    <a:lnTo>
                      <a:pt x="8068" y="4061"/>
                    </a:lnTo>
                    <a:lnTo>
                      <a:pt x="8062" y="4039"/>
                    </a:lnTo>
                    <a:lnTo>
                      <a:pt x="8056" y="4017"/>
                    </a:lnTo>
                    <a:lnTo>
                      <a:pt x="8049" y="3995"/>
                    </a:lnTo>
                    <a:lnTo>
                      <a:pt x="8041" y="3974"/>
                    </a:lnTo>
                    <a:lnTo>
                      <a:pt x="8032" y="3953"/>
                    </a:lnTo>
                    <a:lnTo>
                      <a:pt x="8022" y="3932"/>
                    </a:lnTo>
                    <a:lnTo>
                      <a:pt x="8012" y="3912"/>
                    </a:lnTo>
                    <a:lnTo>
                      <a:pt x="8001" y="3891"/>
                    </a:lnTo>
                    <a:lnTo>
                      <a:pt x="7988" y="3871"/>
                    </a:lnTo>
                    <a:lnTo>
                      <a:pt x="7976" y="3852"/>
                    </a:lnTo>
                    <a:lnTo>
                      <a:pt x="7962" y="3833"/>
                    </a:lnTo>
                    <a:lnTo>
                      <a:pt x="7948" y="3814"/>
                    </a:lnTo>
                    <a:lnTo>
                      <a:pt x="7934" y="3797"/>
                    </a:lnTo>
                    <a:lnTo>
                      <a:pt x="7918" y="3780"/>
                    </a:lnTo>
                    <a:lnTo>
                      <a:pt x="7903" y="3763"/>
                    </a:lnTo>
                    <a:lnTo>
                      <a:pt x="7886" y="3747"/>
                    </a:lnTo>
                    <a:lnTo>
                      <a:pt x="7869" y="3732"/>
                    </a:lnTo>
                    <a:lnTo>
                      <a:pt x="7851" y="3717"/>
                    </a:lnTo>
                    <a:lnTo>
                      <a:pt x="7833" y="3703"/>
                    </a:lnTo>
                    <a:lnTo>
                      <a:pt x="7815" y="3690"/>
                    </a:lnTo>
                    <a:lnTo>
                      <a:pt x="7795" y="3677"/>
                    </a:lnTo>
                    <a:lnTo>
                      <a:pt x="7776" y="3666"/>
                    </a:lnTo>
                    <a:lnTo>
                      <a:pt x="7757" y="3655"/>
                    </a:lnTo>
                    <a:lnTo>
                      <a:pt x="7736" y="3645"/>
                    </a:lnTo>
                    <a:lnTo>
                      <a:pt x="7715" y="3635"/>
                    </a:lnTo>
                    <a:lnTo>
                      <a:pt x="7693" y="3626"/>
                    </a:lnTo>
                    <a:lnTo>
                      <a:pt x="7672" y="3618"/>
                    </a:lnTo>
                    <a:lnTo>
                      <a:pt x="7650" y="3611"/>
                    </a:lnTo>
                    <a:lnTo>
                      <a:pt x="7628" y="3605"/>
                    </a:lnTo>
                    <a:lnTo>
                      <a:pt x="7605" y="3599"/>
                    </a:lnTo>
                    <a:lnTo>
                      <a:pt x="7583" y="3595"/>
                    </a:lnTo>
                    <a:lnTo>
                      <a:pt x="7560" y="3591"/>
                    </a:lnTo>
                    <a:lnTo>
                      <a:pt x="7538" y="3588"/>
                    </a:lnTo>
                    <a:lnTo>
                      <a:pt x="7515" y="3586"/>
                    </a:lnTo>
                    <a:lnTo>
                      <a:pt x="7492" y="3584"/>
                    </a:lnTo>
                    <a:lnTo>
                      <a:pt x="7469" y="3584"/>
                    </a:lnTo>
                    <a:lnTo>
                      <a:pt x="7446" y="3584"/>
                    </a:lnTo>
                    <a:lnTo>
                      <a:pt x="7423" y="3586"/>
                    </a:lnTo>
                    <a:lnTo>
                      <a:pt x="7400" y="3588"/>
                    </a:lnTo>
                    <a:lnTo>
                      <a:pt x="7377" y="3591"/>
                    </a:lnTo>
                    <a:lnTo>
                      <a:pt x="7354" y="3595"/>
                    </a:lnTo>
                    <a:lnTo>
                      <a:pt x="7332" y="3599"/>
                    </a:lnTo>
                    <a:lnTo>
                      <a:pt x="7310" y="3605"/>
                    </a:lnTo>
                    <a:lnTo>
                      <a:pt x="7288" y="3611"/>
                    </a:lnTo>
                    <a:lnTo>
                      <a:pt x="7266" y="3618"/>
                    </a:lnTo>
                    <a:lnTo>
                      <a:pt x="7244" y="3626"/>
                    </a:lnTo>
                    <a:lnTo>
                      <a:pt x="7223" y="3635"/>
                    </a:lnTo>
                    <a:lnTo>
                      <a:pt x="7202" y="3645"/>
                    </a:lnTo>
                    <a:lnTo>
                      <a:pt x="7181" y="3655"/>
                    </a:lnTo>
                    <a:lnTo>
                      <a:pt x="7162" y="3666"/>
                    </a:lnTo>
                    <a:lnTo>
                      <a:pt x="7142" y="3678"/>
                    </a:lnTo>
                    <a:lnTo>
                      <a:pt x="7123" y="3690"/>
                    </a:lnTo>
                    <a:lnTo>
                      <a:pt x="7104" y="3704"/>
                    </a:lnTo>
                    <a:lnTo>
                      <a:pt x="7086" y="3718"/>
                    </a:lnTo>
                    <a:lnTo>
                      <a:pt x="7068" y="3732"/>
                    </a:lnTo>
                    <a:lnTo>
                      <a:pt x="7051" y="3747"/>
                    </a:lnTo>
                    <a:lnTo>
                      <a:pt x="7034" y="3763"/>
                    </a:lnTo>
                    <a:lnTo>
                      <a:pt x="7018" y="3780"/>
                    </a:lnTo>
                    <a:lnTo>
                      <a:pt x="7003" y="3797"/>
                    </a:lnTo>
                    <a:lnTo>
                      <a:pt x="6989" y="3815"/>
                    </a:lnTo>
                    <a:lnTo>
                      <a:pt x="6975" y="3833"/>
                    </a:lnTo>
                    <a:lnTo>
                      <a:pt x="6961" y="3852"/>
                    </a:lnTo>
                    <a:lnTo>
                      <a:pt x="6949" y="3871"/>
                    </a:lnTo>
                    <a:lnTo>
                      <a:pt x="6937" y="3891"/>
                    </a:lnTo>
                    <a:lnTo>
                      <a:pt x="6926" y="3910"/>
                    </a:lnTo>
                    <a:lnTo>
                      <a:pt x="6916" y="3931"/>
                    </a:lnTo>
                    <a:lnTo>
                      <a:pt x="6906" y="3952"/>
                    </a:lnTo>
                    <a:lnTo>
                      <a:pt x="6897" y="3973"/>
                    </a:lnTo>
                    <a:lnTo>
                      <a:pt x="6889" y="3995"/>
                    </a:lnTo>
                    <a:lnTo>
                      <a:pt x="6882" y="4017"/>
                    </a:lnTo>
                    <a:lnTo>
                      <a:pt x="6876" y="4039"/>
                    </a:lnTo>
                    <a:lnTo>
                      <a:pt x="6870" y="4061"/>
                    </a:lnTo>
                    <a:lnTo>
                      <a:pt x="6866" y="4083"/>
                    </a:lnTo>
                    <a:lnTo>
                      <a:pt x="6862" y="4106"/>
                    </a:lnTo>
                    <a:lnTo>
                      <a:pt x="6859" y="4129"/>
                    </a:lnTo>
                    <a:lnTo>
                      <a:pt x="6857" y="4152"/>
                    </a:lnTo>
                    <a:lnTo>
                      <a:pt x="6855" y="4175"/>
                    </a:lnTo>
                    <a:lnTo>
                      <a:pt x="6855" y="4198"/>
                    </a:lnTo>
                    <a:lnTo>
                      <a:pt x="6855" y="4221"/>
                    </a:lnTo>
                    <a:lnTo>
                      <a:pt x="6857" y="4244"/>
                    </a:lnTo>
                    <a:lnTo>
                      <a:pt x="6859" y="4267"/>
                    </a:lnTo>
                    <a:lnTo>
                      <a:pt x="6862" y="4289"/>
                    </a:lnTo>
                    <a:lnTo>
                      <a:pt x="6866" y="4312"/>
                    </a:lnTo>
                    <a:lnTo>
                      <a:pt x="6870" y="4334"/>
                    </a:lnTo>
                    <a:lnTo>
                      <a:pt x="6876" y="4357"/>
                    </a:lnTo>
                    <a:lnTo>
                      <a:pt x="6882" y="4379"/>
                    </a:lnTo>
                    <a:lnTo>
                      <a:pt x="6889" y="4401"/>
                    </a:lnTo>
                    <a:lnTo>
                      <a:pt x="6897" y="4422"/>
                    </a:lnTo>
                    <a:lnTo>
                      <a:pt x="6906" y="4444"/>
                    </a:lnTo>
                    <a:lnTo>
                      <a:pt x="6916" y="4465"/>
                    </a:lnTo>
                    <a:lnTo>
                      <a:pt x="6926" y="4486"/>
                    </a:lnTo>
                    <a:lnTo>
                      <a:pt x="6937" y="4505"/>
                    </a:lnTo>
                    <a:lnTo>
                      <a:pt x="6948" y="4524"/>
                    </a:lnTo>
                    <a:lnTo>
                      <a:pt x="6961" y="4544"/>
                    </a:lnTo>
                    <a:lnTo>
                      <a:pt x="6974" y="4562"/>
                    </a:lnTo>
                    <a:lnTo>
                      <a:pt x="6988" y="4580"/>
                    </a:lnTo>
                    <a:lnTo>
                      <a:pt x="7003" y="4598"/>
                    </a:lnTo>
                    <a:lnTo>
                      <a:pt x="7018" y="4615"/>
                    </a:lnTo>
                    <a:lnTo>
                      <a:pt x="7034" y="4632"/>
                    </a:lnTo>
                    <a:lnTo>
                      <a:pt x="7051" y="4647"/>
                    </a:lnTo>
                    <a:lnTo>
                      <a:pt x="7068" y="4663"/>
                    </a:lnTo>
                    <a:lnTo>
                      <a:pt x="7085" y="4677"/>
                    </a:lnTo>
                    <a:lnTo>
                      <a:pt x="7104" y="4691"/>
                    </a:lnTo>
                    <a:lnTo>
                      <a:pt x="7123" y="4705"/>
                    </a:lnTo>
                    <a:lnTo>
                      <a:pt x="7142" y="4717"/>
                    </a:lnTo>
                    <a:lnTo>
                      <a:pt x="7162" y="4730"/>
                    </a:lnTo>
                    <a:lnTo>
                      <a:pt x="7183" y="4741"/>
                    </a:lnTo>
                    <a:lnTo>
                      <a:pt x="7203" y="4751"/>
                    </a:lnTo>
                    <a:lnTo>
                      <a:pt x="7224" y="4761"/>
                    </a:lnTo>
                    <a:lnTo>
                      <a:pt x="7245" y="4770"/>
                    </a:lnTo>
                    <a:lnTo>
                      <a:pt x="7266" y="4778"/>
                    </a:lnTo>
                    <a:lnTo>
                      <a:pt x="7288" y="4785"/>
                    </a:lnTo>
                    <a:lnTo>
                      <a:pt x="7310" y="4791"/>
                    </a:lnTo>
                    <a:lnTo>
                      <a:pt x="7332" y="4797"/>
                    </a:lnTo>
                    <a:lnTo>
                      <a:pt x="7355" y="4801"/>
                    </a:lnTo>
                    <a:lnTo>
                      <a:pt x="7377" y="4805"/>
                    </a:lnTo>
                    <a:lnTo>
                      <a:pt x="7400" y="4808"/>
                    </a:lnTo>
                    <a:lnTo>
                      <a:pt x="7423" y="4810"/>
                    </a:lnTo>
                    <a:lnTo>
                      <a:pt x="7446" y="4812"/>
                    </a:lnTo>
                    <a:lnTo>
                      <a:pt x="7469" y="4812"/>
                    </a:lnTo>
                    <a:lnTo>
                      <a:pt x="7492" y="4812"/>
                    </a:lnTo>
                    <a:lnTo>
                      <a:pt x="7515" y="4810"/>
                    </a:lnTo>
                    <a:lnTo>
                      <a:pt x="7537" y="4808"/>
                    </a:lnTo>
                    <a:lnTo>
                      <a:pt x="7560" y="4805"/>
                    </a:lnTo>
                    <a:lnTo>
                      <a:pt x="7583" y="4801"/>
                    </a:lnTo>
                    <a:lnTo>
                      <a:pt x="7605" y="4797"/>
                    </a:lnTo>
                    <a:lnTo>
                      <a:pt x="7627" y="4791"/>
                    </a:lnTo>
                    <a:lnTo>
                      <a:pt x="7649" y="4785"/>
                    </a:lnTo>
                    <a:lnTo>
                      <a:pt x="7671" y="4777"/>
                    </a:lnTo>
                    <a:lnTo>
                      <a:pt x="7693" y="4769"/>
                    </a:lnTo>
                    <a:lnTo>
                      <a:pt x="7714" y="4761"/>
                    </a:lnTo>
                    <a:lnTo>
                      <a:pt x="7735" y="4751"/>
                    </a:lnTo>
                    <a:lnTo>
                      <a:pt x="7756" y="4741"/>
                    </a:lnTo>
                    <a:lnTo>
                      <a:pt x="7776" y="4730"/>
                    </a:lnTo>
                    <a:lnTo>
                      <a:pt x="7795" y="4718"/>
                    </a:lnTo>
                    <a:lnTo>
                      <a:pt x="7815" y="4705"/>
                    </a:lnTo>
                    <a:lnTo>
                      <a:pt x="7833" y="4692"/>
                    </a:lnTo>
                    <a:lnTo>
                      <a:pt x="7852" y="4678"/>
                    </a:lnTo>
                    <a:lnTo>
                      <a:pt x="7869" y="4663"/>
                    </a:lnTo>
                    <a:lnTo>
                      <a:pt x="7886" y="4648"/>
                    </a:lnTo>
                    <a:lnTo>
                      <a:pt x="7903" y="4632"/>
                    </a:lnTo>
                    <a:lnTo>
                      <a:pt x="7919" y="4615"/>
                    </a:lnTo>
                    <a:lnTo>
                      <a:pt x="7934" y="4598"/>
                    </a:lnTo>
                    <a:lnTo>
                      <a:pt x="7949" y="4581"/>
                    </a:lnTo>
                    <a:lnTo>
                      <a:pt x="7963" y="4562"/>
                    </a:lnTo>
                    <a:lnTo>
                      <a:pt x="7976" y="4544"/>
                    </a:lnTo>
                    <a:lnTo>
                      <a:pt x="7989" y="4524"/>
                    </a:lnTo>
                    <a:lnTo>
                      <a:pt x="8001" y="4505"/>
                    </a:lnTo>
                    <a:lnTo>
                      <a:pt x="8012" y="4485"/>
                    </a:lnTo>
                    <a:lnTo>
                      <a:pt x="8022" y="4464"/>
                    </a:lnTo>
                    <a:lnTo>
                      <a:pt x="8032" y="4443"/>
                    </a:lnTo>
                    <a:lnTo>
                      <a:pt x="8040" y="4422"/>
                    </a:lnTo>
                    <a:lnTo>
                      <a:pt x="8048" y="4400"/>
                    </a:lnTo>
                    <a:lnTo>
                      <a:pt x="8056" y="4378"/>
                    </a:lnTo>
                    <a:lnTo>
                      <a:pt x="8062" y="4356"/>
                    </a:lnTo>
                    <a:lnTo>
                      <a:pt x="8068" y="4334"/>
                    </a:lnTo>
                    <a:lnTo>
                      <a:pt x="8072" y="4312"/>
                    </a:lnTo>
                    <a:lnTo>
                      <a:pt x="8076" y="4289"/>
                    </a:lnTo>
                    <a:lnTo>
                      <a:pt x="8079" y="4266"/>
                    </a:lnTo>
                    <a:close/>
                    <a:moveTo>
                      <a:pt x="6360" y="3154"/>
                    </a:moveTo>
                    <a:lnTo>
                      <a:pt x="6360" y="3164"/>
                    </a:lnTo>
                    <a:lnTo>
                      <a:pt x="6361" y="3205"/>
                    </a:lnTo>
                    <a:lnTo>
                      <a:pt x="6361" y="3215"/>
                    </a:lnTo>
                    <a:lnTo>
                      <a:pt x="6360" y="3256"/>
                    </a:lnTo>
                    <a:lnTo>
                      <a:pt x="6360" y="3266"/>
                    </a:lnTo>
                    <a:lnTo>
                      <a:pt x="6357" y="3307"/>
                    </a:lnTo>
                    <a:lnTo>
                      <a:pt x="6357" y="3317"/>
                    </a:lnTo>
                    <a:lnTo>
                      <a:pt x="6353" y="3358"/>
                    </a:lnTo>
                    <a:lnTo>
                      <a:pt x="6352" y="3367"/>
                    </a:lnTo>
                    <a:lnTo>
                      <a:pt x="6346" y="3408"/>
                    </a:lnTo>
                    <a:lnTo>
                      <a:pt x="6345" y="3418"/>
                    </a:lnTo>
                    <a:lnTo>
                      <a:pt x="6338" y="3459"/>
                    </a:lnTo>
                    <a:lnTo>
                      <a:pt x="6336" y="3468"/>
                    </a:lnTo>
                    <a:lnTo>
                      <a:pt x="6328" y="3508"/>
                    </a:lnTo>
                    <a:lnTo>
                      <a:pt x="6326" y="3518"/>
                    </a:lnTo>
                    <a:lnTo>
                      <a:pt x="6316" y="3558"/>
                    </a:lnTo>
                    <a:lnTo>
                      <a:pt x="6314" y="3567"/>
                    </a:lnTo>
                    <a:lnTo>
                      <a:pt x="6302" y="3607"/>
                    </a:lnTo>
                    <a:lnTo>
                      <a:pt x="6299" y="3616"/>
                    </a:lnTo>
                    <a:lnTo>
                      <a:pt x="6286" y="3655"/>
                    </a:lnTo>
                    <a:lnTo>
                      <a:pt x="6283" y="3664"/>
                    </a:lnTo>
                    <a:lnTo>
                      <a:pt x="6269" y="3703"/>
                    </a:lnTo>
                    <a:lnTo>
                      <a:pt x="6265" y="3712"/>
                    </a:lnTo>
                    <a:lnTo>
                      <a:pt x="6249" y="3750"/>
                    </a:lnTo>
                    <a:lnTo>
                      <a:pt x="6246" y="3759"/>
                    </a:lnTo>
                    <a:lnTo>
                      <a:pt x="6228" y="3797"/>
                    </a:lnTo>
                    <a:lnTo>
                      <a:pt x="6224" y="3805"/>
                    </a:lnTo>
                    <a:lnTo>
                      <a:pt x="6205" y="3842"/>
                    </a:lnTo>
                    <a:lnTo>
                      <a:pt x="6201" y="3851"/>
                    </a:lnTo>
                    <a:lnTo>
                      <a:pt x="6181" y="3887"/>
                    </a:lnTo>
                    <a:lnTo>
                      <a:pt x="6176" y="3895"/>
                    </a:lnTo>
                    <a:lnTo>
                      <a:pt x="6155" y="3931"/>
                    </a:lnTo>
                    <a:lnTo>
                      <a:pt x="6150" y="3939"/>
                    </a:lnTo>
                    <a:lnTo>
                      <a:pt x="6127" y="3973"/>
                    </a:lnTo>
                    <a:lnTo>
                      <a:pt x="6122" y="3981"/>
                    </a:lnTo>
                    <a:lnTo>
                      <a:pt x="6097" y="4015"/>
                    </a:lnTo>
                    <a:lnTo>
                      <a:pt x="6092" y="4023"/>
                    </a:lnTo>
                    <a:lnTo>
                      <a:pt x="6067" y="4055"/>
                    </a:lnTo>
                    <a:lnTo>
                      <a:pt x="6061" y="4063"/>
                    </a:lnTo>
                    <a:lnTo>
                      <a:pt x="6034" y="4095"/>
                    </a:lnTo>
                    <a:lnTo>
                      <a:pt x="6028" y="4102"/>
                    </a:lnTo>
                    <a:lnTo>
                      <a:pt x="6001" y="4133"/>
                    </a:lnTo>
                    <a:lnTo>
                      <a:pt x="5994" y="4139"/>
                    </a:lnTo>
                    <a:lnTo>
                      <a:pt x="5965" y="4169"/>
                    </a:lnTo>
                    <a:lnTo>
                      <a:pt x="5959" y="4176"/>
                    </a:lnTo>
                    <a:lnTo>
                      <a:pt x="5929" y="4205"/>
                    </a:lnTo>
                    <a:lnTo>
                      <a:pt x="5922" y="4211"/>
                    </a:lnTo>
                    <a:lnTo>
                      <a:pt x="5891" y="4239"/>
                    </a:lnTo>
                    <a:lnTo>
                      <a:pt x="5884" y="4245"/>
                    </a:lnTo>
                    <a:lnTo>
                      <a:pt x="5852" y="4271"/>
                    </a:lnTo>
                    <a:lnTo>
                      <a:pt x="5845" y="4277"/>
                    </a:lnTo>
                    <a:lnTo>
                      <a:pt x="5812" y="4302"/>
                    </a:lnTo>
                    <a:lnTo>
                      <a:pt x="5804" y="4308"/>
                    </a:lnTo>
                    <a:lnTo>
                      <a:pt x="5770" y="4332"/>
                    </a:lnTo>
                    <a:lnTo>
                      <a:pt x="5762" y="4337"/>
                    </a:lnTo>
                    <a:lnTo>
                      <a:pt x="5727" y="4360"/>
                    </a:lnTo>
                    <a:lnTo>
                      <a:pt x="5719" y="4365"/>
                    </a:lnTo>
                    <a:lnTo>
                      <a:pt x="5684" y="4386"/>
                    </a:lnTo>
                    <a:lnTo>
                      <a:pt x="5677" y="4390"/>
                    </a:lnTo>
                    <a:lnTo>
                      <a:pt x="5640" y="4411"/>
                    </a:lnTo>
                    <a:lnTo>
                      <a:pt x="5632" y="4415"/>
                    </a:lnTo>
                    <a:lnTo>
                      <a:pt x="5595" y="4434"/>
                    </a:lnTo>
                    <a:lnTo>
                      <a:pt x="5586" y="4438"/>
                    </a:lnTo>
                    <a:lnTo>
                      <a:pt x="5549" y="4456"/>
                    </a:lnTo>
                    <a:lnTo>
                      <a:pt x="5540" y="4459"/>
                    </a:lnTo>
                    <a:lnTo>
                      <a:pt x="5502" y="4475"/>
                    </a:lnTo>
                    <a:lnTo>
                      <a:pt x="5493" y="4479"/>
                    </a:lnTo>
                    <a:lnTo>
                      <a:pt x="5454" y="4493"/>
                    </a:lnTo>
                    <a:lnTo>
                      <a:pt x="5445" y="4496"/>
                    </a:lnTo>
                    <a:lnTo>
                      <a:pt x="5406" y="4509"/>
                    </a:lnTo>
                    <a:lnTo>
                      <a:pt x="5397" y="4512"/>
                    </a:lnTo>
                    <a:lnTo>
                      <a:pt x="5357" y="4523"/>
                    </a:lnTo>
                    <a:lnTo>
                      <a:pt x="5348" y="4526"/>
                    </a:lnTo>
                    <a:lnTo>
                      <a:pt x="5308" y="4536"/>
                    </a:lnTo>
                    <a:lnTo>
                      <a:pt x="5298" y="4538"/>
                    </a:lnTo>
                    <a:lnTo>
                      <a:pt x="5258" y="4546"/>
                    </a:lnTo>
                    <a:lnTo>
                      <a:pt x="5249" y="4548"/>
                    </a:lnTo>
                    <a:lnTo>
                      <a:pt x="5208" y="4555"/>
                    </a:lnTo>
                    <a:lnTo>
                      <a:pt x="5198" y="4556"/>
                    </a:lnTo>
                    <a:lnTo>
                      <a:pt x="5157" y="4562"/>
                    </a:lnTo>
                    <a:lnTo>
                      <a:pt x="5148" y="4563"/>
                    </a:lnTo>
                    <a:lnTo>
                      <a:pt x="5107" y="4567"/>
                    </a:lnTo>
                    <a:lnTo>
                      <a:pt x="5097" y="4567"/>
                    </a:lnTo>
                    <a:lnTo>
                      <a:pt x="5056" y="4570"/>
                    </a:lnTo>
                    <a:lnTo>
                      <a:pt x="5046" y="4570"/>
                    </a:lnTo>
                    <a:lnTo>
                      <a:pt x="5005" y="4571"/>
                    </a:lnTo>
                    <a:lnTo>
                      <a:pt x="4995" y="4571"/>
                    </a:lnTo>
                    <a:lnTo>
                      <a:pt x="4954" y="4570"/>
                    </a:lnTo>
                    <a:lnTo>
                      <a:pt x="4944" y="4570"/>
                    </a:lnTo>
                    <a:lnTo>
                      <a:pt x="4903" y="4567"/>
                    </a:lnTo>
                    <a:lnTo>
                      <a:pt x="4893" y="4567"/>
                    </a:lnTo>
                    <a:lnTo>
                      <a:pt x="4852" y="4563"/>
                    </a:lnTo>
                    <a:lnTo>
                      <a:pt x="4843" y="4562"/>
                    </a:lnTo>
                    <a:lnTo>
                      <a:pt x="4802" y="4556"/>
                    </a:lnTo>
                    <a:lnTo>
                      <a:pt x="4792" y="4555"/>
                    </a:lnTo>
                    <a:lnTo>
                      <a:pt x="4751" y="4548"/>
                    </a:lnTo>
                    <a:lnTo>
                      <a:pt x="4742" y="4546"/>
                    </a:lnTo>
                    <a:lnTo>
                      <a:pt x="4702" y="4538"/>
                    </a:lnTo>
                    <a:lnTo>
                      <a:pt x="4692" y="4536"/>
                    </a:lnTo>
                    <a:lnTo>
                      <a:pt x="4652" y="4526"/>
                    </a:lnTo>
                    <a:lnTo>
                      <a:pt x="4643" y="4523"/>
                    </a:lnTo>
                    <a:lnTo>
                      <a:pt x="4603" y="4512"/>
                    </a:lnTo>
                    <a:lnTo>
                      <a:pt x="4594" y="4509"/>
                    </a:lnTo>
                    <a:lnTo>
                      <a:pt x="4555" y="4496"/>
                    </a:lnTo>
                    <a:lnTo>
                      <a:pt x="4546" y="4493"/>
                    </a:lnTo>
                    <a:lnTo>
                      <a:pt x="4507" y="4479"/>
                    </a:lnTo>
                    <a:lnTo>
                      <a:pt x="4498" y="4475"/>
                    </a:lnTo>
                    <a:lnTo>
                      <a:pt x="4460" y="4459"/>
                    </a:lnTo>
                    <a:lnTo>
                      <a:pt x="4451" y="4456"/>
                    </a:lnTo>
                    <a:lnTo>
                      <a:pt x="4414" y="4438"/>
                    </a:lnTo>
                    <a:lnTo>
                      <a:pt x="4405" y="4434"/>
                    </a:lnTo>
                    <a:lnTo>
                      <a:pt x="4368" y="4415"/>
                    </a:lnTo>
                    <a:lnTo>
                      <a:pt x="4360" y="4411"/>
                    </a:lnTo>
                    <a:lnTo>
                      <a:pt x="4323" y="4390"/>
                    </a:lnTo>
                    <a:lnTo>
                      <a:pt x="4316" y="4386"/>
                    </a:lnTo>
                    <a:lnTo>
                      <a:pt x="4281" y="4365"/>
                    </a:lnTo>
                    <a:lnTo>
                      <a:pt x="4273" y="4360"/>
                    </a:lnTo>
                    <a:lnTo>
                      <a:pt x="4238" y="4337"/>
                    </a:lnTo>
                    <a:lnTo>
                      <a:pt x="4230" y="4332"/>
                    </a:lnTo>
                    <a:lnTo>
                      <a:pt x="4196" y="4308"/>
                    </a:lnTo>
                    <a:lnTo>
                      <a:pt x="4188" y="4302"/>
                    </a:lnTo>
                    <a:lnTo>
                      <a:pt x="4155" y="4277"/>
                    </a:lnTo>
                    <a:lnTo>
                      <a:pt x="4148" y="4271"/>
                    </a:lnTo>
                    <a:lnTo>
                      <a:pt x="4116" y="4245"/>
                    </a:lnTo>
                    <a:lnTo>
                      <a:pt x="4109" y="4239"/>
                    </a:lnTo>
                    <a:lnTo>
                      <a:pt x="4078" y="4211"/>
                    </a:lnTo>
                    <a:lnTo>
                      <a:pt x="4071" y="4205"/>
                    </a:lnTo>
                    <a:lnTo>
                      <a:pt x="4041" y="4176"/>
                    </a:lnTo>
                    <a:lnTo>
                      <a:pt x="4035" y="4169"/>
                    </a:lnTo>
                    <a:lnTo>
                      <a:pt x="4006" y="4139"/>
                    </a:lnTo>
                    <a:lnTo>
                      <a:pt x="3999" y="4133"/>
                    </a:lnTo>
                    <a:lnTo>
                      <a:pt x="3972" y="4102"/>
                    </a:lnTo>
                    <a:lnTo>
                      <a:pt x="3966" y="4095"/>
                    </a:lnTo>
                    <a:lnTo>
                      <a:pt x="3939" y="4063"/>
                    </a:lnTo>
                    <a:lnTo>
                      <a:pt x="3933" y="4055"/>
                    </a:lnTo>
                    <a:lnTo>
                      <a:pt x="3908" y="4023"/>
                    </a:lnTo>
                    <a:lnTo>
                      <a:pt x="3903" y="4015"/>
                    </a:lnTo>
                    <a:lnTo>
                      <a:pt x="3878" y="3981"/>
                    </a:lnTo>
                    <a:lnTo>
                      <a:pt x="3873" y="3973"/>
                    </a:lnTo>
                    <a:lnTo>
                      <a:pt x="3850" y="3939"/>
                    </a:lnTo>
                    <a:lnTo>
                      <a:pt x="3845" y="3931"/>
                    </a:lnTo>
                    <a:lnTo>
                      <a:pt x="3824" y="3895"/>
                    </a:lnTo>
                    <a:lnTo>
                      <a:pt x="3819" y="3887"/>
                    </a:lnTo>
                    <a:lnTo>
                      <a:pt x="3799" y="3851"/>
                    </a:lnTo>
                    <a:lnTo>
                      <a:pt x="3795" y="3842"/>
                    </a:lnTo>
                    <a:lnTo>
                      <a:pt x="3776" y="3805"/>
                    </a:lnTo>
                    <a:lnTo>
                      <a:pt x="3772" y="3797"/>
                    </a:lnTo>
                    <a:lnTo>
                      <a:pt x="3754" y="3759"/>
                    </a:lnTo>
                    <a:lnTo>
                      <a:pt x="3751" y="3750"/>
                    </a:lnTo>
                    <a:lnTo>
                      <a:pt x="3735" y="3712"/>
                    </a:lnTo>
                    <a:lnTo>
                      <a:pt x="3731" y="3703"/>
                    </a:lnTo>
                    <a:lnTo>
                      <a:pt x="3717" y="3664"/>
                    </a:lnTo>
                    <a:lnTo>
                      <a:pt x="3714" y="3655"/>
                    </a:lnTo>
                    <a:lnTo>
                      <a:pt x="3701" y="3616"/>
                    </a:lnTo>
                    <a:lnTo>
                      <a:pt x="3698" y="3607"/>
                    </a:lnTo>
                    <a:lnTo>
                      <a:pt x="3686" y="3567"/>
                    </a:lnTo>
                    <a:lnTo>
                      <a:pt x="3684" y="3558"/>
                    </a:lnTo>
                    <a:lnTo>
                      <a:pt x="3674" y="3518"/>
                    </a:lnTo>
                    <a:lnTo>
                      <a:pt x="3672" y="3508"/>
                    </a:lnTo>
                    <a:lnTo>
                      <a:pt x="3664" y="3468"/>
                    </a:lnTo>
                    <a:lnTo>
                      <a:pt x="3662" y="3459"/>
                    </a:lnTo>
                    <a:lnTo>
                      <a:pt x="3655" y="3418"/>
                    </a:lnTo>
                    <a:lnTo>
                      <a:pt x="3654" y="3408"/>
                    </a:lnTo>
                    <a:lnTo>
                      <a:pt x="3648" y="3367"/>
                    </a:lnTo>
                    <a:lnTo>
                      <a:pt x="3647" y="3358"/>
                    </a:lnTo>
                    <a:lnTo>
                      <a:pt x="3643" y="3317"/>
                    </a:lnTo>
                    <a:lnTo>
                      <a:pt x="3643" y="3307"/>
                    </a:lnTo>
                    <a:lnTo>
                      <a:pt x="3640" y="3266"/>
                    </a:lnTo>
                    <a:lnTo>
                      <a:pt x="3640" y="3256"/>
                    </a:lnTo>
                    <a:lnTo>
                      <a:pt x="3639" y="3215"/>
                    </a:lnTo>
                    <a:lnTo>
                      <a:pt x="3639" y="3205"/>
                    </a:lnTo>
                    <a:lnTo>
                      <a:pt x="3640" y="3164"/>
                    </a:lnTo>
                    <a:lnTo>
                      <a:pt x="3640" y="3154"/>
                    </a:lnTo>
                    <a:lnTo>
                      <a:pt x="3643" y="3113"/>
                    </a:lnTo>
                    <a:lnTo>
                      <a:pt x="3643" y="3103"/>
                    </a:lnTo>
                    <a:lnTo>
                      <a:pt x="3647" y="3062"/>
                    </a:lnTo>
                    <a:lnTo>
                      <a:pt x="3648" y="3053"/>
                    </a:lnTo>
                    <a:lnTo>
                      <a:pt x="3654" y="3012"/>
                    </a:lnTo>
                    <a:lnTo>
                      <a:pt x="3655" y="3002"/>
                    </a:lnTo>
                    <a:lnTo>
                      <a:pt x="3662" y="2962"/>
                    </a:lnTo>
                    <a:lnTo>
                      <a:pt x="3664" y="2952"/>
                    </a:lnTo>
                    <a:lnTo>
                      <a:pt x="3672" y="2912"/>
                    </a:lnTo>
                    <a:lnTo>
                      <a:pt x="3674" y="2903"/>
                    </a:lnTo>
                    <a:lnTo>
                      <a:pt x="3684" y="2863"/>
                    </a:lnTo>
                    <a:lnTo>
                      <a:pt x="3687" y="2853"/>
                    </a:lnTo>
                    <a:lnTo>
                      <a:pt x="3698" y="2814"/>
                    </a:lnTo>
                    <a:lnTo>
                      <a:pt x="3701" y="2805"/>
                    </a:lnTo>
                    <a:lnTo>
                      <a:pt x="3714" y="2765"/>
                    </a:lnTo>
                    <a:lnTo>
                      <a:pt x="3717" y="2757"/>
                    </a:lnTo>
                    <a:lnTo>
                      <a:pt x="3731" y="2718"/>
                    </a:lnTo>
                    <a:lnTo>
                      <a:pt x="3735" y="2709"/>
                    </a:lnTo>
                    <a:lnTo>
                      <a:pt x="3751" y="2671"/>
                    </a:lnTo>
                    <a:lnTo>
                      <a:pt x="3754" y="2662"/>
                    </a:lnTo>
                    <a:lnTo>
                      <a:pt x="3772" y="2624"/>
                    </a:lnTo>
                    <a:lnTo>
                      <a:pt x="3776" y="2616"/>
                    </a:lnTo>
                    <a:lnTo>
                      <a:pt x="3795" y="2579"/>
                    </a:lnTo>
                    <a:lnTo>
                      <a:pt x="3799" y="2570"/>
                    </a:lnTo>
                    <a:lnTo>
                      <a:pt x="3819" y="2534"/>
                    </a:lnTo>
                    <a:lnTo>
                      <a:pt x="3824" y="2526"/>
                    </a:lnTo>
                    <a:lnTo>
                      <a:pt x="3845" y="2491"/>
                    </a:lnTo>
                    <a:lnTo>
                      <a:pt x="3850" y="2483"/>
                    </a:lnTo>
                    <a:lnTo>
                      <a:pt x="3873" y="2448"/>
                    </a:lnTo>
                    <a:lnTo>
                      <a:pt x="3878" y="2440"/>
                    </a:lnTo>
                    <a:lnTo>
                      <a:pt x="3902" y="2406"/>
                    </a:lnTo>
                    <a:lnTo>
                      <a:pt x="3908" y="2398"/>
                    </a:lnTo>
                    <a:lnTo>
                      <a:pt x="3933" y="2365"/>
                    </a:lnTo>
                    <a:lnTo>
                      <a:pt x="3939" y="2358"/>
                    </a:lnTo>
                    <a:lnTo>
                      <a:pt x="3966" y="2326"/>
                    </a:lnTo>
                    <a:lnTo>
                      <a:pt x="3972" y="2319"/>
                    </a:lnTo>
                    <a:lnTo>
                      <a:pt x="3999" y="2288"/>
                    </a:lnTo>
                    <a:lnTo>
                      <a:pt x="4006" y="2281"/>
                    </a:lnTo>
                    <a:lnTo>
                      <a:pt x="4035" y="2251"/>
                    </a:lnTo>
                    <a:lnTo>
                      <a:pt x="4041" y="2245"/>
                    </a:lnTo>
                    <a:lnTo>
                      <a:pt x="4071" y="2216"/>
                    </a:lnTo>
                    <a:lnTo>
                      <a:pt x="4078" y="2210"/>
                    </a:lnTo>
                    <a:lnTo>
                      <a:pt x="4109" y="2182"/>
                    </a:lnTo>
                    <a:lnTo>
                      <a:pt x="4116" y="2176"/>
                    </a:lnTo>
                    <a:lnTo>
                      <a:pt x="4148" y="2149"/>
                    </a:lnTo>
                    <a:lnTo>
                      <a:pt x="4155" y="2144"/>
                    </a:lnTo>
                    <a:lnTo>
                      <a:pt x="4188" y="2118"/>
                    </a:lnTo>
                    <a:lnTo>
                      <a:pt x="4196" y="2113"/>
                    </a:lnTo>
                    <a:lnTo>
                      <a:pt x="4230" y="2089"/>
                    </a:lnTo>
                    <a:lnTo>
                      <a:pt x="4237" y="2084"/>
                    </a:lnTo>
                    <a:lnTo>
                      <a:pt x="4272" y="2061"/>
                    </a:lnTo>
                    <a:lnTo>
                      <a:pt x="4280" y="2056"/>
                    </a:lnTo>
                    <a:lnTo>
                      <a:pt x="4316" y="2034"/>
                    </a:lnTo>
                    <a:lnTo>
                      <a:pt x="4324" y="2029"/>
                    </a:lnTo>
                    <a:lnTo>
                      <a:pt x="4360" y="2009"/>
                    </a:lnTo>
                    <a:lnTo>
                      <a:pt x="4369" y="2005"/>
                    </a:lnTo>
                    <a:lnTo>
                      <a:pt x="4406" y="1986"/>
                    </a:lnTo>
                    <a:lnTo>
                      <a:pt x="4414" y="1982"/>
                    </a:lnTo>
                    <a:lnTo>
                      <a:pt x="4452" y="1965"/>
                    </a:lnTo>
                    <a:lnTo>
                      <a:pt x="4460" y="1961"/>
                    </a:lnTo>
                    <a:lnTo>
                      <a:pt x="4499" y="1945"/>
                    </a:lnTo>
                    <a:lnTo>
                      <a:pt x="4507" y="1942"/>
                    </a:lnTo>
                    <a:lnTo>
                      <a:pt x="4546" y="1927"/>
                    </a:lnTo>
                    <a:lnTo>
                      <a:pt x="4555" y="1924"/>
                    </a:lnTo>
                    <a:lnTo>
                      <a:pt x="4594" y="1911"/>
                    </a:lnTo>
                    <a:lnTo>
                      <a:pt x="4603" y="1908"/>
                    </a:lnTo>
                    <a:lnTo>
                      <a:pt x="4643" y="1897"/>
                    </a:lnTo>
                    <a:lnTo>
                      <a:pt x="4652" y="1895"/>
                    </a:lnTo>
                    <a:lnTo>
                      <a:pt x="4692" y="1885"/>
                    </a:lnTo>
                    <a:lnTo>
                      <a:pt x="4701" y="1882"/>
                    </a:lnTo>
                    <a:lnTo>
                      <a:pt x="4742" y="1874"/>
                    </a:lnTo>
                    <a:lnTo>
                      <a:pt x="4751" y="1872"/>
                    </a:lnTo>
                    <a:lnTo>
                      <a:pt x="4792" y="1865"/>
                    </a:lnTo>
                    <a:lnTo>
                      <a:pt x="4801" y="1864"/>
                    </a:lnTo>
                    <a:lnTo>
                      <a:pt x="4842" y="1858"/>
                    </a:lnTo>
                    <a:lnTo>
                      <a:pt x="4852" y="1857"/>
                    </a:lnTo>
                    <a:lnTo>
                      <a:pt x="4893" y="1853"/>
                    </a:lnTo>
                    <a:lnTo>
                      <a:pt x="4902" y="1853"/>
                    </a:lnTo>
                    <a:lnTo>
                      <a:pt x="4944" y="1850"/>
                    </a:lnTo>
                    <a:lnTo>
                      <a:pt x="4954" y="1850"/>
                    </a:lnTo>
                    <a:lnTo>
                      <a:pt x="4995" y="1849"/>
                    </a:lnTo>
                    <a:lnTo>
                      <a:pt x="5005" y="1849"/>
                    </a:lnTo>
                    <a:lnTo>
                      <a:pt x="5046" y="1850"/>
                    </a:lnTo>
                    <a:lnTo>
                      <a:pt x="5056" y="1850"/>
                    </a:lnTo>
                    <a:lnTo>
                      <a:pt x="5098" y="1853"/>
                    </a:lnTo>
                    <a:lnTo>
                      <a:pt x="5107" y="1853"/>
                    </a:lnTo>
                    <a:lnTo>
                      <a:pt x="5148" y="1857"/>
                    </a:lnTo>
                    <a:lnTo>
                      <a:pt x="5158" y="1858"/>
                    </a:lnTo>
                    <a:lnTo>
                      <a:pt x="5199" y="1864"/>
                    </a:lnTo>
                    <a:lnTo>
                      <a:pt x="5208" y="1865"/>
                    </a:lnTo>
                    <a:lnTo>
                      <a:pt x="5249" y="1872"/>
                    </a:lnTo>
                    <a:lnTo>
                      <a:pt x="5258" y="1874"/>
                    </a:lnTo>
                    <a:lnTo>
                      <a:pt x="5299" y="1882"/>
                    </a:lnTo>
                    <a:lnTo>
                      <a:pt x="5308" y="1885"/>
                    </a:lnTo>
                    <a:lnTo>
                      <a:pt x="5348" y="1895"/>
                    </a:lnTo>
                    <a:lnTo>
                      <a:pt x="5357" y="1897"/>
                    </a:lnTo>
                    <a:lnTo>
                      <a:pt x="5397" y="1908"/>
                    </a:lnTo>
                    <a:lnTo>
                      <a:pt x="5406" y="1911"/>
                    </a:lnTo>
                    <a:lnTo>
                      <a:pt x="5445" y="1924"/>
                    </a:lnTo>
                    <a:lnTo>
                      <a:pt x="5454" y="1927"/>
                    </a:lnTo>
                    <a:lnTo>
                      <a:pt x="5493" y="1942"/>
                    </a:lnTo>
                    <a:lnTo>
                      <a:pt x="5501" y="1945"/>
                    </a:lnTo>
                    <a:lnTo>
                      <a:pt x="5540" y="1961"/>
                    </a:lnTo>
                    <a:lnTo>
                      <a:pt x="5548" y="1965"/>
                    </a:lnTo>
                    <a:lnTo>
                      <a:pt x="5586" y="1982"/>
                    </a:lnTo>
                    <a:lnTo>
                      <a:pt x="5594" y="1986"/>
                    </a:lnTo>
                    <a:lnTo>
                      <a:pt x="5631" y="2005"/>
                    </a:lnTo>
                    <a:lnTo>
                      <a:pt x="5640" y="2009"/>
                    </a:lnTo>
                    <a:lnTo>
                      <a:pt x="5676" y="2029"/>
                    </a:lnTo>
                    <a:lnTo>
                      <a:pt x="5684" y="2034"/>
                    </a:lnTo>
                    <a:lnTo>
                      <a:pt x="5720" y="2056"/>
                    </a:lnTo>
                    <a:lnTo>
                      <a:pt x="5728" y="2061"/>
                    </a:lnTo>
                    <a:lnTo>
                      <a:pt x="5763" y="2084"/>
                    </a:lnTo>
                    <a:lnTo>
                      <a:pt x="5770" y="2089"/>
                    </a:lnTo>
                    <a:lnTo>
                      <a:pt x="5804" y="2113"/>
                    </a:lnTo>
                    <a:lnTo>
                      <a:pt x="5812" y="2118"/>
                    </a:lnTo>
                    <a:lnTo>
                      <a:pt x="5845" y="2144"/>
                    </a:lnTo>
                    <a:lnTo>
                      <a:pt x="5852" y="2149"/>
                    </a:lnTo>
                    <a:lnTo>
                      <a:pt x="5884" y="2176"/>
                    </a:lnTo>
                    <a:lnTo>
                      <a:pt x="5891" y="2182"/>
                    </a:lnTo>
                    <a:lnTo>
                      <a:pt x="5922" y="2210"/>
                    </a:lnTo>
                    <a:lnTo>
                      <a:pt x="5929" y="2216"/>
                    </a:lnTo>
                    <a:lnTo>
                      <a:pt x="5959" y="2245"/>
                    </a:lnTo>
                    <a:lnTo>
                      <a:pt x="5965" y="2251"/>
                    </a:lnTo>
                    <a:lnTo>
                      <a:pt x="5994" y="2281"/>
                    </a:lnTo>
                    <a:lnTo>
                      <a:pt x="6001" y="2288"/>
                    </a:lnTo>
                    <a:lnTo>
                      <a:pt x="6028" y="2319"/>
                    </a:lnTo>
                    <a:lnTo>
                      <a:pt x="6034" y="2326"/>
                    </a:lnTo>
                    <a:lnTo>
                      <a:pt x="6061" y="2358"/>
                    </a:lnTo>
                    <a:lnTo>
                      <a:pt x="6067" y="2365"/>
                    </a:lnTo>
                    <a:lnTo>
                      <a:pt x="6092" y="2398"/>
                    </a:lnTo>
                    <a:lnTo>
                      <a:pt x="6098" y="2406"/>
                    </a:lnTo>
                    <a:lnTo>
                      <a:pt x="6122" y="2440"/>
                    </a:lnTo>
                    <a:lnTo>
                      <a:pt x="6127" y="2448"/>
                    </a:lnTo>
                    <a:lnTo>
                      <a:pt x="6150" y="2483"/>
                    </a:lnTo>
                    <a:lnTo>
                      <a:pt x="6155" y="2491"/>
                    </a:lnTo>
                    <a:lnTo>
                      <a:pt x="6176" y="2526"/>
                    </a:lnTo>
                    <a:lnTo>
                      <a:pt x="6181" y="2534"/>
                    </a:lnTo>
                    <a:lnTo>
                      <a:pt x="6201" y="2570"/>
                    </a:lnTo>
                    <a:lnTo>
                      <a:pt x="6205" y="2579"/>
                    </a:lnTo>
                    <a:lnTo>
                      <a:pt x="6224" y="2616"/>
                    </a:lnTo>
                    <a:lnTo>
                      <a:pt x="6228" y="2624"/>
                    </a:lnTo>
                    <a:lnTo>
                      <a:pt x="6246" y="2662"/>
                    </a:lnTo>
                    <a:lnTo>
                      <a:pt x="6249" y="2671"/>
                    </a:lnTo>
                    <a:lnTo>
                      <a:pt x="6265" y="2709"/>
                    </a:lnTo>
                    <a:lnTo>
                      <a:pt x="6269" y="2718"/>
                    </a:lnTo>
                    <a:lnTo>
                      <a:pt x="6283" y="2757"/>
                    </a:lnTo>
                    <a:lnTo>
                      <a:pt x="6286" y="2765"/>
                    </a:lnTo>
                    <a:lnTo>
                      <a:pt x="6299" y="2805"/>
                    </a:lnTo>
                    <a:lnTo>
                      <a:pt x="6302" y="2814"/>
                    </a:lnTo>
                    <a:lnTo>
                      <a:pt x="6313" y="2853"/>
                    </a:lnTo>
                    <a:lnTo>
                      <a:pt x="6316" y="2863"/>
                    </a:lnTo>
                    <a:lnTo>
                      <a:pt x="6326" y="2903"/>
                    </a:lnTo>
                    <a:lnTo>
                      <a:pt x="6328" y="2912"/>
                    </a:lnTo>
                    <a:lnTo>
                      <a:pt x="6336" y="2952"/>
                    </a:lnTo>
                    <a:lnTo>
                      <a:pt x="6338" y="2962"/>
                    </a:lnTo>
                    <a:lnTo>
                      <a:pt x="6345" y="3002"/>
                    </a:lnTo>
                    <a:lnTo>
                      <a:pt x="6346" y="3012"/>
                    </a:lnTo>
                    <a:lnTo>
                      <a:pt x="6352" y="3053"/>
                    </a:lnTo>
                    <a:lnTo>
                      <a:pt x="6353" y="3062"/>
                    </a:lnTo>
                    <a:lnTo>
                      <a:pt x="6357" y="3103"/>
                    </a:lnTo>
                    <a:lnTo>
                      <a:pt x="6357" y="3113"/>
                    </a:lnTo>
                    <a:lnTo>
                      <a:pt x="6360" y="3154"/>
                    </a:lnTo>
                    <a:close/>
                    <a:moveTo>
                      <a:pt x="5859" y="3275"/>
                    </a:moveTo>
                    <a:lnTo>
                      <a:pt x="5860" y="3242"/>
                    </a:lnTo>
                    <a:lnTo>
                      <a:pt x="5861" y="3210"/>
                    </a:lnTo>
                    <a:lnTo>
                      <a:pt x="5860" y="3178"/>
                    </a:lnTo>
                    <a:lnTo>
                      <a:pt x="5859" y="3145"/>
                    </a:lnTo>
                    <a:lnTo>
                      <a:pt x="5856" y="3113"/>
                    </a:lnTo>
                    <a:lnTo>
                      <a:pt x="5851" y="3082"/>
                    </a:lnTo>
                    <a:lnTo>
                      <a:pt x="5846" y="3050"/>
                    </a:lnTo>
                    <a:lnTo>
                      <a:pt x="5839" y="3019"/>
                    </a:lnTo>
                    <a:lnTo>
                      <a:pt x="5832" y="2988"/>
                    </a:lnTo>
                    <a:lnTo>
                      <a:pt x="5823" y="2957"/>
                    </a:lnTo>
                    <a:lnTo>
                      <a:pt x="5813" y="2926"/>
                    </a:lnTo>
                    <a:lnTo>
                      <a:pt x="5802" y="2896"/>
                    </a:lnTo>
                    <a:lnTo>
                      <a:pt x="5789" y="2867"/>
                    </a:lnTo>
                    <a:lnTo>
                      <a:pt x="5776" y="2837"/>
                    </a:lnTo>
                    <a:lnTo>
                      <a:pt x="5761" y="2809"/>
                    </a:lnTo>
                    <a:lnTo>
                      <a:pt x="5745" y="2780"/>
                    </a:lnTo>
                    <a:lnTo>
                      <a:pt x="5729" y="2752"/>
                    </a:lnTo>
                    <a:lnTo>
                      <a:pt x="5711" y="2725"/>
                    </a:lnTo>
                    <a:lnTo>
                      <a:pt x="5693" y="2699"/>
                    </a:lnTo>
                    <a:lnTo>
                      <a:pt x="5673" y="2674"/>
                    </a:lnTo>
                    <a:lnTo>
                      <a:pt x="5653" y="2649"/>
                    </a:lnTo>
                    <a:lnTo>
                      <a:pt x="5631" y="2625"/>
                    </a:lnTo>
                    <a:lnTo>
                      <a:pt x="5609" y="2602"/>
                    </a:lnTo>
                    <a:lnTo>
                      <a:pt x="5586" y="2580"/>
                    </a:lnTo>
                    <a:lnTo>
                      <a:pt x="5562" y="2558"/>
                    </a:lnTo>
                    <a:lnTo>
                      <a:pt x="5537" y="2537"/>
                    </a:lnTo>
                    <a:lnTo>
                      <a:pt x="5511" y="2518"/>
                    </a:lnTo>
                    <a:lnTo>
                      <a:pt x="5485" y="2499"/>
                    </a:lnTo>
                    <a:lnTo>
                      <a:pt x="5457" y="2481"/>
                    </a:lnTo>
                    <a:lnTo>
                      <a:pt x="5430" y="2464"/>
                    </a:lnTo>
                    <a:lnTo>
                      <a:pt x="5402" y="2449"/>
                    </a:lnTo>
                    <a:lnTo>
                      <a:pt x="5373" y="2434"/>
                    </a:lnTo>
                    <a:lnTo>
                      <a:pt x="5344" y="2421"/>
                    </a:lnTo>
                    <a:lnTo>
                      <a:pt x="5314" y="2409"/>
                    </a:lnTo>
                    <a:lnTo>
                      <a:pt x="5284" y="2398"/>
                    </a:lnTo>
                    <a:lnTo>
                      <a:pt x="5254" y="2388"/>
                    </a:lnTo>
                    <a:lnTo>
                      <a:pt x="5223" y="2379"/>
                    </a:lnTo>
                    <a:lnTo>
                      <a:pt x="5191" y="2371"/>
                    </a:lnTo>
                    <a:lnTo>
                      <a:pt x="5160" y="2364"/>
                    </a:lnTo>
                    <a:lnTo>
                      <a:pt x="5128" y="2359"/>
                    </a:lnTo>
                    <a:lnTo>
                      <a:pt x="5096" y="2355"/>
                    </a:lnTo>
                    <a:lnTo>
                      <a:pt x="5064" y="2351"/>
                    </a:lnTo>
                    <a:lnTo>
                      <a:pt x="5032" y="2350"/>
                    </a:lnTo>
                    <a:lnTo>
                      <a:pt x="5000" y="2349"/>
                    </a:lnTo>
                    <a:lnTo>
                      <a:pt x="4968" y="2350"/>
                    </a:lnTo>
                    <a:lnTo>
                      <a:pt x="4936" y="2351"/>
                    </a:lnTo>
                    <a:lnTo>
                      <a:pt x="4904" y="2355"/>
                    </a:lnTo>
                    <a:lnTo>
                      <a:pt x="4872" y="2359"/>
                    </a:lnTo>
                    <a:lnTo>
                      <a:pt x="4840" y="2364"/>
                    </a:lnTo>
                    <a:lnTo>
                      <a:pt x="4809" y="2371"/>
                    </a:lnTo>
                    <a:lnTo>
                      <a:pt x="4777" y="2379"/>
                    </a:lnTo>
                    <a:lnTo>
                      <a:pt x="4746" y="2388"/>
                    </a:lnTo>
                    <a:lnTo>
                      <a:pt x="4716" y="2398"/>
                    </a:lnTo>
                    <a:lnTo>
                      <a:pt x="4686" y="2409"/>
                    </a:lnTo>
                    <a:lnTo>
                      <a:pt x="4656" y="2421"/>
                    </a:lnTo>
                    <a:lnTo>
                      <a:pt x="4627" y="2434"/>
                    </a:lnTo>
                    <a:lnTo>
                      <a:pt x="4598" y="2449"/>
                    </a:lnTo>
                    <a:lnTo>
                      <a:pt x="4570" y="2464"/>
                    </a:lnTo>
                    <a:lnTo>
                      <a:pt x="4543" y="2481"/>
                    </a:lnTo>
                    <a:lnTo>
                      <a:pt x="4515" y="2499"/>
                    </a:lnTo>
                    <a:lnTo>
                      <a:pt x="4489" y="2518"/>
                    </a:lnTo>
                    <a:lnTo>
                      <a:pt x="4463" y="2537"/>
                    </a:lnTo>
                    <a:lnTo>
                      <a:pt x="4438" y="2558"/>
                    </a:lnTo>
                    <a:lnTo>
                      <a:pt x="4414" y="2580"/>
                    </a:lnTo>
                    <a:lnTo>
                      <a:pt x="4391" y="2602"/>
                    </a:lnTo>
                    <a:lnTo>
                      <a:pt x="4369" y="2625"/>
                    </a:lnTo>
                    <a:lnTo>
                      <a:pt x="4347" y="2649"/>
                    </a:lnTo>
                    <a:lnTo>
                      <a:pt x="4327" y="2674"/>
                    </a:lnTo>
                    <a:lnTo>
                      <a:pt x="4307" y="2699"/>
                    </a:lnTo>
                    <a:lnTo>
                      <a:pt x="4289" y="2725"/>
                    </a:lnTo>
                    <a:lnTo>
                      <a:pt x="4271" y="2752"/>
                    </a:lnTo>
                    <a:lnTo>
                      <a:pt x="4255" y="2780"/>
                    </a:lnTo>
                    <a:lnTo>
                      <a:pt x="4239" y="2809"/>
                    </a:lnTo>
                    <a:lnTo>
                      <a:pt x="4224" y="2837"/>
                    </a:lnTo>
                    <a:lnTo>
                      <a:pt x="4211" y="2867"/>
                    </a:lnTo>
                    <a:lnTo>
                      <a:pt x="4198" y="2896"/>
                    </a:lnTo>
                    <a:lnTo>
                      <a:pt x="4187" y="2926"/>
                    </a:lnTo>
                    <a:lnTo>
                      <a:pt x="4177" y="2957"/>
                    </a:lnTo>
                    <a:lnTo>
                      <a:pt x="4168" y="2988"/>
                    </a:lnTo>
                    <a:lnTo>
                      <a:pt x="4161" y="3019"/>
                    </a:lnTo>
                    <a:lnTo>
                      <a:pt x="4154" y="3050"/>
                    </a:lnTo>
                    <a:lnTo>
                      <a:pt x="4149" y="3082"/>
                    </a:lnTo>
                    <a:lnTo>
                      <a:pt x="4144" y="3113"/>
                    </a:lnTo>
                    <a:lnTo>
                      <a:pt x="4141" y="3145"/>
                    </a:lnTo>
                    <a:lnTo>
                      <a:pt x="4140" y="3178"/>
                    </a:lnTo>
                    <a:lnTo>
                      <a:pt x="4139" y="3210"/>
                    </a:lnTo>
                    <a:lnTo>
                      <a:pt x="4140" y="3242"/>
                    </a:lnTo>
                    <a:lnTo>
                      <a:pt x="4141" y="3275"/>
                    </a:lnTo>
                    <a:lnTo>
                      <a:pt x="4144" y="3307"/>
                    </a:lnTo>
                    <a:lnTo>
                      <a:pt x="4149" y="3339"/>
                    </a:lnTo>
                    <a:lnTo>
                      <a:pt x="4154" y="3370"/>
                    </a:lnTo>
                    <a:lnTo>
                      <a:pt x="4161" y="3402"/>
                    </a:lnTo>
                    <a:lnTo>
                      <a:pt x="4168" y="3433"/>
                    </a:lnTo>
                    <a:lnTo>
                      <a:pt x="4177" y="3464"/>
                    </a:lnTo>
                    <a:lnTo>
                      <a:pt x="4187" y="3495"/>
                    </a:lnTo>
                    <a:lnTo>
                      <a:pt x="4198" y="3525"/>
                    </a:lnTo>
                    <a:lnTo>
                      <a:pt x="4211" y="3554"/>
                    </a:lnTo>
                    <a:lnTo>
                      <a:pt x="4224" y="3584"/>
                    </a:lnTo>
                    <a:lnTo>
                      <a:pt x="4239" y="3612"/>
                    </a:lnTo>
                    <a:lnTo>
                      <a:pt x="4254" y="3641"/>
                    </a:lnTo>
                    <a:lnTo>
                      <a:pt x="4271" y="3668"/>
                    </a:lnTo>
                    <a:lnTo>
                      <a:pt x="4289" y="3695"/>
                    </a:lnTo>
                    <a:lnTo>
                      <a:pt x="4307" y="3721"/>
                    </a:lnTo>
                    <a:lnTo>
                      <a:pt x="4327" y="3747"/>
                    </a:lnTo>
                    <a:lnTo>
                      <a:pt x="4347" y="3772"/>
                    </a:lnTo>
                    <a:lnTo>
                      <a:pt x="4369" y="3796"/>
                    </a:lnTo>
                    <a:lnTo>
                      <a:pt x="4391" y="3819"/>
                    </a:lnTo>
                    <a:lnTo>
                      <a:pt x="4414" y="3841"/>
                    </a:lnTo>
                    <a:lnTo>
                      <a:pt x="4438" y="3862"/>
                    </a:lnTo>
                    <a:lnTo>
                      <a:pt x="4463" y="3883"/>
                    </a:lnTo>
                    <a:lnTo>
                      <a:pt x="4489" y="3902"/>
                    </a:lnTo>
                    <a:lnTo>
                      <a:pt x="4515" y="3921"/>
                    </a:lnTo>
                    <a:lnTo>
                      <a:pt x="4542" y="3939"/>
                    </a:lnTo>
                    <a:lnTo>
                      <a:pt x="4570" y="3956"/>
                    </a:lnTo>
                    <a:lnTo>
                      <a:pt x="4599" y="3972"/>
                    </a:lnTo>
                    <a:lnTo>
                      <a:pt x="4627" y="3986"/>
                    </a:lnTo>
                    <a:lnTo>
                      <a:pt x="4656" y="3999"/>
                    </a:lnTo>
                    <a:lnTo>
                      <a:pt x="4686" y="4012"/>
                    </a:lnTo>
                    <a:lnTo>
                      <a:pt x="4716" y="4023"/>
                    </a:lnTo>
                    <a:lnTo>
                      <a:pt x="4746" y="4033"/>
                    </a:lnTo>
                    <a:lnTo>
                      <a:pt x="4777" y="4042"/>
                    </a:lnTo>
                    <a:lnTo>
                      <a:pt x="4808" y="4049"/>
                    </a:lnTo>
                    <a:lnTo>
                      <a:pt x="4840" y="4056"/>
                    </a:lnTo>
                    <a:lnTo>
                      <a:pt x="4871" y="4061"/>
                    </a:lnTo>
                    <a:lnTo>
                      <a:pt x="4903" y="4066"/>
                    </a:lnTo>
                    <a:lnTo>
                      <a:pt x="4935" y="4069"/>
                    </a:lnTo>
                    <a:lnTo>
                      <a:pt x="4968" y="4070"/>
                    </a:lnTo>
                    <a:lnTo>
                      <a:pt x="5000" y="4071"/>
                    </a:lnTo>
                    <a:lnTo>
                      <a:pt x="5032" y="4070"/>
                    </a:lnTo>
                    <a:lnTo>
                      <a:pt x="5065" y="4069"/>
                    </a:lnTo>
                    <a:lnTo>
                      <a:pt x="5097" y="4066"/>
                    </a:lnTo>
                    <a:lnTo>
                      <a:pt x="5129" y="4061"/>
                    </a:lnTo>
                    <a:lnTo>
                      <a:pt x="5160" y="4056"/>
                    </a:lnTo>
                    <a:lnTo>
                      <a:pt x="5192" y="4049"/>
                    </a:lnTo>
                    <a:lnTo>
                      <a:pt x="5223" y="4042"/>
                    </a:lnTo>
                    <a:lnTo>
                      <a:pt x="5254" y="4033"/>
                    </a:lnTo>
                    <a:lnTo>
                      <a:pt x="5284" y="4023"/>
                    </a:lnTo>
                    <a:lnTo>
                      <a:pt x="5314" y="4012"/>
                    </a:lnTo>
                    <a:lnTo>
                      <a:pt x="5344" y="3999"/>
                    </a:lnTo>
                    <a:lnTo>
                      <a:pt x="5373" y="3986"/>
                    </a:lnTo>
                    <a:lnTo>
                      <a:pt x="5401" y="3972"/>
                    </a:lnTo>
                    <a:lnTo>
                      <a:pt x="5430" y="3956"/>
                    </a:lnTo>
                    <a:lnTo>
                      <a:pt x="5458" y="3939"/>
                    </a:lnTo>
                    <a:lnTo>
                      <a:pt x="5485" y="3921"/>
                    </a:lnTo>
                    <a:lnTo>
                      <a:pt x="5511" y="3902"/>
                    </a:lnTo>
                    <a:lnTo>
                      <a:pt x="5537" y="3883"/>
                    </a:lnTo>
                    <a:lnTo>
                      <a:pt x="5562" y="3862"/>
                    </a:lnTo>
                    <a:lnTo>
                      <a:pt x="5586" y="3841"/>
                    </a:lnTo>
                    <a:lnTo>
                      <a:pt x="5609" y="3819"/>
                    </a:lnTo>
                    <a:lnTo>
                      <a:pt x="5631" y="3796"/>
                    </a:lnTo>
                    <a:lnTo>
                      <a:pt x="5653" y="3772"/>
                    </a:lnTo>
                    <a:lnTo>
                      <a:pt x="5673" y="3747"/>
                    </a:lnTo>
                    <a:lnTo>
                      <a:pt x="5693" y="3721"/>
                    </a:lnTo>
                    <a:lnTo>
                      <a:pt x="5711" y="3695"/>
                    </a:lnTo>
                    <a:lnTo>
                      <a:pt x="5729" y="3668"/>
                    </a:lnTo>
                    <a:lnTo>
                      <a:pt x="5746" y="3641"/>
                    </a:lnTo>
                    <a:lnTo>
                      <a:pt x="5761" y="3612"/>
                    </a:lnTo>
                    <a:lnTo>
                      <a:pt x="5776" y="3584"/>
                    </a:lnTo>
                    <a:lnTo>
                      <a:pt x="5789" y="3554"/>
                    </a:lnTo>
                    <a:lnTo>
                      <a:pt x="5802" y="3525"/>
                    </a:lnTo>
                    <a:lnTo>
                      <a:pt x="5813" y="3495"/>
                    </a:lnTo>
                    <a:lnTo>
                      <a:pt x="5823" y="3464"/>
                    </a:lnTo>
                    <a:lnTo>
                      <a:pt x="5832" y="3433"/>
                    </a:lnTo>
                    <a:lnTo>
                      <a:pt x="5839" y="3402"/>
                    </a:lnTo>
                    <a:lnTo>
                      <a:pt x="5846" y="3370"/>
                    </a:lnTo>
                    <a:lnTo>
                      <a:pt x="5851" y="3339"/>
                    </a:lnTo>
                    <a:lnTo>
                      <a:pt x="5856" y="3307"/>
                    </a:lnTo>
                    <a:lnTo>
                      <a:pt x="5859" y="3275"/>
                    </a:lnTo>
                    <a:close/>
                    <a:moveTo>
                      <a:pt x="3642" y="4119"/>
                    </a:moveTo>
                    <a:lnTo>
                      <a:pt x="3644" y="4151"/>
                    </a:lnTo>
                    <a:lnTo>
                      <a:pt x="3644" y="4161"/>
                    </a:lnTo>
                    <a:lnTo>
                      <a:pt x="3645" y="4193"/>
                    </a:lnTo>
                    <a:lnTo>
                      <a:pt x="3645" y="4203"/>
                    </a:lnTo>
                    <a:lnTo>
                      <a:pt x="3644" y="4235"/>
                    </a:lnTo>
                    <a:lnTo>
                      <a:pt x="3644" y="4244"/>
                    </a:lnTo>
                    <a:lnTo>
                      <a:pt x="3642" y="4277"/>
                    </a:lnTo>
                    <a:lnTo>
                      <a:pt x="3641" y="4286"/>
                    </a:lnTo>
                    <a:lnTo>
                      <a:pt x="3638" y="4318"/>
                    </a:lnTo>
                    <a:lnTo>
                      <a:pt x="3637" y="4327"/>
                    </a:lnTo>
                    <a:lnTo>
                      <a:pt x="3633" y="4359"/>
                    </a:lnTo>
                    <a:lnTo>
                      <a:pt x="3632" y="4369"/>
                    </a:lnTo>
                    <a:lnTo>
                      <a:pt x="3626" y="4400"/>
                    </a:lnTo>
                    <a:lnTo>
                      <a:pt x="3625" y="4409"/>
                    </a:lnTo>
                    <a:lnTo>
                      <a:pt x="3618" y="4441"/>
                    </a:lnTo>
                    <a:lnTo>
                      <a:pt x="3616" y="4450"/>
                    </a:lnTo>
                    <a:lnTo>
                      <a:pt x="3608" y="4481"/>
                    </a:lnTo>
                    <a:lnTo>
                      <a:pt x="3606" y="4490"/>
                    </a:lnTo>
                    <a:lnTo>
                      <a:pt x="3597" y="4521"/>
                    </a:lnTo>
                    <a:lnTo>
                      <a:pt x="3594" y="4530"/>
                    </a:lnTo>
                    <a:lnTo>
                      <a:pt x="3584" y="4560"/>
                    </a:lnTo>
                    <a:lnTo>
                      <a:pt x="3581" y="4569"/>
                    </a:lnTo>
                    <a:lnTo>
                      <a:pt x="3570" y="4599"/>
                    </a:lnTo>
                    <a:lnTo>
                      <a:pt x="3567" y="4608"/>
                    </a:lnTo>
                    <a:lnTo>
                      <a:pt x="3555" y="4638"/>
                    </a:lnTo>
                    <a:lnTo>
                      <a:pt x="3551" y="4646"/>
                    </a:lnTo>
                    <a:lnTo>
                      <a:pt x="3538" y="4676"/>
                    </a:lnTo>
                    <a:lnTo>
                      <a:pt x="3534" y="4684"/>
                    </a:lnTo>
                    <a:lnTo>
                      <a:pt x="3519" y="4713"/>
                    </a:lnTo>
                    <a:lnTo>
                      <a:pt x="3515" y="4721"/>
                    </a:lnTo>
                    <a:lnTo>
                      <a:pt x="3500" y="4750"/>
                    </a:lnTo>
                    <a:lnTo>
                      <a:pt x="3494" y="4759"/>
                    </a:lnTo>
                    <a:lnTo>
                      <a:pt x="3477" y="4787"/>
                    </a:lnTo>
                    <a:lnTo>
                      <a:pt x="3472" y="4795"/>
                    </a:lnTo>
                    <a:lnTo>
                      <a:pt x="3454" y="4822"/>
                    </a:lnTo>
                    <a:lnTo>
                      <a:pt x="3449" y="4830"/>
                    </a:lnTo>
                    <a:lnTo>
                      <a:pt x="3430" y="4856"/>
                    </a:lnTo>
                    <a:lnTo>
                      <a:pt x="3425" y="4864"/>
                    </a:lnTo>
                    <a:lnTo>
                      <a:pt x="3405" y="4889"/>
                    </a:lnTo>
                    <a:lnTo>
                      <a:pt x="3399" y="4896"/>
                    </a:lnTo>
                    <a:lnTo>
                      <a:pt x="3379" y="4921"/>
                    </a:lnTo>
                    <a:lnTo>
                      <a:pt x="3373" y="4928"/>
                    </a:lnTo>
                    <a:lnTo>
                      <a:pt x="3351" y="4952"/>
                    </a:lnTo>
                    <a:lnTo>
                      <a:pt x="3345" y="4959"/>
                    </a:lnTo>
                    <a:lnTo>
                      <a:pt x="3322" y="4982"/>
                    </a:lnTo>
                    <a:lnTo>
                      <a:pt x="3316" y="4989"/>
                    </a:lnTo>
                    <a:lnTo>
                      <a:pt x="3292" y="5011"/>
                    </a:lnTo>
                    <a:lnTo>
                      <a:pt x="3286" y="5018"/>
                    </a:lnTo>
                    <a:lnTo>
                      <a:pt x="3262" y="5039"/>
                    </a:lnTo>
                    <a:lnTo>
                      <a:pt x="3254" y="5045"/>
                    </a:lnTo>
                    <a:lnTo>
                      <a:pt x="3230" y="5066"/>
                    </a:lnTo>
                    <a:lnTo>
                      <a:pt x="3222" y="5072"/>
                    </a:lnTo>
                    <a:lnTo>
                      <a:pt x="3197" y="5091"/>
                    </a:lnTo>
                    <a:lnTo>
                      <a:pt x="3189" y="5097"/>
                    </a:lnTo>
                    <a:lnTo>
                      <a:pt x="3163" y="5115"/>
                    </a:lnTo>
                    <a:lnTo>
                      <a:pt x="3155" y="5121"/>
                    </a:lnTo>
                    <a:lnTo>
                      <a:pt x="3128" y="5139"/>
                    </a:lnTo>
                    <a:lnTo>
                      <a:pt x="3120" y="5143"/>
                    </a:lnTo>
                    <a:lnTo>
                      <a:pt x="3092" y="5160"/>
                    </a:lnTo>
                    <a:lnTo>
                      <a:pt x="3084" y="5165"/>
                    </a:lnTo>
                    <a:lnTo>
                      <a:pt x="3056" y="5180"/>
                    </a:lnTo>
                    <a:lnTo>
                      <a:pt x="3048" y="5185"/>
                    </a:lnTo>
                    <a:lnTo>
                      <a:pt x="3019" y="5199"/>
                    </a:lnTo>
                    <a:lnTo>
                      <a:pt x="3010" y="5203"/>
                    </a:lnTo>
                    <a:lnTo>
                      <a:pt x="2981" y="5217"/>
                    </a:lnTo>
                    <a:lnTo>
                      <a:pt x="2972" y="5221"/>
                    </a:lnTo>
                    <a:lnTo>
                      <a:pt x="2943" y="5233"/>
                    </a:lnTo>
                    <a:lnTo>
                      <a:pt x="2934" y="5237"/>
                    </a:lnTo>
                    <a:lnTo>
                      <a:pt x="2904" y="5248"/>
                    </a:lnTo>
                    <a:lnTo>
                      <a:pt x="2895" y="5251"/>
                    </a:lnTo>
                    <a:lnTo>
                      <a:pt x="2864" y="5261"/>
                    </a:lnTo>
                    <a:lnTo>
                      <a:pt x="2855" y="5264"/>
                    </a:lnTo>
                    <a:lnTo>
                      <a:pt x="2824" y="5273"/>
                    </a:lnTo>
                    <a:lnTo>
                      <a:pt x="2815" y="5275"/>
                    </a:lnTo>
                    <a:lnTo>
                      <a:pt x="2784" y="5283"/>
                    </a:lnTo>
                    <a:lnTo>
                      <a:pt x="2775" y="5285"/>
                    </a:lnTo>
                    <a:lnTo>
                      <a:pt x="2743" y="5292"/>
                    </a:lnTo>
                    <a:lnTo>
                      <a:pt x="2734" y="5293"/>
                    </a:lnTo>
                    <a:lnTo>
                      <a:pt x="2702" y="5299"/>
                    </a:lnTo>
                    <a:lnTo>
                      <a:pt x="2693" y="5300"/>
                    </a:lnTo>
                    <a:lnTo>
                      <a:pt x="2661" y="5304"/>
                    </a:lnTo>
                    <a:lnTo>
                      <a:pt x="2652" y="5305"/>
                    </a:lnTo>
                    <a:lnTo>
                      <a:pt x="2619" y="5308"/>
                    </a:lnTo>
                    <a:lnTo>
                      <a:pt x="2610" y="5309"/>
                    </a:lnTo>
                    <a:lnTo>
                      <a:pt x="2578" y="5311"/>
                    </a:lnTo>
                    <a:lnTo>
                      <a:pt x="2568" y="5311"/>
                    </a:lnTo>
                    <a:lnTo>
                      <a:pt x="2536" y="5312"/>
                    </a:lnTo>
                    <a:lnTo>
                      <a:pt x="2526" y="5312"/>
                    </a:lnTo>
                    <a:lnTo>
                      <a:pt x="2494" y="5311"/>
                    </a:lnTo>
                    <a:lnTo>
                      <a:pt x="2485" y="5311"/>
                    </a:lnTo>
                    <a:lnTo>
                      <a:pt x="2452" y="5309"/>
                    </a:lnTo>
                    <a:lnTo>
                      <a:pt x="2443" y="5308"/>
                    </a:lnTo>
                    <a:lnTo>
                      <a:pt x="2411" y="5305"/>
                    </a:lnTo>
                    <a:lnTo>
                      <a:pt x="2402" y="5304"/>
                    </a:lnTo>
                    <a:lnTo>
                      <a:pt x="2370" y="5300"/>
                    </a:lnTo>
                    <a:lnTo>
                      <a:pt x="2360" y="5299"/>
                    </a:lnTo>
                    <a:lnTo>
                      <a:pt x="2329" y="5293"/>
                    </a:lnTo>
                    <a:lnTo>
                      <a:pt x="2319" y="5292"/>
                    </a:lnTo>
                    <a:lnTo>
                      <a:pt x="2288" y="5285"/>
                    </a:lnTo>
                    <a:lnTo>
                      <a:pt x="2279" y="5283"/>
                    </a:lnTo>
                    <a:lnTo>
                      <a:pt x="2248" y="5275"/>
                    </a:lnTo>
                    <a:lnTo>
                      <a:pt x="2239" y="5273"/>
                    </a:lnTo>
                    <a:lnTo>
                      <a:pt x="2208" y="5264"/>
                    </a:lnTo>
                    <a:lnTo>
                      <a:pt x="2199" y="5261"/>
                    </a:lnTo>
                    <a:lnTo>
                      <a:pt x="2168" y="5251"/>
                    </a:lnTo>
                    <a:lnTo>
                      <a:pt x="2159" y="5248"/>
                    </a:lnTo>
                    <a:lnTo>
                      <a:pt x="2129" y="5237"/>
                    </a:lnTo>
                    <a:lnTo>
                      <a:pt x="2120" y="5233"/>
                    </a:lnTo>
                    <a:lnTo>
                      <a:pt x="2090" y="5221"/>
                    </a:lnTo>
                    <a:lnTo>
                      <a:pt x="2082" y="5217"/>
                    </a:lnTo>
                    <a:lnTo>
                      <a:pt x="2052" y="5204"/>
                    </a:lnTo>
                    <a:lnTo>
                      <a:pt x="2044" y="5200"/>
                    </a:lnTo>
                    <a:lnTo>
                      <a:pt x="2015" y="5185"/>
                    </a:lnTo>
                    <a:lnTo>
                      <a:pt x="2007" y="5181"/>
                    </a:lnTo>
                    <a:lnTo>
                      <a:pt x="1978" y="5165"/>
                    </a:lnTo>
                    <a:lnTo>
                      <a:pt x="1970" y="5160"/>
                    </a:lnTo>
                    <a:lnTo>
                      <a:pt x="1942" y="5143"/>
                    </a:lnTo>
                    <a:lnTo>
                      <a:pt x="1934" y="5138"/>
                    </a:lnTo>
                    <a:lnTo>
                      <a:pt x="1907" y="5120"/>
                    </a:lnTo>
                    <a:lnTo>
                      <a:pt x="1899" y="5115"/>
                    </a:lnTo>
                    <a:lnTo>
                      <a:pt x="1873" y="5096"/>
                    </a:lnTo>
                    <a:lnTo>
                      <a:pt x="1865" y="5091"/>
                    </a:lnTo>
                    <a:lnTo>
                      <a:pt x="1840" y="5071"/>
                    </a:lnTo>
                    <a:lnTo>
                      <a:pt x="1833" y="5065"/>
                    </a:lnTo>
                    <a:lnTo>
                      <a:pt x="1808" y="5045"/>
                    </a:lnTo>
                    <a:lnTo>
                      <a:pt x="1801" y="5039"/>
                    </a:lnTo>
                    <a:lnTo>
                      <a:pt x="1777" y="5017"/>
                    </a:lnTo>
                    <a:lnTo>
                      <a:pt x="1770" y="5011"/>
                    </a:lnTo>
                    <a:lnTo>
                      <a:pt x="1747" y="4989"/>
                    </a:lnTo>
                    <a:lnTo>
                      <a:pt x="1740" y="4982"/>
                    </a:lnTo>
                    <a:lnTo>
                      <a:pt x="1718" y="4959"/>
                    </a:lnTo>
                    <a:lnTo>
                      <a:pt x="1712" y="4952"/>
                    </a:lnTo>
                    <a:lnTo>
                      <a:pt x="1690" y="4928"/>
                    </a:lnTo>
                    <a:lnTo>
                      <a:pt x="1684" y="4921"/>
                    </a:lnTo>
                    <a:lnTo>
                      <a:pt x="1664" y="4896"/>
                    </a:lnTo>
                    <a:lnTo>
                      <a:pt x="1658" y="4889"/>
                    </a:lnTo>
                    <a:lnTo>
                      <a:pt x="1638" y="4864"/>
                    </a:lnTo>
                    <a:lnTo>
                      <a:pt x="1633" y="4856"/>
                    </a:lnTo>
                    <a:lnTo>
                      <a:pt x="1614" y="4830"/>
                    </a:lnTo>
                    <a:lnTo>
                      <a:pt x="1609" y="4822"/>
                    </a:lnTo>
                    <a:lnTo>
                      <a:pt x="1591" y="4795"/>
                    </a:lnTo>
                    <a:lnTo>
                      <a:pt x="1586" y="4787"/>
                    </a:lnTo>
                    <a:lnTo>
                      <a:pt x="1569" y="4759"/>
                    </a:lnTo>
                    <a:lnTo>
                      <a:pt x="1564" y="4751"/>
                    </a:lnTo>
                    <a:lnTo>
                      <a:pt x="1548" y="4722"/>
                    </a:lnTo>
                    <a:lnTo>
                      <a:pt x="1544" y="4714"/>
                    </a:lnTo>
                    <a:lnTo>
                      <a:pt x="1529" y="4685"/>
                    </a:lnTo>
                    <a:lnTo>
                      <a:pt x="1525" y="4677"/>
                    </a:lnTo>
                    <a:lnTo>
                      <a:pt x="1512" y="4647"/>
                    </a:lnTo>
                    <a:lnTo>
                      <a:pt x="1508" y="4639"/>
                    </a:lnTo>
                    <a:lnTo>
                      <a:pt x="1496" y="4609"/>
                    </a:lnTo>
                    <a:lnTo>
                      <a:pt x="1492" y="4600"/>
                    </a:lnTo>
                    <a:lnTo>
                      <a:pt x="1481" y="4570"/>
                    </a:lnTo>
                    <a:lnTo>
                      <a:pt x="1478" y="4561"/>
                    </a:lnTo>
                    <a:lnTo>
                      <a:pt x="1468" y="4530"/>
                    </a:lnTo>
                    <a:lnTo>
                      <a:pt x="1465" y="4521"/>
                    </a:lnTo>
                    <a:lnTo>
                      <a:pt x="1456" y="4490"/>
                    </a:lnTo>
                    <a:lnTo>
                      <a:pt x="1454" y="4481"/>
                    </a:lnTo>
                    <a:lnTo>
                      <a:pt x="1446" y="4450"/>
                    </a:lnTo>
                    <a:lnTo>
                      <a:pt x="1444" y="4441"/>
                    </a:lnTo>
                    <a:lnTo>
                      <a:pt x="1437" y="4410"/>
                    </a:lnTo>
                    <a:lnTo>
                      <a:pt x="1436" y="4400"/>
                    </a:lnTo>
                    <a:lnTo>
                      <a:pt x="1430" y="4369"/>
                    </a:lnTo>
                    <a:lnTo>
                      <a:pt x="1429" y="4359"/>
                    </a:lnTo>
                    <a:lnTo>
                      <a:pt x="1425" y="4327"/>
                    </a:lnTo>
                    <a:lnTo>
                      <a:pt x="1424" y="4318"/>
                    </a:lnTo>
                    <a:lnTo>
                      <a:pt x="1421" y="4286"/>
                    </a:lnTo>
                    <a:lnTo>
                      <a:pt x="1420" y="4277"/>
                    </a:lnTo>
                    <a:lnTo>
                      <a:pt x="1418" y="4244"/>
                    </a:lnTo>
                    <a:lnTo>
                      <a:pt x="1418" y="4235"/>
                    </a:lnTo>
                    <a:lnTo>
                      <a:pt x="1417" y="4203"/>
                    </a:lnTo>
                    <a:lnTo>
                      <a:pt x="1417" y="4193"/>
                    </a:lnTo>
                    <a:lnTo>
                      <a:pt x="1418" y="4161"/>
                    </a:lnTo>
                    <a:lnTo>
                      <a:pt x="1418" y="4151"/>
                    </a:lnTo>
                    <a:lnTo>
                      <a:pt x="1420" y="4119"/>
                    </a:lnTo>
                    <a:lnTo>
                      <a:pt x="1421" y="4110"/>
                    </a:lnTo>
                    <a:lnTo>
                      <a:pt x="1424" y="4077"/>
                    </a:lnTo>
                    <a:lnTo>
                      <a:pt x="1425" y="4068"/>
                    </a:lnTo>
                    <a:lnTo>
                      <a:pt x="1429" y="4036"/>
                    </a:lnTo>
                    <a:lnTo>
                      <a:pt x="1430" y="4027"/>
                    </a:lnTo>
                    <a:lnTo>
                      <a:pt x="1436" y="3995"/>
                    </a:lnTo>
                    <a:lnTo>
                      <a:pt x="1437" y="3986"/>
                    </a:lnTo>
                    <a:lnTo>
                      <a:pt x="1444" y="3954"/>
                    </a:lnTo>
                    <a:lnTo>
                      <a:pt x="1446" y="3945"/>
                    </a:lnTo>
                    <a:lnTo>
                      <a:pt x="1454" y="3914"/>
                    </a:lnTo>
                    <a:lnTo>
                      <a:pt x="1456" y="3905"/>
                    </a:lnTo>
                    <a:lnTo>
                      <a:pt x="1465" y="3874"/>
                    </a:lnTo>
                    <a:lnTo>
                      <a:pt x="1468" y="3865"/>
                    </a:lnTo>
                    <a:lnTo>
                      <a:pt x="1478" y="3834"/>
                    </a:lnTo>
                    <a:lnTo>
                      <a:pt x="1481" y="3825"/>
                    </a:lnTo>
                    <a:lnTo>
                      <a:pt x="1492" y="3795"/>
                    </a:lnTo>
                    <a:lnTo>
                      <a:pt x="1496" y="3786"/>
                    </a:lnTo>
                    <a:lnTo>
                      <a:pt x="1508" y="3757"/>
                    </a:lnTo>
                    <a:lnTo>
                      <a:pt x="1512" y="3748"/>
                    </a:lnTo>
                    <a:lnTo>
                      <a:pt x="1526" y="3719"/>
                    </a:lnTo>
                    <a:lnTo>
                      <a:pt x="1530" y="3710"/>
                    </a:lnTo>
                    <a:lnTo>
                      <a:pt x="1544" y="3681"/>
                    </a:lnTo>
                    <a:lnTo>
                      <a:pt x="1549" y="3673"/>
                    </a:lnTo>
                    <a:lnTo>
                      <a:pt x="1564" y="3645"/>
                    </a:lnTo>
                    <a:lnTo>
                      <a:pt x="1569" y="3637"/>
                    </a:lnTo>
                    <a:lnTo>
                      <a:pt x="1586" y="3609"/>
                    </a:lnTo>
                    <a:lnTo>
                      <a:pt x="1590" y="3601"/>
                    </a:lnTo>
                    <a:lnTo>
                      <a:pt x="1608" y="3574"/>
                    </a:lnTo>
                    <a:lnTo>
                      <a:pt x="1614" y="3566"/>
                    </a:lnTo>
                    <a:lnTo>
                      <a:pt x="1632" y="3540"/>
                    </a:lnTo>
                    <a:lnTo>
                      <a:pt x="1638" y="3532"/>
                    </a:lnTo>
                    <a:lnTo>
                      <a:pt x="1657" y="3507"/>
                    </a:lnTo>
                    <a:lnTo>
                      <a:pt x="1663" y="3499"/>
                    </a:lnTo>
                    <a:lnTo>
                      <a:pt x="1684" y="3475"/>
                    </a:lnTo>
                    <a:lnTo>
                      <a:pt x="1690" y="3467"/>
                    </a:lnTo>
                    <a:lnTo>
                      <a:pt x="1711" y="3443"/>
                    </a:lnTo>
                    <a:lnTo>
                      <a:pt x="1718" y="3437"/>
                    </a:lnTo>
                    <a:lnTo>
                      <a:pt x="1740" y="3413"/>
                    </a:lnTo>
                    <a:lnTo>
                      <a:pt x="1747" y="3407"/>
                    </a:lnTo>
                    <a:lnTo>
                      <a:pt x="1770" y="3384"/>
                    </a:lnTo>
                    <a:lnTo>
                      <a:pt x="1777" y="3378"/>
                    </a:lnTo>
                    <a:lnTo>
                      <a:pt x="1801" y="3356"/>
                    </a:lnTo>
                    <a:lnTo>
                      <a:pt x="1808" y="3350"/>
                    </a:lnTo>
                    <a:lnTo>
                      <a:pt x="1833" y="3330"/>
                    </a:lnTo>
                    <a:lnTo>
                      <a:pt x="1840" y="3324"/>
                    </a:lnTo>
                    <a:lnTo>
                      <a:pt x="1865" y="3304"/>
                    </a:lnTo>
                    <a:lnTo>
                      <a:pt x="1873" y="3299"/>
                    </a:lnTo>
                    <a:lnTo>
                      <a:pt x="1899" y="3280"/>
                    </a:lnTo>
                    <a:lnTo>
                      <a:pt x="1907" y="3275"/>
                    </a:lnTo>
                    <a:lnTo>
                      <a:pt x="1934" y="3257"/>
                    </a:lnTo>
                    <a:lnTo>
                      <a:pt x="1942" y="3252"/>
                    </a:lnTo>
                    <a:lnTo>
                      <a:pt x="1970" y="3235"/>
                    </a:lnTo>
                    <a:lnTo>
                      <a:pt x="1979" y="3229"/>
                    </a:lnTo>
                    <a:lnTo>
                      <a:pt x="2008" y="3214"/>
                    </a:lnTo>
                    <a:lnTo>
                      <a:pt x="2016" y="3210"/>
                    </a:lnTo>
                    <a:lnTo>
                      <a:pt x="2045" y="3195"/>
                    </a:lnTo>
                    <a:lnTo>
                      <a:pt x="2053" y="3191"/>
                    </a:lnTo>
                    <a:lnTo>
                      <a:pt x="2083" y="3178"/>
                    </a:lnTo>
                    <a:lnTo>
                      <a:pt x="2091" y="3174"/>
                    </a:lnTo>
                    <a:lnTo>
                      <a:pt x="2121" y="3162"/>
                    </a:lnTo>
                    <a:lnTo>
                      <a:pt x="2130" y="3159"/>
                    </a:lnTo>
                    <a:lnTo>
                      <a:pt x="2160" y="3148"/>
                    </a:lnTo>
                    <a:lnTo>
                      <a:pt x="2169" y="3145"/>
                    </a:lnTo>
                    <a:lnTo>
                      <a:pt x="2199" y="3135"/>
                    </a:lnTo>
                    <a:lnTo>
                      <a:pt x="2208" y="3132"/>
                    </a:lnTo>
                    <a:lnTo>
                      <a:pt x="2239" y="3123"/>
                    </a:lnTo>
                    <a:lnTo>
                      <a:pt x="2248" y="3121"/>
                    </a:lnTo>
                    <a:lnTo>
                      <a:pt x="2279" y="3113"/>
                    </a:lnTo>
                    <a:lnTo>
                      <a:pt x="2288" y="3111"/>
                    </a:lnTo>
                    <a:lnTo>
                      <a:pt x="2320" y="3104"/>
                    </a:lnTo>
                    <a:lnTo>
                      <a:pt x="2329" y="3103"/>
                    </a:lnTo>
                    <a:lnTo>
                      <a:pt x="2360" y="3097"/>
                    </a:lnTo>
                    <a:lnTo>
                      <a:pt x="2370" y="3096"/>
                    </a:lnTo>
                    <a:lnTo>
                      <a:pt x="2402" y="3092"/>
                    </a:lnTo>
                    <a:lnTo>
                      <a:pt x="2411" y="3091"/>
                    </a:lnTo>
                    <a:lnTo>
                      <a:pt x="2443" y="3088"/>
                    </a:lnTo>
                    <a:lnTo>
                      <a:pt x="2452" y="3087"/>
                    </a:lnTo>
                    <a:lnTo>
                      <a:pt x="2485" y="3085"/>
                    </a:lnTo>
                    <a:lnTo>
                      <a:pt x="2494" y="3085"/>
                    </a:lnTo>
                    <a:lnTo>
                      <a:pt x="2526" y="3084"/>
                    </a:lnTo>
                    <a:lnTo>
                      <a:pt x="2536" y="3084"/>
                    </a:lnTo>
                    <a:lnTo>
                      <a:pt x="2568" y="3085"/>
                    </a:lnTo>
                    <a:lnTo>
                      <a:pt x="2578" y="3085"/>
                    </a:lnTo>
                    <a:lnTo>
                      <a:pt x="2610" y="3087"/>
                    </a:lnTo>
                    <a:lnTo>
                      <a:pt x="2619" y="3088"/>
                    </a:lnTo>
                    <a:lnTo>
                      <a:pt x="2652" y="3091"/>
                    </a:lnTo>
                    <a:lnTo>
                      <a:pt x="2661" y="3092"/>
                    </a:lnTo>
                    <a:lnTo>
                      <a:pt x="2693" y="3096"/>
                    </a:lnTo>
                    <a:lnTo>
                      <a:pt x="2702" y="3097"/>
                    </a:lnTo>
                    <a:lnTo>
                      <a:pt x="2734" y="3103"/>
                    </a:lnTo>
                    <a:lnTo>
                      <a:pt x="2743" y="3104"/>
                    </a:lnTo>
                    <a:lnTo>
                      <a:pt x="2775" y="3111"/>
                    </a:lnTo>
                    <a:lnTo>
                      <a:pt x="2784" y="3113"/>
                    </a:lnTo>
                    <a:lnTo>
                      <a:pt x="2815" y="3121"/>
                    </a:lnTo>
                    <a:lnTo>
                      <a:pt x="2824" y="3123"/>
                    </a:lnTo>
                    <a:lnTo>
                      <a:pt x="2855" y="3132"/>
                    </a:lnTo>
                    <a:lnTo>
                      <a:pt x="2864" y="3135"/>
                    </a:lnTo>
                    <a:lnTo>
                      <a:pt x="2894" y="3145"/>
                    </a:lnTo>
                    <a:lnTo>
                      <a:pt x="2903" y="3148"/>
                    </a:lnTo>
                    <a:lnTo>
                      <a:pt x="2933" y="3159"/>
                    </a:lnTo>
                    <a:lnTo>
                      <a:pt x="2942" y="3162"/>
                    </a:lnTo>
                    <a:lnTo>
                      <a:pt x="2972" y="3174"/>
                    </a:lnTo>
                    <a:lnTo>
                      <a:pt x="2980" y="3178"/>
                    </a:lnTo>
                    <a:lnTo>
                      <a:pt x="3009" y="3191"/>
                    </a:lnTo>
                    <a:lnTo>
                      <a:pt x="3018" y="3195"/>
                    </a:lnTo>
                    <a:lnTo>
                      <a:pt x="3047" y="3210"/>
                    </a:lnTo>
                    <a:lnTo>
                      <a:pt x="3055" y="3214"/>
                    </a:lnTo>
                    <a:lnTo>
                      <a:pt x="3083" y="3230"/>
                    </a:lnTo>
                    <a:lnTo>
                      <a:pt x="3092" y="3235"/>
                    </a:lnTo>
                    <a:lnTo>
                      <a:pt x="3120" y="3252"/>
                    </a:lnTo>
                    <a:lnTo>
                      <a:pt x="3128" y="3257"/>
                    </a:lnTo>
                    <a:lnTo>
                      <a:pt x="3155" y="3274"/>
                    </a:lnTo>
                    <a:lnTo>
                      <a:pt x="3163" y="3280"/>
                    </a:lnTo>
                    <a:lnTo>
                      <a:pt x="3189" y="3298"/>
                    </a:lnTo>
                    <a:lnTo>
                      <a:pt x="3197" y="3304"/>
                    </a:lnTo>
                    <a:lnTo>
                      <a:pt x="3222" y="3324"/>
                    </a:lnTo>
                    <a:lnTo>
                      <a:pt x="3230" y="3329"/>
                    </a:lnTo>
                    <a:lnTo>
                      <a:pt x="3255" y="3350"/>
                    </a:lnTo>
                    <a:lnTo>
                      <a:pt x="3262" y="3356"/>
                    </a:lnTo>
                    <a:lnTo>
                      <a:pt x="3286" y="3378"/>
                    </a:lnTo>
                    <a:lnTo>
                      <a:pt x="3293" y="3384"/>
                    </a:lnTo>
                    <a:lnTo>
                      <a:pt x="3316" y="3406"/>
                    </a:lnTo>
                    <a:lnTo>
                      <a:pt x="3323" y="3413"/>
                    </a:lnTo>
                    <a:lnTo>
                      <a:pt x="3345" y="3436"/>
                    </a:lnTo>
                    <a:lnTo>
                      <a:pt x="3351" y="3443"/>
                    </a:lnTo>
                    <a:lnTo>
                      <a:pt x="3373" y="3467"/>
                    </a:lnTo>
                    <a:lnTo>
                      <a:pt x="3379" y="3474"/>
                    </a:lnTo>
                    <a:lnTo>
                      <a:pt x="3400" y="3499"/>
                    </a:lnTo>
                    <a:lnTo>
                      <a:pt x="3405" y="3507"/>
                    </a:lnTo>
                    <a:lnTo>
                      <a:pt x="3425" y="3532"/>
                    </a:lnTo>
                    <a:lnTo>
                      <a:pt x="3431" y="3540"/>
                    </a:lnTo>
                    <a:lnTo>
                      <a:pt x="3449" y="3566"/>
                    </a:lnTo>
                    <a:lnTo>
                      <a:pt x="3455" y="3574"/>
                    </a:lnTo>
                    <a:lnTo>
                      <a:pt x="3472" y="3601"/>
                    </a:lnTo>
                    <a:lnTo>
                      <a:pt x="3477" y="3609"/>
                    </a:lnTo>
                    <a:lnTo>
                      <a:pt x="3494" y="3637"/>
                    </a:lnTo>
                    <a:lnTo>
                      <a:pt x="3499" y="3646"/>
                    </a:lnTo>
                    <a:lnTo>
                      <a:pt x="3515" y="3674"/>
                    </a:lnTo>
                    <a:lnTo>
                      <a:pt x="3519" y="3682"/>
                    </a:lnTo>
                    <a:lnTo>
                      <a:pt x="3534" y="3711"/>
                    </a:lnTo>
                    <a:lnTo>
                      <a:pt x="3538" y="3720"/>
                    </a:lnTo>
                    <a:lnTo>
                      <a:pt x="3551" y="3749"/>
                    </a:lnTo>
                    <a:lnTo>
                      <a:pt x="3555" y="3757"/>
                    </a:lnTo>
                    <a:lnTo>
                      <a:pt x="3567" y="3787"/>
                    </a:lnTo>
                    <a:lnTo>
                      <a:pt x="3570" y="3796"/>
                    </a:lnTo>
                    <a:lnTo>
                      <a:pt x="3581" y="3826"/>
                    </a:lnTo>
                    <a:lnTo>
                      <a:pt x="3584" y="3835"/>
                    </a:lnTo>
                    <a:lnTo>
                      <a:pt x="3594" y="3865"/>
                    </a:lnTo>
                    <a:lnTo>
                      <a:pt x="3597" y="3874"/>
                    </a:lnTo>
                    <a:lnTo>
                      <a:pt x="3606" y="3905"/>
                    </a:lnTo>
                    <a:lnTo>
                      <a:pt x="3608" y="3914"/>
                    </a:lnTo>
                    <a:lnTo>
                      <a:pt x="3616" y="3945"/>
                    </a:lnTo>
                    <a:lnTo>
                      <a:pt x="3618" y="3954"/>
                    </a:lnTo>
                    <a:lnTo>
                      <a:pt x="3625" y="3986"/>
                    </a:lnTo>
                    <a:lnTo>
                      <a:pt x="3626" y="3995"/>
                    </a:lnTo>
                    <a:lnTo>
                      <a:pt x="3632" y="4027"/>
                    </a:lnTo>
                    <a:lnTo>
                      <a:pt x="3633" y="4036"/>
                    </a:lnTo>
                    <a:lnTo>
                      <a:pt x="3637" y="4068"/>
                    </a:lnTo>
                    <a:lnTo>
                      <a:pt x="3638" y="4077"/>
                    </a:lnTo>
                    <a:lnTo>
                      <a:pt x="3641" y="4110"/>
                    </a:lnTo>
                    <a:lnTo>
                      <a:pt x="3642" y="4119"/>
                    </a:lnTo>
                    <a:close/>
                    <a:moveTo>
                      <a:pt x="3141" y="4267"/>
                    </a:moveTo>
                    <a:lnTo>
                      <a:pt x="3143" y="4244"/>
                    </a:lnTo>
                    <a:lnTo>
                      <a:pt x="3145" y="4221"/>
                    </a:lnTo>
                    <a:lnTo>
                      <a:pt x="3145" y="4198"/>
                    </a:lnTo>
                    <a:lnTo>
                      <a:pt x="3145" y="4175"/>
                    </a:lnTo>
                    <a:lnTo>
                      <a:pt x="3143" y="4152"/>
                    </a:lnTo>
                    <a:lnTo>
                      <a:pt x="3141" y="4129"/>
                    </a:lnTo>
                    <a:lnTo>
                      <a:pt x="3138" y="4106"/>
                    </a:lnTo>
                    <a:lnTo>
                      <a:pt x="3134" y="4083"/>
                    </a:lnTo>
                    <a:lnTo>
                      <a:pt x="3130" y="4061"/>
                    </a:lnTo>
                    <a:lnTo>
                      <a:pt x="3124" y="4039"/>
                    </a:lnTo>
                    <a:lnTo>
                      <a:pt x="3118" y="4017"/>
                    </a:lnTo>
                    <a:lnTo>
                      <a:pt x="3111" y="3995"/>
                    </a:lnTo>
                    <a:lnTo>
                      <a:pt x="3103" y="3973"/>
                    </a:lnTo>
                    <a:lnTo>
                      <a:pt x="3094" y="3952"/>
                    </a:lnTo>
                    <a:lnTo>
                      <a:pt x="3084" y="3931"/>
                    </a:lnTo>
                    <a:lnTo>
                      <a:pt x="3074" y="3910"/>
                    </a:lnTo>
                    <a:lnTo>
                      <a:pt x="3063" y="3891"/>
                    </a:lnTo>
                    <a:lnTo>
                      <a:pt x="3051" y="3871"/>
                    </a:lnTo>
                    <a:lnTo>
                      <a:pt x="3039" y="3852"/>
                    </a:lnTo>
                    <a:lnTo>
                      <a:pt x="3025" y="3833"/>
                    </a:lnTo>
                    <a:lnTo>
                      <a:pt x="3011" y="3815"/>
                    </a:lnTo>
                    <a:lnTo>
                      <a:pt x="2997" y="3797"/>
                    </a:lnTo>
                    <a:lnTo>
                      <a:pt x="2982" y="3780"/>
                    </a:lnTo>
                    <a:lnTo>
                      <a:pt x="2966" y="3763"/>
                    </a:lnTo>
                    <a:lnTo>
                      <a:pt x="2949" y="3747"/>
                    </a:lnTo>
                    <a:lnTo>
                      <a:pt x="2932" y="3732"/>
                    </a:lnTo>
                    <a:lnTo>
                      <a:pt x="2914" y="3718"/>
                    </a:lnTo>
                    <a:lnTo>
                      <a:pt x="2896" y="3704"/>
                    </a:lnTo>
                    <a:lnTo>
                      <a:pt x="2877" y="3690"/>
                    </a:lnTo>
                    <a:lnTo>
                      <a:pt x="2858" y="3678"/>
                    </a:lnTo>
                    <a:lnTo>
                      <a:pt x="2838" y="3666"/>
                    </a:lnTo>
                    <a:lnTo>
                      <a:pt x="2819" y="3655"/>
                    </a:lnTo>
                    <a:lnTo>
                      <a:pt x="2798" y="3645"/>
                    </a:lnTo>
                    <a:lnTo>
                      <a:pt x="2777" y="3635"/>
                    </a:lnTo>
                    <a:lnTo>
                      <a:pt x="2756" y="3626"/>
                    </a:lnTo>
                    <a:lnTo>
                      <a:pt x="2734" y="3618"/>
                    </a:lnTo>
                    <a:lnTo>
                      <a:pt x="2712" y="3611"/>
                    </a:lnTo>
                    <a:lnTo>
                      <a:pt x="2690" y="3605"/>
                    </a:lnTo>
                    <a:lnTo>
                      <a:pt x="2668" y="3599"/>
                    </a:lnTo>
                    <a:lnTo>
                      <a:pt x="2646" y="3595"/>
                    </a:lnTo>
                    <a:lnTo>
                      <a:pt x="2623" y="3591"/>
                    </a:lnTo>
                    <a:lnTo>
                      <a:pt x="2600" y="3588"/>
                    </a:lnTo>
                    <a:lnTo>
                      <a:pt x="2577" y="3586"/>
                    </a:lnTo>
                    <a:lnTo>
                      <a:pt x="2554" y="3584"/>
                    </a:lnTo>
                    <a:lnTo>
                      <a:pt x="2531" y="3584"/>
                    </a:lnTo>
                    <a:lnTo>
                      <a:pt x="2508" y="3584"/>
                    </a:lnTo>
                    <a:lnTo>
                      <a:pt x="2485" y="3586"/>
                    </a:lnTo>
                    <a:lnTo>
                      <a:pt x="2462" y="3588"/>
                    </a:lnTo>
                    <a:lnTo>
                      <a:pt x="2440" y="3591"/>
                    </a:lnTo>
                    <a:lnTo>
                      <a:pt x="2417" y="3595"/>
                    </a:lnTo>
                    <a:lnTo>
                      <a:pt x="2395" y="3599"/>
                    </a:lnTo>
                    <a:lnTo>
                      <a:pt x="2372" y="3605"/>
                    </a:lnTo>
                    <a:lnTo>
                      <a:pt x="2350" y="3611"/>
                    </a:lnTo>
                    <a:lnTo>
                      <a:pt x="2328" y="3618"/>
                    </a:lnTo>
                    <a:lnTo>
                      <a:pt x="2307" y="3626"/>
                    </a:lnTo>
                    <a:lnTo>
                      <a:pt x="2285" y="3635"/>
                    </a:lnTo>
                    <a:lnTo>
                      <a:pt x="2264" y="3645"/>
                    </a:lnTo>
                    <a:lnTo>
                      <a:pt x="2243" y="3655"/>
                    </a:lnTo>
                    <a:lnTo>
                      <a:pt x="2224" y="3666"/>
                    </a:lnTo>
                    <a:lnTo>
                      <a:pt x="2205" y="3677"/>
                    </a:lnTo>
                    <a:lnTo>
                      <a:pt x="2185" y="3690"/>
                    </a:lnTo>
                    <a:lnTo>
                      <a:pt x="2167" y="3703"/>
                    </a:lnTo>
                    <a:lnTo>
                      <a:pt x="2149" y="3717"/>
                    </a:lnTo>
                    <a:lnTo>
                      <a:pt x="2131" y="3732"/>
                    </a:lnTo>
                    <a:lnTo>
                      <a:pt x="2114" y="3747"/>
                    </a:lnTo>
                    <a:lnTo>
                      <a:pt x="2097" y="3763"/>
                    </a:lnTo>
                    <a:lnTo>
                      <a:pt x="2082" y="3780"/>
                    </a:lnTo>
                    <a:lnTo>
                      <a:pt x="2066" y="3797"/>
                    </a:lnTo>
                    <a:lnTo>
                      <a:pt x="2052" y="3814"/>
                    </a:lnTo>
                    <a:lnTo>
                      <a:pt x="2038" y="3833"/>
                    </a:lnTo>
                    <a:lnTo>
                      <a:pt x="2024" y="3852"/>
                    </a:lnTo>
                    <a:lnTo>
                      <a:pt x="2012" y="3871"/>
                    </a:lnTo>
                    <a:lnTo>
                      <a:pt x="1999" y="3891"/>
                    </a:lnTo>
                    <a:lnTo>
                      <a:pt x="1988" y="3912"/>
                    </a:lnTo>
                    <a:lnTo>
                      <a:pt x="1978" y="3932"/>
                    </a:lnTo>
                    <a:lnTo>
                      <a:pt x="1968" y="3953"/>
                    </a:lnTo>
                    <a:lnTo>
                      <a:pt x="1959" y="3974"/>
                    </a:lnTo>
                    <a:lnTo>
                      <a:pt x="1951" y="3995"/>
                    </a:lnTo>
                    <a:lnTo>
                      <a:pt x="1944" y="4017"/>
                    </a:lnTo>
                    <a:lnTo>
                      <a:pt x="1938" y="4039"/>
                    </a:lnTo>
                    <a:lnTo>
                      <a:pt x="1932" y="4061"/>
                    </a:lnTo>
                    <a:lnTo>
                      <a:pt x="1928" y="4084"/>
                    </a:lnTo>
                    <a:lnTo>
                      <a:pt x="1924" y="4106"/>
                    </a:lnTo>
                    <a:lnTo>
                      <a:pt x="1921" y="4129"/>
                    </a:lnTo>
                    <a:lnTo>
                      <a:pt x="1919" y="4152"/>
                    </a:lnTo>
                    <a:lnTo>
                      <a:pt x="1917" y="4175"/>
                    </a:lnTo>
                    <a:lnTo>
                      <a:pt x="1917" y="4198"/>
                    </a:lnTo>
                    <a:lnTo>
                      <a:pt x="1917" y="4221"/>
                    </a:lnTo>
                    <a:lnTo>
                      <a:pt x="1919" y="4244"/>
                    </a:lnTo>
                    <a:lnTo>
                      <a:pt x="1921" y="4266"/>
                    </a:lnTo>
                    <a:lnTo>
                      <a:pt x="1924" y="4289"/>
                    </a:lnTo>
                    <a:lnTo>
                      <a:pt x="1928" y="4312"/>
                    </a:lnTo>
                    <a:lnTo>
                      <a:pt x="1932" y="4334"/>
                    </a:lnTo>
                    <a:lnTo>
                      <a:pt x="1938" y="4356"/>
                    </a:lnTo>
                    <a:lnTo>
                      <a:pt x="1944" y="4378"/>
                    </a:lnTo>
                    <a:lnTo>
                      <a:pt x="1952" y="4400"/>
                    </a:lnTo>
                    <a:lnTo>
                      <a:pt x="1960" y="4422"/>
                    </a:lnTo>
                    <a:lnTo>
                      <a:pt x="1968" y="4443"/>
                    </a:lnTo>
                    <a:lnTo>
                      <a:pt x="1978" y="4464"/>
                    </a:lnTo>
                    <a:lnTo>
                      <a:pt x="1988" y="4485"/>
                    </a:lnTo>
                    <a:lnTo>
                      <a:pt x="1999" y="4505"/>
                    </a:lnTo>
                    <a:lnTo>
                      <a:pt x="2011" y="4524"/>
                    </a:lnTo>
                    <a:lnTo>
                      <a:pt x="2024" y="4544"/>
                    </a:lnTo>
                    <a:lnTo>
                      <a:pt x="2037" y="4562"/>
                    </a:lnTo>
                    <a:lnTo>
                      <a:pt x="2051" y="4581"/>
                    </a:lnTo>
                    <a:lnTo>
                      <a:pt x="2066" y="4598"/>
                    </a:lnTo>
                    <a:lnTo>
                      <a:pt x="2081" y="4615"/>
                    </a:lnTo>
                    <a:lnTo>
                      <a:pt x="2097" y="4632"/>
                    </a:lnTo>
                    <a:lnTo>
                      <a:pt x="2114" y="4648"/>
                    </a:lnTo>
                    <a:lnTo>
                      <a:pt x="2131" y="4663"/>
                    </a:lnTo>
                    <a:lnTo>
                      <a:pt x="2148" y="4678"/>
                    </a:lnTo>
                    <a:lnTo>
                      <a:pt x="2167" y="4692"/>
                    </a:lnTo>
                    <a:lnTo>
                      <a:pt x="2185" y="4705"/>
                    </a:lnTo>
                    <a:lnTo>
                      <a:pt x="2205" y="4718"/>
                    </a:lnTo>
                    <a:lnTo>
                      <a:pt x="2224" y="4730"/>
                    </a:lnTo>
                    <a:lnTo>
                      <a:pt x="2244" y="4741"/>
                    </a:lnTo>
                    <a:lnTo>
                      <a:pt x="2265" y="4751"/>
                    </a:lnTo>
                    <a:lnTo>
                      <a:pt x="2286" y="4761"/>
                    </a:lnTo>
                    <a:lnTo>
                      <a:pt x="2307" y="4769"/>
                    </a:lnTo>
                    <a:lnTo>
                      <a:pt x="2329" y="4777"/>
                    </a:lnTo>
                    <a:lnTo>
                      <a:pt x="2351" y="4785"/>
                    </a:lnTo>
                    <a:lnTo>
                      <a:pt x="2373" y="4791"/>
                    </a:lnTo>
                    <a:lnTo>
                      <a:pt x="2395" y="4797"/>
                    </a:lnTo>
                    <a:lnTo>
                      <a:pt x="2417" y="4801"/>
                    </a:lnTo>
                    <a:lnTo>
                      <a:pt x="2440" y="4805"/>
                    </a:lnTo>
                    <a:lnTo>
                      <a:pt x="2463" y="4808"/>
                    </a:lnTo>
                    <a:lnTo>
                      <a:pt x="2485" y="4810"/>
                    </a:lnTo>
                    <a:lnTo>
                      <a:pt x="2508" y="4812"/>
                    </a:lnTo>
                    <a:lnTo>
                      <a:pt x="2531" y="4812"/>
                    </a:lnTo>
                    <a:lnTo>
                      <a:pt x="2554" y="4812"/>
                    </a:lnTo>
                    <a:lnTo>
                      <a:pt x="2577" y="4810"/>
                    </a:lnTo>
                    <a:lnTo>
                      <a:pt x="2600" y="4808"/>
                    </a:lnTo>
                    <a:lnTo>
                      <a:pt x="2623" y="4805"/>
                    </a:lnTo>
                    <a:lnTo>
                      <a:pt x="2645" y="4801"/>
                    </a:lnTo>
                    <a:lnTo>
                      <a:pt x="2668" y="4797"/>
                    </a:lnTo>
                    <a:lnTo>
                      <a:pt x="2690" y="4791"/>
                    </a:lnTo>
                    <a:lnTo>
                      <a:pt x="2712" y="4785"/>
                    </a:lnTo>
                    <a:lnTo>
                      <a:pt x="2734" y="4778"/>
                    </a:lnTo>
                    <a:lnTo>
                      <a:pt x="2755" y="4770"/>
                    </a:lnTo>
                    <a:lnTo>
                      <a:pt x="2776" y="4761"/>
                    </a:lnTo>
                    <a:lnTo>
                      <a:pt x="2797" y="4751"/>
                    </a:lnTo>
                    <a:lnTo>
                      <a:pt x="2817" y="4741"/>
                    </a:lnTo>
                    <a:lnTo>
                      <a:pt x="2838" y="4730"/>
                    </a:lnTo>
                    <a:lnTo>
                      <a:pt x="2858" y="4717"/>
                    </a:lnTo>
                    <a:lnTo>
                      <a:pt x="2877" y="4705"/>
                    </a:lnTo>
                    <a:lnTo>
                      <a:pt x="2896" y="4691"/>
                    </a:lnTo>
                    <a:lnTo>
                      <a:pt x="2915" y="4677"/>
                    </a:lnTo>
                    <a:lnTo>
                      <a:pt x="2932" y="4663"/>
                    </a:lnTo>
                    <a:lnTo>
                      <a:pt x="2949" y="4647"/>
                    </a:lnTo>
                    <a:lnTo>
                      <a:pt x="2966" y="4632"/>
                    </a:lnTo>
                    <a:lnTo>
                      <a:pt x="2982" y="4615"/>
                    </a:lnTo>
                    <a:lnTo>
                      <a:pt x="2997" y="4598"/>
                    </a:lnTo>
                    <a:lnTo>
                      <a:pt x="3012" y="4580"/>
                    </a:lnTo>
                    <a:lnTo>
                      <a:pt x="3026" y="4562"/>
                    </a:lnTo>
                    <a:lnTo>
                      <a:pt x="3039" y="4544"/>
                    </a:lnTo>
                    <a:lnTo>
                      <a:pt x="3052" y="4524"/>
                    </a:lnTo>
                    <a:lnTo>
                      <a:pt x="3063" y="4505"/>
                    </a:lnTo>
                    <a:lnTo>
                      <a:pt x="3074" y="4486"/>
                    </a:lnTo>
                    <a:lnTo>
                      <a:pt x="3084" y="4465"/>
                    </a:lnTo>
                    <a:lnTo>
                      <a:pt x="3094" y="4444"/>
                    </a:lnTo>
                    <a:lnTo>
                      <a:pt x="3103" y="4422"/>
                    </a:lnTo>
                    <a:lnTo>
                      <a:pt x="3111" y="4401"/>
                    </a:lnTo>
                    <a:lnTo>
                      <a:pt x="3118" y="4379"/>
                    </a:lnTo>
                    <a:lnTo>
                      <a:pt x="3124" y="4357"/>
                    </a:lnTo>
                    <a:lnTo>
                      <a:pt x="3130" y="4334"/>
                    </a:lnTo>
                    <a:lnTo>
                      <a:pt x="3134" y="4312"/>
                    </a:lnTo>
                    <a:lnTo>
                      <a:pt x="3138" y="4289"/>
                    </a:lnTo>
                    <a:lnTo>
                      <a:pt x="3141" y="4267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5" name="Pentagon 26">
            <a:extLst>
              <a:ext uri="{FF2B5EF4-FFF2-40B4-BE49-F238E27FC236}">
                <a16:creationId xmlns:a16="http://schemas.microsoft.com/office/drawing/2014/main" id="{F3CE972D-7684-4D2A-AC3F-484361A2088E}"/>
              </a:ext>
            </a:extLst>
          </p:cNvPr>
          <p:cNvSpPr/>
          <p:nvPr/>
        </p:nvSpPr>
        <p:spPr>
          <a:xfrm>
            <a:off x="294968" y="3458672"/>
            <a:ext cx="3418217" cy="1287797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6" name="Rectangle 34">
            <a:extLst>
              <a:ext uri="{FF2B5EF4-FFF2-40B4-BE49-F238E27FC236}">
                <a16:creationId xmlns:a16="http://schemas.microsoft.com/office/drawing/2014/main" id="{742792CB-3879-464F-8FFA-B9AC8050BCC1}"/>
              </a:ext>
            </a:extLst>
          </p:cNvPr>
          <p:cNvSpPr/>
          <p:nvPr/>
        </p:nvSpPr>
        <p:spPr>
          <a:xfrm>
            <a:off x="354778" y="3458672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7" name="Rectangle 38">
            <a:extLst>
              <a:ext uri="{FF2B5EF4-FFF2-40B4-BE49-F238E27FC236}">
                <a16:creationId xmlns:a16="http://schemas.microsoft.com/office/drawing/2014/main" id="{95D3CC03-34DD-4522-AB72-C594BD6EA7EC}"/>
              </a:ext>
            </a:extLst>
          </p:cNvPr>
          <p:cNvSpPr/>
          <p:nvPr/>
        </p:nvSpPr>
        <p:spPr>
          <a:xfrm>
            <a:off x="483581" y="3458672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8" name="Rectangle 2">
            <a:extLst>
              <a:ext uri="{FF2B5EF4-FFF2-40B4-BE49-F238E27FC236}">
                <a16:creationId xmlns:a16="http://schemas.microsoft.com/office/drawing/2014/main" id="{C783B3BD-EDAB-45C3-A8FB-D2E2E6610D5D}"/>
              </a:ext>
            </a:extLst>
          </p:cNvPr>
          <p:cNvSpPr/>
          <p:nvPr/>
        </p:nvSpPr>
        <p:spPr>
          <a:xfrm>
            <a:off x="1897633" y="3458672"/>
            <a:ext cx="9995919" cy="128779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Off-market access</a:t>
            </a: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The portfolio was sourced directly from a long-term owner through an existing relationship, avoiding a competitive auction and securing pricing below recent comparable trades in the submarket.</a:t>
            </a:r>
            <a:endParaRPr lang="en-PH" sz="1600" dirty="0">
              <a:solidFill>
                <a:schemeClr val="tx1"/>
              </a:solidFill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A081ACCC-1D36-4FAA-BD57-903581BAC839}"/>
              </a:ext>
            </a:extLst>
          </p:cNvPr>
          <p:cNvGrpSpPr/>
          <p:nvPr/>
        </p:nvGrpSpPr>
        <p:grpSpPr>
          <a:xfrm>
            <a:off x="841572" y="3718170"/>
            <a:ext cx="768801" cy="768800"/>
            <a:chOff x="841572" y="2409156"/>
            <a:chExt cx="768801" cy="768800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5B2C9583-65C3-4612-BF71-97684D600B5D}"/>
                </a:ext>
              </a:extLst>
            </p:cNvPr>
            <p:cNvSpPr/>
            <p:nvPr/>
          </p:nvSpPr>
          <p:spPr>
            <a:xfrm>
              <a:off x="841572" y="2409156"/>
              <a:ext cx="768801" cy="768800"/>
            </a:xfrm>
            <a:prstGeom prst="ellipse">
              <a:avLst/>
            </a:prstGeom>
            <a:solidFill>
              <a:srgbClr val="FFFFFF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rgbClr val="575757"/>
                </a:solidFill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A0C9E400-F3F9-4F87-AA59-57F6856FE7A0}"/>
                </a:ext>
              </a:extLst>
            </p:cNvPr>
            <p:cNvGrpSpPr/>
            <p:nvPr/>
          </p:nvGrpSpPr>
          <p:grpSpPr>
            <a:xfrm>
              <a:off x="911501" y="2478152"/>
              <a:ext cx="628942" cy="630808"/>
              <a:chOff x="10888678" y="861060"/>
              <a:chExt cx="633600" cy="633600"/>
            </a:xfrm>
          </p:grpSpPr>
          <p:sp>
            <p:nvSpPr>
              <p:cNvPr id="126" name="Google Shape;588;p7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589;p7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5" name="Pentagon 26">
            <a:extLst>
              <a:ext uri="{FF2B5EF4-FFF2-40B4-BE49-F238E27FC236}">
                <a16:creationId xmlns:a16="http://schemas.microsoft.com/office/drawing/2014/main" id="{E4772B91-A3C0-48D4-A3DA-FB6E685527F8}"/>
              </a:ext>
            </a:extLst>
          </p:cNvPr>
          <p:cNvSpPr/>
          <p:nvPr/>
        </p:nvSpPr>
        <p:spPr>
          <a:xfrm>
            <a:off x="294968" y="4852323"/>
            <a:ext cx="3418217" cy="1287797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6" name="Rectangle 34">
            <a:extLst>
              <a:ext uri="{FF2B5EF4-FFF2-40B4-BE49-F238E27FC236}">
                <a16:creationId xmlns:a16="http://schemas.microsoft.com/office/drawing/2014/main" id="{74571D34-F4F6-4026-AFED-A76E5EC5FE13}"/>
              </a:ext>
            </a:extLst>
          </p:cNvPr>
          <p:cNvSpPr/>
          <p:nvPr/>
        </p:nvSpPr>
        <p:spPr>
          <a:xfrm>
            <a:off x="354778" y="4852323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7" name="Rectangle 38">
            <a:extLst>
              <a:ext uri="{FF2B5EF4-FFF2-40B4-BE49-F238E27FC236}">
                <a16:creationId xmlns:a16="http://schemas.microsoft.com/office/drawing/2014/main" id="{BF9FD889-DF41-4687-A3ED-BA12C45F812A}"/>
              </a:ext>
            </a:extLst>
          </p:cNvPr>
          <p:cNvSpPr/>
          <p:nvPr/>
        </p:nvSpPr>
        <p:spPr>
          <a:xfrm>
            <a:off x="483581" y="4852323"/>
            <a:ext cx="18731" cy="128779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8" name="Rectangle 2">
            <a:extLst>
              <a:ext uri="{FF2B5EF4-FFF2-40B4-BE49-F238E27FC236}">
                <a16:creationId xmlns:a16="http://schemas.microsoft.com/office/drawing/2014/main" id="{E497510E-449A-4DEB-988F-E5041060CC52}"/>
              </a:ext>
            </a:extLst>
          </p:cNvPr>
          <p:cNvSpPr/>
          <p:nvPr/>
        </p:nvSpPr>
        <p:spPr>
          <a:xfrm>
            <a:off x="1897633" y="4852323"/>
            <a:ext cx="9995919" cy="128779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Downside protection</a:t>
            </a: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A basis below replacement cost, in-place occupancy above 90%, and fixed-rate-equivalent financing combine to protect investor capital even under a slower rent-growth scenario.</a:t>
            </a:r>
            <a:endParaRPr lang="en-PH" sz="1600" dirty="0">
              <a:solidFill>
                <a:schemeClr val="tx1"/>
              </a:solidFill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3D50494D-B186-4581-9703-FB09EAF41C49}"/>
              </a:ext>
            </a:extLst>
          </p:cNvPr>
          <p:cNvGrpSpPr/>
          <p:nvPr/>
        </p:nvGrpSpPr>
        <p:grpSpPr>
          <a:xfrm>
            <a:off x="841572" y="5111821"/>
            <a:ext cx="768801" cy="768800"/>
            <a:chOff x="841572" y="2409156"/>
            <a:chExt cx="768801" cy="768800"/>
          </a:xfrm>
        </p:grpSpPr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3E308BBE-5FFB-4086-A31B-48CCF0CD5B4E}"/>
                </a:ext>
              </a:extLst>
            </p:cNvPr>
            <p:cNvSpPr/>
            <p:nvPr/>
          </p:nvSpPr>
          <p:spPr>
            <a:xfrm>
              <a:off x="841572" y="2409156"/>
              <a:ext cx="768801" cy="768800"/>
            </a:xfrm>
            <a:prstGeom prst="ellipse">
              <a:avLst/>
            </a:prstGeom>
            <a:solidFill>
              <a:srgbClr val="FFFFFF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rgbClr val="575757"/>
                </a:solidFill>
              </a:endParaRP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1B3A8A4-C4E5-4EAE-8E93-968C7AA11B52}"/>
                </a:ext>
              </a:extLst>
            </p:cNvPr>
            <p:cNvGrpSpPr/>
            <p:nvPr/>
          </p:nvGrpSpPr>
          <p:grpSpPr>
            <a:xfrm>
              <a:off x="911501" y="2478152"/>
              <a:ext cx="628942" cy="630808"/>
              <a:chOff x="2962542" y="861060"/>
              <a:chExt cx="633600" cy="633600"/>
            </a:xfrm>
          </p:grpSpPr>
          <p:sp>
            <p:nvSpPr>
              <p:cNvPr id="128" name="Google Shape;570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571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40C61-026A-B4DD-2052-798BACB0D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10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7CC53-8B1F-1A66-B8FD-5EEEE8412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7702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B7394F-6DBD-C992-9DCF-DAFFCC10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Portfolio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DBAB82-0F1A-E763-0576-47F15734CD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03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80218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CC247CB-309A-9CAC-A6D9-4F3FAD998AE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0177DAF-C3FE-4016-CC00-15A4FFD2E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 Overview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EB88C5E2-6074-1E9D-F66E-839217627A9D}"/>
              </a:ext>
            </a:extLst>
          </p:cNvPr>
          <p:cNvSpPr txBox="1">
            <a:spLocks/>
          </p:cNvSpPr>
          <p:nvPr/>
        </p:nvSpPr>
        <p:spPr>
          <a:xfrm>
            <a:off x="294968" y="2269017"/>
            <a:ext cx="7142152" cy="3953244"/>
          </a:xfrm>
          <a:prstGeom prst="rect">
            <a:avLst/>
          </a:prstGeom>
        </p:spPr>
        <p:txBody>
          <a:bodyPr lIns="0" tIns="0" rIns="0" bIns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The Crestline Portfolio comprises three adjacent garden-style communities</a:t>
            </a:r>
            <a:r>
              <a:rPr lang="en-PH" sz="1800" dirty="0"/>
              <a:t> in the northern Austin MSA—Crestline Park, Travis Ridge, and Brushy Creek Commons—totaling 642 units across 31 acres.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Built between 1998 and 2006, the assets share similar vintage, unit mix, and resident profile, allowing a single management team and one renovation program.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The unit mix skews toward one- and two-bedroom homes that target the metro's deep base of young professional and workforce renters.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Amenities include pools, fitness centers, and detached garages—features that support the planned rent premiums after renovation.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All three properties are within a 12-minute drive of major employment in tech, healthcare, and logistics corridors.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C5CD40E0-3248-66F4-AD63-FDB80FE717DB}"/>
              </a:ext>
            </a:extLst>
          </p:cNvPr>
          <p:cNvSpPr txBox="1">
            <a:spLocks/>
          </p:cNvSpPr>
          <p:nvPr/>
        </p:nvSpPr>
        <p:spPr>
          <a:xfrm>
            <a:off x="294968" y="1445954"/>
            <a:ext cx="7142152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/>
              <a:t>At a Glance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094390-F56F-8C3B-532F-896C5EE0F69A}"/>
              </a:ext>
            </a:extLst>
          </p:cNvPr>
          <p:cNvCxnSpPr>
            <a:cxnSpLocks/>
          </p:cNvCxnSpPr>
          <p:nvPr/>
        </p:nvCxnSpPr>
        <p:spPr>
          <a:xfrm>
            <a:off x="295277" y="2004097"/>
            <a:ext cx="58864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E5E59B-46B3-61C5-0607-A59DEBCD7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12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0F3B8-AEF5-8515-34C1-DF6100D6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44974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1226D537-20F1-462F-98F4-4AA8A8ED0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65125"/>
            <a:ext cx="11601450" cy="579438"/>
          </a:xfrm>
        </p:spPr>
        <p:txBody>
          <a:bodyPr/>
          <a:lstStyle/>
          <a:p>
            <a:r>
              <a:rPr lang="en-US" dirty="0"/>
              <a:t>The Three Communities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5A9D75F-FFC2-41EB-87BA-93A9EE4C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8823" y="6385929"/>
            <a:ext cx="469366" cy="298862"/>
          </a:xfrm>
        </p:spPr>
        <p:txBody>
          <a:bodyPr/>
          <a:lstStyle/>
          <a:p>
            <a:fld id="{23B09BCE-7A37-4F46-9E89-71BB05C242EB}" type="slidenum">
              <a:rPr lang="en-PH" smtClean="0"/>
              <a:pPr/>
              <a:t>13</a:t>
            </a:fld>
            <a:endParaRPr lang="en-PH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4548CDE-F827-4B6E-B8EB-B682566D3162}"/>
              </a:ext>
            </a:extLst>
          </p:cNvPr>
          <p:cNvSpPr/>
          <p:nvPr/>
        </p:nvSpPr>
        <p:spPr>
          <a:xfrm>
            <a:off x="1679716" y="1869401"/>
            <a:ext cx="976720" cy="976720"/>
          </a:xfrm>
          <a:prstGeom prst="ellipse">
            <a:avLst/>
          </a:prstGeom>
          <a:solidFill>
            <a:schemeClr val="accent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5B6B9D4-6F05-441F-A507-AEA5755B59BB}"/>
              </a:ext>
            </a:extLst>
          </p:cNvPr>
          <p:cNvSpPr/>
          <p:nvPr/>
        </p:nvSpPr>
        <p:spPr>
          <a:xfrm>
            <a:off x="1679716" y="1925117"/>
            <a:ext cx="976720" cy="976720"/>
          </a:xfrm>
          <a:prstGeom prst="ellipse">
            <a:avLst/>
          </a:prstGeom>
          <a:solidFill>
            <a:schemeClr val="bg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A460FF8-E177-4625-BBC8-74F2990C79CC}"/>
              </a:ext>
            </a:extLst>
          </p:cNvPr>
          <p:cNvGrpSpPr/>
          <p:nvPr/>
        </p:nvGrpSpPr>
        <p:grpSpPr>
          <a:xfrm>
            <a:off x="1929480" y="2001004"/>
            <a:ext cx="477192" cy="477192"/>
            <a:chOff x="4094847" y="861060"/>
            <a:chExt cx="633600" cy="633600"/>
          </a:xfrm>
        </p:grpSpPr>
        <p:sp>
          <p:nvSpPr>
            <p:cNvPr id="63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" name="Oval 57">
            <a:extLst>
              <a:ext uri="{FF2B5EF4-FFF2-40B4-BE49-F238E27FC236}">
                <a16:creationId xmlns:a16="http://schemas.microsoft.com/office/drawing/2014/main" id="{0BE7B156-E5AA-488D-9795-B3D13EEB1DAE}"/>
              </a:ext>
            </a:extLst>
          </p:cNvPr>
          <p:cNvSpPr/>
          <p:nvPr/>
        </p:nvSpPr>
        <p:spPr>
          <a:xfrm>
            <a:off x="5607640" y="1869401"/>
            <a:ext cx="976720" cy="976720"/>
          </a:xfrm>
          <a:prstGeom prst="ellipse">
            <a:avLst/>
          </a:prstGeom>
          <a:solidFill>
            <a:schemeClr val="accent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58F241D-D08B-4AEA-97ED-A7FF5BB4A685}"/>
              </a:ext>
            </a:extLst>
          </p:cNvPr>
          <p:cNvSpPr/>
          <p:nvPr/>
        </p:nvSpPr>
        <p:spPr>
          <a:xfrm>
            <a:off x="5607640" y="1925117"/>
            <a:ext cx="976720" cy="976720"/>
          </a:xfrm>
          <a:prstGeom prst="ellipse">
            <a:avLst/>
          </a:prstGeom>
          <a:solidFill>
            <a:schemeClr val="bg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0082863-5DF5-469F-856F-C80FEECFF3C4}"/>
              </a:ext>
            </a:extLst>
          </p:cNvPr>
          <p:cNvGrpSpPr/>
          <p:nvPr/>
        </p:nvGrpSpPr>
        <p:grpSpPr>
          <a:xfrm>
            <a:off x="5857404" y="2001004"/>
            <a:ext cx="477192" cy="477192"/>
            <a:chOff x="4094847" y="861060"/>
            <a:chExt cx="633600" cy="633600"/>
          </a:xfrm>
        </p:grpSpPr>
        <p:sp>
          <p:nvSpPr>
            <p:cNvPr id="65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ee4pContent1">
            <a:extLst>
              <a:ext uri="{FF2B5EF4-FFF2-40B4-BE49-F238E27FC236}">
                <a16:creationId xmlns:a16="http://schemas.microsoft.com/office/drawing/2014/main" id="{21D6C47E-FBD4-47BE-BC29-70F98734A975}"/>
              </a:ext>
            </a:extLst>
          </p:cNvPr>
          <p:cNvSpPr txBox="1"/>
          <p:nvPr/>
        </p:nvSpPr>
        <p:spPr>
          <a:xfrm>
            <a:off x="295275" y="3106510"/>
            <a:ext cx="3745602" cy="239064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111600" lvl="1" indent="0">
              <a:lnSpc>
                <a:spcPct val="90000"/>
              </a:lnSpc>
              <a:spcAft>
                <a:spcPts val="300"/>
              </a:spcAft>
              <a:buClr>
                <a:schemeClr val="tx2"/>
              </a:buClr>
              <a:buNone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248 units · built 2004 · the largest of the three, anchored by a renovated clubhouse and pool, currently 93% occupied with the deepest renovation upside.</a:t>
            </a: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r>
              <a:rPr lang="de-DE" sz="1800" dirty="0">
                <a:solidFill>
                  <a:schemeClr val="tx1"/>
                </a:solidFill>
                <a:latin typeface="+mn-lt"/>
              </a:rPr>
              <a:t>1 &amp; 2 bedrooms · avg 902 sq ft · in-place rent $1,455</a:t>
            </a:r>
          </a:p>
        </p:txBody>
      </p:sp>
      <p:sp>
        <p:nvSpPr>
          <p:cNvPr id="46" name="ee4pHeader1">
            <a:extLst>
              <a:ext uri="{FF2B5EF4-FFF2-40B4-BE49-F238E27FC236}">
                <a16:creationId xmlns:a16="http://schemas.microsoft.com/office/drawing/2014/main" id="{2AD466C9-FF35-4E0B-B7CF-7080A96A203B}"/>
              </a:ext>
            </a:extLst>
          </p:cNvPr>
          <p:cNvSpPr txBox="1"/>
          <p:nvPr/>
        </p:nvSpPr>
        <p:spPr>
          <a:xfrm>
            <a:off x="295275" y="2522862"/>
            <a:ext cx="3745602" cy="400110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r>
              <a:rPr lang="de-DE" sz="2000" dirty="0">
                <a:solidFill>
                  <a:schemeClr val="bg1"/>
                </a:solidFill>
              </a:rPr>
              <a:t>Crestline Park</a:t>
            </a:r>
          </a:p>
        </p:txBody>
      </p:sp>
      <p:sp>
        <p:nvSpPr>
          <p:cNvPr id="47" name="ee4pHeader1">
            <a:extLst>
              <a:ext uri="{FF2B5EF4-FFF2-40B4-BE49-F238E27FC236}">
                <a16:creationId xmlns:a16="http://schemas.microsoft.com/office/drawing/2014/main" id="{EB55D835-D30C-4AF1-B1B2-3257D93C673E}"/>
              </a:ext>
            </a:extLst>
          </p:cNvPr>
          <p:cNvSpPr txBox="1"/>
          <p:nvPr/>
        </p:nvSpPr>
        <p:spPr>
          <a:xfrm>
            <a:off x="295275" y="297868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48" name="ee4pHeader1">
            <a:extLst>
              <a:ext uri="{FF2B5EF4-FFF2-40B4-BE49-F238E27FC236}">
                <a16:creationId xmlns:a16="http://schemas.microsoft.com/office/drawing/2014/main" id="{3DEC39E0-D9C7-40E8-8F95-164AE4760B10}"/>
              </a:ext>
            </a:extLst>
          </p:cNvPr>
          <p:cNvSpPr txBox="1"/>
          <p:nvPr/>
        </p:nvSpPr>
        <p:spPr>
          <a:xfrm>
            <a:off x="295275" y="555877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54" name="ee4pContent1">
            <a:extLst>
              <a:ext uri="{FF2B5EF4-FFF2-40B4-BE49-F238E27FC236}">
                <a16:creationId xmlns:a16="http://schemas.microsoft.com/office/drawing/2014/main" id="{BEC0FAE2-8DBA-453B-A72C-149E22002FB1}"/>
              </a:ext>
            </a:extLst>
          </p:cNvPr>
          <p:cNvSpPr txBox="1"/>
          <p:nvPr/>
        </p:nvSpPr>
        <p:spPr>
          <a:xfrm>
            <a:off x="4223199" y="3106510"/>
            <a:ext cx="3745602" cy="239064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111600" lvl="1" indent="0">
              <a:lnSpc>
                <a:spcPct val="90000"/>
              </a:lnSpc>
              <a:spcAft>
                <a:spcPts val="300"/>
              </a:spcAft>
              <a:buClr>
                <a:schemeClr val="tx2"/>
              </a:buClr>
              <a:buNone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212 units · built 2001 · a quiet, tree-lined community adjacent to a regional park and trail network, 92% occupied with strong resident retention.</a:t>
            </a: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r>
              <a:rPr lang="de-DE" sz="1800" dirty="0">
                <a:solidFill>
                  <a:schemeClr val="tx1"/>
                </a:solidFill>
                <a:latin typeface="+mn-lt"/>
              </a:rPr>
              <a:t>1 &amp; 2 bedrooms · avg 884 sq ft · in-place rent $1,420</a:t>
            </a:r>
          </a:p>
        </p:txBody>
      </p:sp>
      <p:sp>
        <p:nvSpPr>
          <p:cNvPr id="56" name="ee4pHeader1">
            <a:extLst>
              <a:ext uri="{FF2B5EF4-FFF2-40B4-BE49-F238E27FC236}">
                <a16:creationId xmlns:a16="http://schemas.microsoft.com/office/drawing/2014/main" id="{B1E5CB5A-A16E-4C19-ADCB-0D1AF6DACB70}"/>
              </a:ext>
            </a:extLst>
          </p:cNvPr>
          <p:cNvSpPr txBox="1"/>
          <p:nvPr/>
        </p:nvSpPr>
        <p:spPr>
          <a:xfrm>
            <a:off x="4223199" y="297868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57" name="ee4pHeader1">
            <a:extLst>
              <a:ext uri="{FF2B5EF4-FFF2-40B4-BE49-F238E27FC236}">
                <a16:creationId xmlns:a16="http://schemas.microsoft.com/office/drawing/2014/main" id="{F74341B0-5A84-4DCF-9E1D-C465C50CEDB9}"/>
              </a:ext>
            </a:extLst>
          </p:cNvPr>
          <p:cNvSpPr txBox="1"/>
          <p:nvPr/>
        </p:nvSpPr>
        <p:spPr>
          <a:xfrm>
            <a:off x="4223199" y="555877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55" name="ee4pHeader1">
            <a:extLst>
              <a:ext uri="{FF2B5EF4-FFF2-40B4-BE49-F238E27FC236}">
                <a16:creationId xmlns:a16="http://schemas.microsoft.com/office/drawing/2014/main" id="{88D36660-1D6B-4EA8-881F-0592064EA986}"/>
              </a:ext>
            </a:extLst>
          </p:cNvPr>
          <p:cNvSpPr txBox="1"/>
          <p:nvPr/>
        </p:nvSpPr>
        <p:spPr>
          <a:xfrm>
            <a:off x="4223199" y="2522862"/>
            <a:ext cx="3745602" cy="400110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r>
              <a:rPr lang="de-DE" sz="2000" dirty="0">
                <a:solidFill>
                  <a:schemeClr val="bg1"/>
                </a:solidFill>
              </a:rPr>
              <a:t>Travis Ridge</a:t>
            </a:r>
          </a:p>
        </p:txBody>
      </p:sp>
      <p:sp>
        <p:nvSpPr>
          <p:cNvPr id="24" name="ee4pContent1">
            <a:extLst>
              <a:ext uri="{FF2B5EF4-FFF2-40B4-BE49-F238E27FC236}">
                <a16:creationId xmlns:a16="http://schemas.microsoft.com/office/drawing/2014/main" id="{E63D2659-1B64-4E8E-90B7-59D96277E8E3}"/>
              </a:ext>
            </a:extLst>
          </p:cNvPr>
          <p:cNvSpPr txBox="1"/>
          <p:nvPr/>
        </p:nvSpPr>
        <p:spPr>
          <a:xfrm>
            <a:off x="8151123" y="3106510"/>
            <a:ext cx="3745602" cy="239064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111600" lvl="1" indent="0">
              <a:lnSpc>
                <a:spcPct val="90000"/>
              </a:lnSpc>
              <a:spcAft>
                <a:spcPts val="300"/>
              </a:spcAft>
              <a:buClr>
                <a:schemeClr val="tx2"/>
              </a:buClr>
              <a:buNone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182 units · built 1998 · the value play of the group, with the lowest in-place rents and the highest projected post-renovation premium, 90% occupied.</a:t>
            </a: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br>
              <a:rPr lang="de-DE" sz="1800" dirty="0">
                <a:solidFill>
                  <a:schemeClr val="tx1"/>
                </a:solidFill>
                <a:latin typeface="+mn-lt"/>
              </a:rPr>
            </a:br>
            <a:r>
              <a:rPr lang="de-DE" sz="1800" dirty="0">
                <a:solidFill>
                  <a:schemeClr val="tx1"/>
                </a:solidFill>
                <a:latin typeface="+mn-lt"/>
              </a:rPr>
              <a:t>1 &amp; 2 bedrooms · avg 861 sq ft · in-place rent $1,365</a:t>
            </a:r>
          </a:p>
        </p:txBody>
      </p:sp>
      <p:sp>
        <p:nvSpPr>
          <p:cNvPr id="25" name="ee4pHeader1">
            <a:extLst>
              <a:ext uri="{FF2B5EF4-FFF2-40B4-BE49-F238E27FC236}">
                <a16:creationId xmlns:a16="http://schemas.microsoft.com/office/drawing/2014/main" id="{836ADBD4-98C7-403E-8548-79AE8E863D23}"/>
              </a:ext>
            </a:extLst>
          </p:cNvPr>
          <p:cNvSpPr txBox="1"/>
          <p:nvPr/>
        </p:nvSpPr>
        <p:spPr>
          <a:xfrm>
            <a:off x="8151123" y="297868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26" name="ee4pHeader1">
            <a:extLst>
              <a:ext uri="{FF2B5EF4-FFF2-40B4-BE49-F238E27FC236}">
                <a16:creationId xmlns:a16="http://schemas.microsoft.com/office/drawing/2014/main" id="{A71722F7-5698-44AE-BC81-A5ACA06FED1D}"/>
              </a:ext>
            </a:extLst>
          </p:cNvPr>
          <p:cNvSpPr txBox="1"/>
          <p:nvPr/>
        </p:nvSpPr>
        <p:spPr>
          <a:xfrm>
            <a:off x="8151123" y="5558778"/>
            <a:ext cx="3745602" cy="45719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6C37674-044B-4423-965A-5175AFFE731D}"/>
              </a:ext>
            </a:extLst>
          </p:cNvPr>
          <p:cNvSpPr/>
          <p:nvPr/>
        </p:nvSpPr>
        <p:spPr>
          <a:xfrm>
            <a:off x="9535564" y="1869401"/>
            <a:ext cx="976720" cy="976720"/>
          </a:xfrm>
          <a:prstGeom prst="ellipse">
            <a:avLst/>
          </a:prstGeom>
          <a:solidFill>
            <a:schemeClr val="accent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D9F3EF9-CF0C-4485-B33E-4F221130934D}"/>
              </a:ext>
            </a:extLst>
          </p:cNvPr>
          <p:cNvSpPr/>
          <p:nvPr/>
        </p:nvSpPr>
        <p:spPr>
          <a:xfrm>
            <a:off x="9535564" y="1925117"/>
            <a:ext cx="976720" cy="976720"/>
          </a:xfrm>
          <a:prstGeom prst="ellipse">
            <a:avLst/>
          </a:prstGeom>
          <a:solidFill>
            <a:schemeClr val="bg1"/>
          </a:solidFill>
          <a:ln w="95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D99E2C1-8099-447F-ABE5-3C1D5ED2AA3D}"/>
              </a:ext>
            </a:extLst>
          </p:cNvPr>
          <p:cNvGrpSpPr/>
          <p:nvPr/>
        </p:nvGrpSpPr>
        <p:grpSpPr>
          <a:xfrm>
            <a:off x="9785328" y="2001004"/>
            <a:ext cx="477192" cy="477192"/>
            <a:chOff x="4094847" y="861060"/>
            <a:chExt cx="633600" cy="633600"/>
          </a:xfrm>
        </p:grpSpPr>
        <p:sp>
          <p:nvSpPr>
            <p:cNvPr id="67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ee4pHeader1">
            <a:extLst>
              <a:ext uri="{FF2B5EF4-FFF2-40B4-BE49-F238E27FC236}">
                <a16:creationId xmlns:a16="http://schemas.microsoft.com/office/drawing/2014/main" id="{9FD1C946-1CC2-4F9B-9CD5-72A0DF0BD80C}"/>
              </a:ext>
            </a:extLst>
          </p:cNvPr>
          <p:cNvSpPr txBox="1"/>
          <p:nvPr/>
        </p:nvSpPr>
        <p:spPr>
          <a:xfrm>
            <a:off x="8151123" y="2522862"/>
            <a:ext cx="3745602" cy="400110"/>
          </a:xfrm>
          <a:prstGeom prst="round2SameRect">
            <a:avLst>
              <a:gd name="adj1" fmla="val 34281"/>
              <a:gd name="adj2" fmla="val 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b" anchorCtr="0">
            <a:noAutofit/>
          </a:bodyPr>
          <a:lstStyle/>
          <a:p>
            <a:pPr marL="0" lvl="3" algn="ctr"/>
            <a:r>
              <a:rPr lang="de-DE" sz="2000" dirty="0">
                <a:solidFill>
                  <a:schemeClr val="bg1"/>
                </a:solidFill>
              </a:rPr>
              <a:t>Brushy Creek Commons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8CEC89F-467B-B756-B7FA-791E3FA4C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76236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1226D537-20F1-462F-98F4-4AA8A8ED0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65125"/>
            <a:ext cx="11601450" cy="579438"/>
          </a:xfrm>
        </p:spPr>
        <p:txBody>
          <a:bodyPr/>
          <a:lstStyle/>
          <a:p>
            <a:r>
              <a:rPr lang="en-US" dirty="0"/>
              <a:t>Asset Specifications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5A9D75F-FFC2-41EB-87BA-93A9EE4C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8823" y="6385929"/>
            <a:ext cx="469366" cy="298862"/>
          </a:xfrm>
        </p:spPr>
        <p:txBody>
          <a:bodyPr/>
          <a:lstStyle/>
          <a:p>
            <a:fld id="{23B09BCE-7A37-4F46-9E89-71BB05C242EB}" type="slidenum">
              <a:rPr lang="en-PH" smtClean="0"/>
              <a:pPr/>
              <a:t>14</a:t>
            </a:fld>
            <a:endParaRPr lang="en-PH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A460FF8-E177-4625-BBC8-74F2990C79CC}"/>
              </a:ext>
            </a:extLst>
          </p:cNvPr>
          <p:cNvGrpSpPr/>
          <p:nvPr/>
        </p:nvGrpSpPr>
        <p:grpSpPr>
          <a:xfrm>
            <a:off x="295276" y="1473467"/>
            <a:ext cx="666256" cy="666256"/>
            <a:chOff x="4094847" y="861060"/>
            <a:chExt cx="633600" cy="633600"/>
          </a:xfrm>
        </p:grpSpPr>
        <p:sp>
          <p:nvSpPr>
            <p:cNvPr id="46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96317C2-5320-4DA9-B586-DECCFDD6ACA9}"/>
              </a:ext>
            </a:extLst>
          </p:cNvPr>
          <p:cNvGrpSpPr/>
          <p:nvPr/>
        </p:nvGrpSpPr>
        <p:grpSpPr>
          <a:xfrm>
            <a:off x="4246505" y="1473467"/>
            <a:ext cx="666256" cy="666256"/>
            <a:chOff x="697932" y="861060"/>
            <a:chExt cx="633600" cy="633600"/>
          </a:xfrm>
        </p:grpSpPr>
        <p:sp>
          <p:nvSpPr>
            <p:cNvPr id="48" name="Google Shape;558;p7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000" y="5000"/>
                  </a:moveTo>
                  <a:lnTo>
                    <a:pt x="5000" y="1350"/>
                  </a:lnTo>
                  <a:lnTo>
                    <a:pt x="5137" y="1353"/>
                  </a:lnTo>
                  <a:lnTo>
                    <a:pt x="5274" y="1360"/>
                  </a:lnTo>
                  <a:lnTo>
                    <a:pt x="5410" y="1373"/>
                  </a:lnTo>
                  <a:lnTo>
                    <a:pt x="5545" y="1391"/>
                  </a:lnTo>
                  <a:lnTo>
                    <a:pt x="5679" y="1414"/>
                  </a:lnTo>
                  <a:lnTo>
                    <a:pt x="5813" y="1442"/>
                  </a:lnTo>
                  <a:lnTo>
                    <a:pt x="5945" y="1474"/>
                  </a:lnTo>
                  <a:lnTo>
                    <a:pt x="6076" y="1512"/>
                  </a:lnTo>
                  <a:lnTo>
                    <a:pt x="6205" y="1555"/>
                  </a:lnTo>
                  <a:lnTo>
                    <a:pt x="6333" y="1602"/>
                  </a:lnTo>
                  <a:lnTo>
                    <a:pt x="6459" y="1654"/>
                  </a:lnTo>
                  <a:lnTo>
                    <a:pt x="6583" y="1711"/>
                  </a:lnTo>
                  <a:lnTo>
                    <a:pt x="6705" y="1773"/>
                  </a:lnTo>
                  <a:lnTo>
                    <a:pt x="6825" y="1839"/>
                  </a:lnTo>
                  <a:lnTo>
                    <a:pt x="6942" y="1910"/>
                  </a:lnTo>
                  <a:lnTo>
                    <a:pt x="7057" y="1985"/>
                  </a:lnTo>
                  <a:lnTo>
                    <a:pt x="7168" y="2064"/>
                  </a:lnTo>
                  <a:lnTo>
                    <a:pt x="7277" y="2147"/>
                  </a:lnTo>
                  <a:lnTo>
                    <a:pt x="7382" y="2234"/>
                  </a:lnTo>
                  <a:lnTo>
                    <a:pt x="7483" y="2324"/>
                  </a:lnTo>
                  <a:lnTo>
                    <a:pt x="7581" y="2419"/>
                  </a:lnTo>
                  <a:lnTo>
                    <a:pt x="7676" y="2517"/>
                  </a:lnTo>
                  <a:lnTo>
                    <a:pt x="7766" y="2618"/>
                  </a:lnTo>
                  <a:lnTo>
                    <a:pt x="7853" y="2723"/>
                  </a:lnTo>
                  <a:lnTo>
                    <a:pt x="7936" y="2832"/>
                  </a:lnTo>
                  <a:lnTo>
                    <a:pt x="8015" y="2943"/>
                  </a:lnTo>
                  <a:lnTo>
                    <a:pt x="8090" y="3058"/>
                  </a:lnTo>
                  <a:lnTo>
                    <a:pt x="8161" y="3175"/>
                  </a:lnTo>
                  <a:lnTo>
                    <a:pt x="8227" y="3295"/>
                  </a:lnTo>
                  <a:lnTo>
                    <a:pt x="8289" y="3417"/>
                  </a:lnTo>
                  <a:lnTo>
                    <a:pt x="8346" y="3541"/>
                  </a:lnTo>
                  <a:lnTo>
                    <a:pt x="8398" y="3667"/>
                  </a:lnTo>
                  <a:lnTo>
                    <a:pt x="8445" y="3795"/>
                  </a:lnTo>
                  <a:lnTo>
                    <a:pt x="8488" y="3924"/>
                  </a:lnTo>
                  <a:lnTo>
                    <a:pt x="8526" y="4055"/>
                  </a:lnTo>
                  <a:lnTo>
                    <a:pt x="8558" y="4187"/>
                  </a:lnTo>
                  <a:lnTo>
                    <a:pt x="8586" y="4321"/>
                  </a:lnTo>
                  <a:lnTo>
                    <a:pt x="8609" y="4455"/>
                  </a:lnTo>
                  <a:lnTo>
                    <a:pt x="8627" y="4590"/>
                  </a:lnTo>
                  <a:lnTo>
                    <a:pt x="8640" y="4726"/>
                  </a:lnTo>
                  <a:lnTo>
                    <a:pt x="8647" y="4863"/>
                  </a:lnTo>
                  <a:lnTo>
                    <a:pt x="8650" y="5000"/>
                  </a:lnTo>
                  <a:lnTo>
                    <a:pt x="5000" y="5000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559;p7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1" y="5250"/>
                  </a:moveTo>
                  <a:lnTo>
                    <a:pt x="5104" y="5250"/>
                  </a:lnTo>
                  <a:lnTo>
                    <a:pt x="2779" y="7575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1" y="5250"/>
                  </a:lnTo>
                  <a:close/>
                  <a:moveTo>
                    <a:pt x="5255" y="1610"/>
                  </a:moveTo>
                  <a:lnTo>
                    <a:pt x="5250" y="1609"/>
                  </a:lnTo>
                  <a:lnTo>
                    <a:pt x="5250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close/>
                  <a:moveTo>
                    <a:pt x="4750" y="4896"/>
                  </a:moveTo>
                  <a:lnTo>
                    <a:pt x="4750" y="1609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425" y="7221"/>
                  </a:lnTo>
                  <a:lnTo>
                    <a:pt x="4750" y="489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07F82AF9-FC14-445C-A6ED-FE638BC03C26}"/>
              </a:ext>
            </a:extLst>
          </p:cNvPr>
          <p:cNvSpPr txBox="1">
            <a:spLocks/>
          </p:cNvSpPr>
          <p:nvPr/>
        </p:nvSpPr>
        <p:spPr>
          <a:xfrm>
            <a:off x="295277" y="2215062"/>
            <a:ext cx="3698993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>
                <a:solidFill>
                  <a:schemeClr val="accent1"/>
                </a:solidFill>
              </a:rPr>
              <a:t>Construction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E2DC242D-3772-4AC7-9A55-A16050286B90}"/>
              </a:ext>
            </a:extLst>
          </p:cNvPr>
          <p:cNvSpPr txBox="1">
            <a:spLocks/>
          </p:cNvSpPr>
          <p:nvPr/>
        </p:nvSpPr>
        <p:spPr>
          <a:xfrm>
            <a:off x="295276" y="2827766"/>
            <a:ext cx="3698993" cy="260076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dirty="0"/>
              <a:t>Wood-frame, garden-style buildings of two and three stories across all three communities, with pitched roofs replaced or renovated within the last six years and durable hardie-board exteriors.</a:t>
            </a:r>
          </a:p>
          <a:p>
            <a:r>
              <a:rPr lang="en-PH" sz="1800" dirty="0"/>
              <a:t>Vintage 1998–2006 · 31 acres total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5C686B8-90FF-43FB-BB6A-C64066BBD67E}"/>
              </a:ext>
            </a:extLst>
          </p:cNvPr>
          <p:cNvCxnSpPr>
            <a:cxnSpLocks/>
          </p:cNvCxnSpPr>
          <p:nvPr/>
        </p:nvCxnSpPr>
        <p:spPr>
          <a:xfrm>
            <a:off x="295277" y="2649682"/>
            <a:ext cx="369899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912D1966-39E6-4D89-88E0-14C293308407}"/>
              </a:ext>
            </a:extLst>
          </p:cNvPr>
          <p:cNvSpPr txBox="1">
            <a:spLocks/>
          </p:cNvSpPr>
          <p:nvPr/>
        </p:nvSpPr>
        <p:spPr>
          <a:xfrm>
            <a:off x="4246505" y="2215062"/>
            <a:ext cx="3698993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>
                <a:solidFill>
                  <a:schemeClr val="accent1"/>
                </a:solidFill>
              </a:rPr>
              <a:t>Unit Mix</a:t>
            </a:r>
          </a:p>
        </p:txBody>
      </p:sp>
      <p:sp>
        <p:nvSpPr>
          <p:cNvPr id="38" name="Text Placeholder 21">
            <a:extLst>
              <a:ext uri="{FF2B5EF4-FFF2-40B4-BE49-F238E27FC236}">
                <a16:creationId xmlns:a16="http://schemas.microsoft.com/office/drawing/2014/main" id="{2D405F7A-4C48-414E-9033-5084D54B0EC3}"/>
              </a:ext>
            </a:extLst>
          </p:cNvPr>
          <p:cNvSpPr txBox="1">
            <a:spLocks/>
          </p:cNvSpPr>
          <p:nvPr/>
        </p:nvSpPr>
        <p:spPr>
          <a:xfrm>
            <a:off x="4246505" y="2827766"/>
            <a:ext cx="3698993" cy="260076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dirty="0"/>
              <a:t>642 units weighted toward one- and two-bedroom layouts (roughly 45% and 50%), with a small set of three-bedroom homes; average unit size of 884 square feet across the portfolio.</a:t>
            </a:r>
          </a:p>
          <a:p>
            <a:r>
              <a:rPr lang="en-PH" sz="1800" dirty="0"/>
              <a:t>Avg 884 sq ft · in-place rent $1,418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096F0E-F31F-4A83-AC82-735D76AD893E}"/>
              </a:ext>
            </a:extLst>
          </p:cNvPr>
          <p:cNvCxnSpPr>
            <a:cxnSpLocks/>
          </p:cNvCxnSpPr>
          <p:nvPr/>
        </p:nvCxnSpPr>
        <p:spPr>
          <a:xfrm>
            <a:off x="4246505" y="2649682"/>
            <a:ext cx="369899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F97FC9F8-00A6-4E6A-8AF2-FE97EE634EB6}"/>
              </a:ext>
            </a:extLst>
          </p:cNvPr>
          <p:cNvSpPr txBox="1">
            <a:spLocks/>
          </p:cNvSpPr>
          <p:nvPr/>
        </p:nvSpPr>
        <p:spPr>
          <a:xfrm>
            <a:off x="8197733" y="2215062"/>
            <a:ext cx="3698993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>
                <a:solidFill>
                  <a:schemeClr val="accent1"/>
                </a:solidFill>
              </a:rPr>
              <a:t>Systems &amp; Parking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8DF514ED-8CEE-4CF8-A97B-1CA6644FD567}"/>
              </a:ext>
            </a:extLst>
          </p:cNvPr>
          <p:cNvSpPr txBox="1">
            <a:spLocks/>
          </p:cNvSpPr>
          <p:nvPr/>
        </p:nvSpPr>
        <p:spPr>
          <a:xfrm>
            <a:off x="8197733" y="2827766"/>
            <a:ext cx="3698993" cy="260076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dirty="0"/>
              <a:t>Individually metered electricity, recent HVAC and water-heater upgrades on a majority of units, surface and detached-garage parking, and capacity for in-unit washer/dryer additions.</a:t>
            </a:r>
          </a:p>
          <a:p>
            <a:r>
              <a:rPr lang="en-PH" sz="1800" dirty="0"/>
              <a:t>Individually metered · 1.6 spaces/unit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31AE0F2-0682-4E87-AD22-54A88E94EB18}"/>
              </a:ext>
            </a:extLst>
          </p:cNvPr>
          <p:cNvCxnSpPr>
            <a:cxnSpLocks/>
          </p:cNvCxnSpPr>
          <p:nvPr/>
        </p:nvCxnSpPr>
        <p:spPr>
          <a:xfrm>
            <a:off x="8197733" y="2649682"/>
            <a:ext cx="369899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5D50099-64B0-4008-AEC6-54410F3DCF2E}"/>
              </a:ext>
            </a:extLst>
          </p:cNvPr>
          <p:cNvGrpSpPr/>
          <p:nvPr/>
        </p:nvGrpSpPr>
        <p:grpSpPr>
          <a:xfrm>
            <a:off x="8197733" y="1473467"/>
            <a:ext cx="666256" cy="666256"/>
            <a:chOff x="4094847" y="1760585"/>
            <a:chExt cx="633600" cy="633600"/>
          </a:xfrm>
        </p:grpSpPr>
        <p:sp>
          <p:nvSpPr>
            <p:cNvPr id="50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419F1D8-B6AD-7775-3DB1-CC7893125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89451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94C1-F688-4693-B4CC-D8F24719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Portfolio at a Glance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D51B84-BE30-4523-B7A7-27D4B46A0069}"/>
              </a:ext>
            </a:extLst>
          </p:cNvPr>
          <p:cNvSpPr/>
          <p:nvPr/>
        </p:nvSpPr>
        <p:spPr>
          <a:xfrm>
            <a:off x="294968" y="1617308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7DA48DD6-B97E-4D7C-B15B-08D01C224CD5}"/>
              </a:ext>
            </a:extLst>
          </p:cNvPr>
          <p:cNvSpPr/>
          <p:nvPr/>
        </p:nvSpPr>
        <p:spPr>
          <a:xfrm>
            <a:off x="294968" y="1617307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642 Units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E60FF2-80B0-4891-8E78-D085F859EDB3}"/>
              </a:ext>
            </a:extLst>
          </p:cNvPr>
          <p:cNvSpPr/>
          <p:nvPr/>
        </p:nvSpPr>
        <p:spPr>
          <a:xfrm>
            <a:off x="504229" y="2460298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F551860-40E0-475B-A6A2-86FC8E7B04A7}"/>
              </a:ext>
            </a:extLst>
          </p:cNvPr>
          <p:cNvSpPr/>
          <p:nvPr/>
        </p:nvSpPr>
        <p:spPr>
          <a:xfrm>
            <a:off x="547612" y="2492095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2425EC0D-BA34-41F2-B91A-5DAC7C830151}"/>
              </a:ext>
            </a:extLst>
          </p:cNvPr>
          <p:cNvSpPr/>
          <p:nvPr/>
        </p:nvSpPr>
        <p:spPr>
          <a:xfrm>
            <a:off x="1558528" y="2255312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Across three adjacent communities on 31 acres in the north Austin MSA.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A087A1-2F78-4F16-AB37-F97A6B0C9029}"/>
              </a:ext>
            </a:extLst>
          </p:cNvPr>
          <p:cNvSpPr/>
          <p:nvPr/>
        </p:nvSpPr>
        <p:spPr>
          <a:xfrm>
            <a:off x="294968" y="3920670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A3721A3A-0CA8-41C8-9F2E-490B77784A81}"/>
              </a:ext>
            </a:extLst>
          </p:cNvPr>
          <p:cNvSpPr/>
          <p:nvPr/>
        </p:nvSpPr>
        <p:spPr>
          <a:xfrm>
            <a:off x="294968" y="3920669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92% Occupied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26F9DC-21BD-41D0-AA26-901F954C45CD}"/>
              </a:ext>
            </a:extLst>
          </p:cNvPr>
          <p:cNvSpPr/>
          <p:nvPr/>
        </p:nvSpPr>
        <p:spPr>
          <a:xfrm>
            <a:off x="504229" y="4763660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4D52D5C-7CA5-43CC-91BB-5097AE03217E}"/>
              </a:ext>
            </a:extLst>
          </p:cNvPr>
          <p:cNvSpPr/>
          <p:nvPr/>
        </p:nvSpPr>
        <p:spPr>
          <a:xfrm>
            <a:off x="547612" y="4795457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" name="Text 5">
            <a:extLst>
              <a:ext uri="{FF2B5EF4-FFF2-40B4-BE49-F238E27FC236}">
                <a16:creationId xmlns:a16="http://schemas.microsoft.com/office/drawing/2014/main" id="{5DE89A38-1DA3-4C0F-AAC9-54F3B05EF731}"/>
              </a:ext>
            </a:extLst>
          </p:cNvPr>
          <p:cNvSpPr/>
          <p:nvPr/>
        </p:nvSpPr>
        <p:spPr>
          <a:xfrm>
            <a:off x="1558528" y="4558674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Stable in-place occupancy at closing, supporting Year-1 income.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AF817B1-2847-4CEE-97AE-0CAC461017FA}"/>
              </a:ext>
            </a:extLst>
          </p:cNvPr>
          <p:cNvGrpSpPr/>
          <p:nvPr/>
        </p:nvGrpSpPr>
        <p:grpSpPr>
          <a:xfrm>
            <a:off x="679745" y="2606866"/>
            <a:ext cx="494744" cy="494336"/>
            <a:chOff x="5227152" y="5358687"/>
            <a:chExt cx="633600" cy="633600"/>
          </a:xfrm>
          <a:solidFill>
            <a:schemeClr val="bg1"/>
          </a:solidFill>
        </p:grpSpPr>
        <p:sp>
          <p:nvSpPr>
            <p:cNvPr id="53" name="Google Shape;722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723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6371D2A-E879-4EAF-8BE6-B92E6F4CE2A1}"/>
              </a:ext>
            </a:extLst>
          </p:cNvPr>
          <p:cNvGrpSpPr/>
          <p:nvPr/>
        </p:nvGrpSpPr>
        <p:grpSpPr>
          <a:xfrm>
            <a:off x="679745" y="4921518"/>
            <a:ext cx="494744" cy="494336"/>
            <a:chOff x="9756372" y="861060"/>
            <a:chExt cx="633600" cy="633600"/>
          </a:xfrm>
          <a:solidFill>
            <a:schemeClr val="bg1"/>
          </a:solidFill>
        </p:grpSpPr>
        <p:sp>
          <p:nvSpPr>
            <p:cNvPr id="59" name="Google Shape;576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577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D7AAB54-331E-40F3-80D4-0AAEBEA61E05}"/>
              </a:ext>
            </a:extLst>
          </p:cNvPr>
          <p:cNvSpPr/>
          <p:nvPr/>
        </p:nvSpPr>
        <p:spPr>
          <a:xfrm>
            <a:off x="4287720" y="1617308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5A631F49-009C-4AE8-A38A-3C0A4B23646C}"/>
              </a:ext>
            </a:extLst>
          </p:cNvPr>
          <p:cNvSpPr/>
          <p:nvPr/>
        </p:nvSpPr>
        <p:spPr>
          <a:xfrm>
            <a:off x="4287720" y="1617307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$1,418 Rent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4DFDF8D-90D0-4F05-86B7-6C81018BE54B}"/>
              </a:ext>
            </a:extLst>
          </p:cNvPr>
          <p:cNvSpPr/>
          <p:nvPr/>
        </p:nvSpPr>
        <p:spPr>
          <a:xfrm>
            <a:off x="4496981" y="2460298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C72D2AF-7BF2-4CCD-A895-78F5F6B57621}"/>
              </a:ext>
            </a:extLst>
          </p:cNvPr>
          <p:cNvSpPr/>
          <p:nvPr/>
        </p:nvSpPr>
        <p:spPr>
          <a:xfrm>
            <a:off x="4510194" y="2492095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3B15911A-17E4-4759-86E7-7A842E582221}"/>
              </a:ext>
            </a:extLst>
          </p:cNvPr>
          <p:cNvSpPr/>
          <p:nvPr/>
        </p:nvSpPr>
        <p:spPr>
          <a:xfrm>
            <a:off x="5551280" y="2255312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Average in-place monthly rent, well below renovated-comparable levels.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D0B769E-2095-49F0-BF2B-3375029954A4}"/>
              </a:ext>
            </a:extLst>
          </p:cNvPr>
          <p:cNvSpPr/>
          <p:nvPr/>
        </p:nvSpPr>
        <p:spPr>
          <a:xfrm>
            <a:off x="4287720" y="3920670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FBA17AC0-5189-4639-937C-B1562042BFDC}"/>
              </a:ext>
            </a:extLst>
          </p:cNvPr>
          <p:cNvSpPr/>
          <p:nvPr/>
        </p:nvSpPr>
        <p:spPr>
          <a:xfrm>
            <a:off x="4287720" y="3920669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$231K / Unit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E4BAB19-DAFC-45DD-AC6E-846DD84628C7}"/>
              </a:ext>
            </a:extLst>
          </p:cNvPr>
          <p:cNvSpPr/>
          <p:nvPr/>
        </p:nvSpPr>
        <p:spPr>
          <a:xfrm>
            <a:off x="4496981" y="4763660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F29CB99-8BFE-4234-AAA8-D622C1834150}"/>
              </a:ext>
            </a:extLst>
          </p:cNvPr>
          <p:cNvSpPr/>
          <p:nvPr/>
        </p:nvSpPr>
        <p:spPr>
          <a:xfrm>
            <a:off x="4540364" y="4789181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54734966-1E99-41B0-8A89-D8B381C8A7D0}"/>
              </a:ext>
            </a:extLst>
          </p:cNvPr>
          <p:cNvSpPr/>
          <p:nvPr/>
        </p:nvSpPr>
        <p:spPr>
          <a:xfrm>
            <a:off x="5551280" y="4558674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Acquisition basis per unit—roughly 18% under replacement cost.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8C12D3D-79BC-4847-9A56-FC2AD38383B1}"/>
              </a:ext>
            </a:extLst>
          </p:cNvPr>
          <p:cNvGrpSpPr/>
          <p:nvPr/>
        </p:nvGrpSpPr>
        <p:grpSpPr>
          <a:xfrm>
            <a:off x="4642327" y="2624432"/>
            <a:ext cx="494744" cy="494336"/>
            <a:chOff x="8624067" y="1760585"/>
            <a:chExt cx="633600" cy="633600"/>
          </a:xfrm>
          <a:solidFill>
            <a:schemeClr val="bg1"/>
          </a:solidFill>
        </p:grpSpPr>
        <p:sp>
          <p:nvSpPr>
            <p:cNvPr id="55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1D5F04B-361E-47AF-B31A-4E918CB1BA03}"/>
              </a:ext>
            </a:extLst>
          </p:cNvPr>
          <p:cNvGrpSpPr/>
          <p:nvPr/>
        </p:nvGrpSpPr>
        <p:grpSpPr>
          <a:xfrm>
            <a:off x="4642327" y="4921518"/>
            <a:ext cx="494744" cy="494336"/>
            <a:chOff x="1830237" y="5358687"/>
            <a:chExt cx="633600" cy="633600"/>
          </a:xfrm>
          <a:solidFill>
            <a:schemeClr val="bg1"/>
          </a:solidFill>
        </p:grpSpPr>
        <p:sp>
          <p:nvSpPr>
            <p:cNvPr id="61" name="Google Shape;701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771" y="4084"/>
                  </a:moveTo>
                  <a:lnTo>
                    <a:pt x="4771" y="4108"/>
                  </a:lnTo>
                  <a:lnTo>
                    <a:pt x="4769" y="4131"/>
                  </a:lnTo>
                  <a:lnTo>
                    <a:pt x="4767" y="4155"/>
                  </a:lnTo>
                  <a:lnTo>
                    <a:pt x="4764" y="4178"/>
                  </a:lnTo>
                  <a:lnTo>
                    <a:pt x="4760" y="4201"/>
                  </a:lnTo>
                  <a:lnTo>
                    <a:pt x="4755" y="4224"/>
                  </a:lnTo>
                  <a:lnTo>
                    <a:pt x="4750" y="4247"/>
                  </a:lnTo>
                  <a:lnTo>
                    <a:pt x="4743" y="4270"/>
                  </a:lnTo>
                  <a:lnTo>
                    <a:pt x="4736" y="4292"/>
                  </a:lnTo>
                  <a:lnTo>
                    <a:pt x="4728" y="4314"/>
                  </a:lnTo>
                  <a:lnTo>
                    <a:pt x="4719" y="4336"/>
                  </a:lnTo>
                  <a:lnTo>
                    <a:pt x="4709" y="4357"/>
                  </a:lnTo>
                  <a:lnTo>
                    <a:pt x="4698" y="4378"/>
                  </a:lnTo>
                  <a:lnTo>
                    <a:pt x="4687" y="4399"/>
                  </a:lnTo>
                  <a:lnTo>
                    <a:pt x="4675" y="4419"/>
                  </a:lnTo>
                  <a:lnTo>
                    <a:pt x="4662" y="4439"/>
                  </a:lnTo>
                  <a:lnTo>
                    <a:pt x="4648" y="4458"/>
                  </a:lnTo>
                  <a:lnTo>
                    <a:pt x="4634" y="4477"/>
                  </a:lnTo>
                  <a:lnTo>
                    <a:pt x="4618" y="4495"/>
                  </a:lnTo>
                  <a:lnTo>
                    <a:pt x="4603" y="4513"/>
                  </a:lnTo>
                  <a:lnTo>
                    <a:pt x="4586" y="4529"/>
                  </a:lnTo>
                  <a:lnTo>
                    <a:pt x="4570" y="4546"/>
                  </a:lnTo>
                  <a:lnTo>
                    <a:pt x="4552" y="4561"/>
                  </a:lnTo>
                  <a:lnTo>
                    <a:pt x="4534" y="4576"/>
                  </a:lnTo>
                  <a:lnTo>
                    <a:pt x="4515" y="4590"/>
                  </a:lnTo>
                  <a:lnTo>
                    <a:pt x="4496" y="4604"/>
                  </a:lnTo>
                  <a:lnTo>
                    <a:pt x="4476" y="4617"/>
                  </a:lnTo>
                  <a:lnTo>
                    <a:pt x="4456" y="4629"/>
                  </a:lnTo>
                  <a:lnTo>
                    <a:pt x="4435" y="4641"/>
                  </a:lnTo>
                  <a:lnTo>
                    <a:pt x="4414" y="4651"/>
                  </a:lnTo>
                  <a:lnTo>
                    <a:pt x="4393" y="4661"/>
                  </a:lnTo>
                  <a:lnTo>
                    <a:pt x="4371" y="4670"/>
                  </a:lnTo>
                  <a:lnTo>
                    <a:pt x="4349" y="4679"/>
                  </a:lnTo>
                  <a:lnTo>
                    <a:pt x="4327" y="4686"/>
                  </a:lnTo>
                  <a:lnTo>
                    <a:pt x="4304" y="4692"/>
                  </a:lnTo>
                  <a:lnTo>
                    <a:pt x="4281" y="4698"/>
                  </a:lnTo>
                  <a:lnTo>
                    <a:pt x="4258" y="4703"/>
                  </a:lnTo>
                  <a:lnTo>
                    <a:pt x="4235" y="4707"/>
                  </a:lnTo>
                  <a:lnTo>
                    <a:pt x="4212" y="4710"/>
                  </a:lnTo>
                  <a:lnTo>
                    <a:pt x="4188" y="4712"/>
                  </a:lnTo>
                  <a:lnTo>
                    <a:pt x="4165" y="4714"/>
                  </a:lnTo>
                  <a:lnTo>
                    <a:pt x="4141" y="4714"/>
                  </a:lnTo>
                  <a:lnTo>
                    <a:pt x="4117" y="4714"/>
                  </a:lnTo>
                  <a:lnTo>
                    <a:pt x="4094" y="4712"/>
                  </a:lnTo>
                  <a:lnTo>
                    <a:pt x="4071" y="4710"/>
                  </a:lnTo>
                  <a:lnTo>
                    <a:pt x="4047" y="4707"/>
                  </a:lnTo>
                  <a:lnTo>
                    <a:pt x="4024" y="4703"/>
                  </a:lnTo>
                  <a:lnTo>
                    <a:pt x="4001" y="4698"/>
                  </a:lnTo>
                  <a:lnTo>
                    <a:pt x="3978" y="4692"/>
                  </a:lnTo>
                  <a:lnTo>
                    <a:pt x="3956" y="4686"/>
                  </a:lnTo>
                  <a:lnTo>
                    <a:pt x="3933" y="4679"/>
                  </a:lnTo>
                  <a:lnTo>
                    <a:pt x="3911" y="4670"/>
                  </a:lnTo>
                  <a:lnTo>
                    <a:pt x="3889" y="4661"/>
                  </a:lnTo>
                  <a:lnTo>
                    <a:pt x="3868" y="4651"/>
                  </a:lnTo>
                  <a:lnTo>
                    <a:pt x="3847" y="4641"/>
                  </a:lnTo>
                  <a:lnTo>
                    <a:pt x="3826" y="4629"/>
                  </a:lnTo>
                  <a:lnTo>
                    <a:pt x="3806" y="4617"/>
                  </a:lnTo>
                  <a:lnTo>
                    <a:pt x="3786" y="4604"/>
                  </a:lnTo>
                  <a:lnTo>
                    <a:pt x="3767" y="4590"/>
                  </a:lnTo>
                  <a:lnTo>
                    <a:pt x="3748" y="4576"/>
                  </a:lnTo>
                  <a:lnTo>
                    <a:pt x="3730" y="4561"/>
                  </a:lnTo>
                  <a:lnTo>
                    <a:pt x="3713" y="4546"/>
                  </a:lnTo>
                  <a:lnTo>
                    <a:pt x="3696" y="4529"/>
                  </a:lnTo>
                  <a:lnTo>
                    <a:pt x="3680" y="4513"/>
                  </a:lnTo>
                  <a:lnTo>
                    <a:pt x="3664" y="4495"/>
                  </a:lnTo>
                  <a:lnTo>
                    <a:pt x="3649" y="4477"/>
                  </a:lnTo>
                  <a:lnTo>
                    <a:pt x="3635" y="4458"/>
                  </a:lnTo>
                  <a:lnTo>
                    <a:pt x="3621" y="4439"/>
                  </a:lnTo>
                  <a:lnTo>
                    <a:pt x="3608" y="4419"/>
                  </a:lnTo>
                  <a:lnTo>
                    <a:pt x="3596" y="4399"/>
                  </a:lnTo>
                  <a:lnTo>
                    <a:pt x="3585" y="4378"/>
                  </a:lnTo>
                  <a:lnTo>
                    <a:pt x="3574" y="4357"/>
                  </a:lnTo>
                  <a:lnTo>
                    <a:pt x="3564" y="4336"/>
                  </a:lnTo>
                  <a:lnTo>
                    <a:pt x="3555" y="4314"/>
                  </a:lnTo>
                  <a:lnTo>
                    <a:pt x="3547" y="4292"/>
                  </a:lnTo>
                  <a:lnTo>
                    <a:pt x="3540" y="4270"/>
                  </a:lnTo>
                  <a:lnTo>
                    <a:pt x="3533" y="4247"/>
                  </a:lnTo>
                  <a:lnTo>
                    <a:pt x="3528" y="4224"/>
                  </a:lnTo>
                  <a:lnTo>
                    <a:pt x="3523" y="4201"/>
                  </a:lnTo>
                  <a:lnTo>
                    <a:pt x="3519" y="4178"/>
                  </a:lnTo>
                  <a:lnTo>
                    <a:pt x="3516" y="4155"/>
                  </a:lnTo>
                  <a:lnTo>
                    <a:pt x="3514" y="4131"/>
                  </a:lnTo>
                  <a:lnTo>
                    <a:pt x="3512" y="4108"/>
                  </a:lnTo>
                  <a:lnTo>
                    <a:pt x="3512" y="4084"/>
                  </a:lnTo>
                  <a:lnTo>
                    <a:pt x="3512" y="4060"/>
                  </a:lnTo>
                  <a:lnTo>
                    <a:pt x="3514" y="4037"/>
                  </a:lnTo>
                  <a:lnTo>
                    <a:pt x="3516" y="4014"/>
                  </a:lnTo>
                  <a:lnTo>
                    <a:pt x="3519" y="3990"/>
                  </a:lnTo>
                  <a:lnTo>
                    <a:pt x="3523" y="3967"/>
                  </a:lnTo>
                  <a:lnTo>
                    <a:pt x="3528" y="3944"/>
                  </a:lnTo>
                  <a:lnTo>
                    <a:pt x="3533" y="3921"/>
                  </a:lnTo>
                  <a:lnTo>
                    <a:pt x="3540" y="3899"/>
                  </a:lnTo>
                  <a:lnTo>
                    <a:pt x="3547" y="3876"/>
                  </a:lnTo>
                  <a:lnTo>
                    <a:pt x="3555" y="3854"/>
                  </a:lnTo>
                  <a:lnTo>
                    <a:pt x="3564" y="3832"/>
                  </a:lnTo>
                  <a:lnTo>
                    <a:pt x="3574" y="3811"/>
                  </a:lnTo>
                  <a:lnTo>
                    <a:pt x="3585" y="3790"/>
                  </a:lnTo>
                  <a:lnTo>
                    <a:pt x="3596" y="3769"/>
                  </a:lnTo>
                  <a:lnTo>
                    <a:pt x="3608" y="3749"/>
                  </a:lnTo>
                  <a:lnTo>
                    <a:pt x="3621" y="3729"/>
                  </a:lnTo>
                  <a:lnTo>
                    <a:pt x="3635" y="3710"/>
                  </a:lnTo>
                  <a:lnTo>
                    <a:pt x="3649" y="3691"/>
                  </a:lnTo>
                  <a:lnTo>
                    <a:pt x="3664" y="3673"/>
                  </a:lnTo>
                  <a:lnTo>
                    <a:pt x="3680" y="3655"/>
                  </a:lnTo>
                  <a:lnTo>
                    <a:pt x="3696" y="3639"/>
                  </a:lnTo>
                  <a:lnTo>
                    <a:pt x="3713" y="3622"/>
                  </a:lnTo>
                  <a:lnTo>
                    <a:pt x="3730" y="3607"/>
                  </a:lnTo>
                  <a:lnTo>
                    <a:pt x="3748" y="3592"/>
                  </a:lnTo>
                  <a:lnTo>
                    <a:pt x="3767" y="3578"/>
                  </a:lnTo>
                  <a:lnTo>
                    <a:pt x="3786" y="3564"/>
                  </a:lnTo>
                  <a:lnTo>
                    <a:pt x="3806" y="3551"/>
                  </a:lnTo>
                  <a:lnTo>
                    <a:pt x="3826" y="3539"/>
                  </a:lnTo>
                  <a:lnTo>
                    <a:pt x="3847" y="3527"/>
                  </a:lnTo>
                  <a:lnTo>
                    <a:pt x="3868" y="3517"/>
                  </a:lnTo>
                  <a:lnTo>
                    <a:pt x="3889" y="3507"/>
                  </a:lnTo>
                  <a:lnTo>
                    <a:pt x="3911" y="3498"/>
                  </a:lnTo>
                  <a:lnTo>
                    <a:pt x="3933" y="3489"/>
                  </a:lnTo>
                  <a:lnTo>
                    <a:pt x="3956" y="3482"/>
                  </a:lnTo>
                  <a:lnTo>
                    <a:pt x="3978" y="3476"/>
                  </a:lnTo>
                  <a:lnTo>
                    <a:pt x="4001" y="3470"/>
                  </a:lnTo>
                  <a:lnTo>
                    <a:pt x="4024" y="3465"/>
                  </a:lnTo>
                  <a:lnTo>
                    <a:pt x="4047" y="3461"/>
                  </a:lnTo>
                  <a:lnTo>
                    <a:pt x="4071" y="3458"/>
                  </a:lnTo>
                  <a:lnTo>
                    <a:pt x="4094" y="3456"/>
                  </a:lnTo>
                  <a:lnTo>
                    <a:pt x="4117" y="3454"/>
                  </a:lnTo>
                  <a:lnTo>
                    <a:pt x="4141" y="3454"/>
                  </a:lnTo>
                  <a:lnTo>
                    <a:pt x="4165" y="3454"/>
                  </a:lnTo>
                  <a:lnTo>
                    <a:pt x="4188" y="3456"/>
                  </a:lnTo>
                  <a:lnTo>
                    <a:pt x="4212" y="3458"/>
                  </a:lnTo>
                  <a:lnTo>
                    <a:pt x="4235" y="3461"/>
                  </a:lnTo>
                  <a:lnTo>
                    <a:pt x="4258" y="3465"/>
                  </a:lnTo>
                  <a:lnTo>
                    <a:pt x="4281" y="3470"/>
                  </a:lnTo>
                  <a:lnTo>
                    <a:pt x="4304" y="3475"/>
                  </a:lnTo>
                  <a:lnTo>
                    <a:pt x="4327" y="3482"/>
                  </a:lnTo>
                  <a:lnTo>
                    <a:pt x="4349" y="3489"/>
                  </a:lnTo>
                  <a:lnTo>
                    <a:pt x="4371" y="3498"/>
                  </a:lnTo>
                  <a:lnTo>
                    <a:pt x="4393" y="3507"/>
                  </a:lnTo>
                  <a:lnTo>
                    <a:pt x="4414" y="3517"/>
                  </a:lnTo>
                  <a:lnTo>
                    <a:pt x="4435" y="3527"/>
                  </a:lnTo>
                  <a:lnTo>
                    <a:pt x="4456" y="3539"/>
                  </a:lnTo>
                  <a:lnTo>
                    <a:pt x="4476" y="3551"/>
                  </a:lnTo>
                  <a:lnTo>
                    <a:pt x="4496" y="3564"/>
                  </a:lnTo>
                  <a:lnTo>
                    <a:pt x="4515" y="3578"/>
                  </a:lnTo>
                  <a:lnTo>
                    <a:pt x="4534" y="3592"/>
                  </a:lnTo>
                  <a:lnTo>
                    <a:pt x="4552" y="3607"/>
                  </a:lnTo>
                  <a:lnTo>
                    <a:pt x="4570" y="3622"/>
                  </a:lnTo>
                  <a:lnTo>
                    <a:pt x="4586" y="3639"/>
                  </a:lnTo>
                  <a:lnTo>
                    <a:pt x="4603" y="3655"/>
                  </a:lnTo>
                  <a:lnTo>
                    <a:pt x="4618" y="3673"/>
                  </a:lnTo>
                  <a:lnTo>
                    <a:pt x="4634" y="3691"/>
                  </a:lnTo>
                  <a:lnTo>
                    <a:pt x="4648" y="3710"/>
                  </a:lnTo>
                  <a:lnTo>
                    <a:pt x="4662" y="3729"/>
                  </a:lnTo>
                  <a:lnTo>
                    <a:pt x="4675" y="3749"/>
                  </a:lnTo>
                  <a:lnTo>
                    <a:pt x="4687" y="3769"/>
                  </a:lnTo>
                  <a:lnTo>
                    <a:pt x="4698" y="3790"/>
                  </a:lnTo>
                  <a:lnTo>
                    <a:pt x="4709" y="3811"/>
                  </a:lnTo>
                  <a:lnTo>
                    <a:pt x="4719" y="3832"/>
                  </a:lnTo>
                  <a:lnTo>
                    <a:pt x="4728" y="3854"/>
                  </a:lnTo>
                  <a:lnTo>
                    <a:pt x="4736" y="3876"/>
                  </a:lnTo>
                  <a:lnTo>
                    <a:pt x="4743" y="3899"/>
                  </a:lnTo>
                  <a:lnTo>
                    <a:pt x="4750" y="3921"/>
                  </a:lnTo>
                  <a:lnTo>
                    <a:pt x="4755" y="3944"/>
                  </a:lnTo>
                  <a:lnTo>
                    <a:pt x="4760" y="3967"/>
                  </a:lnTo>
                  <a:lnTo>
                    <a:pt x="4764" y="3990"/>
                  </a:lnTo>
                  <a:lnTo>
                    <a:pt x="4767" y="4014"/>
                  </a:lnTo>
                  <a:lnTo>
                    <a:pt x="4769" y="4037"/>
                  </a:lnTo>
                  <a:lnTo>
                    <a:pt x="4771" y="4060"/>
                  </a:lnTo>
                  <a:lnTo>
                    <a:pt x="4771" y="40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702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6" y="4856"/>
                  </a:moveTo>
                  <a:lnTo>
                    <a:pt x="2792" y="2108"/>
                  </a:lnTo>
                  <a:lnTo>
                    <a:pt x="2814" y="2081"/>
                  </a:lnTo>
                  <a:lnTo>
                    <a:pt x="2838" y="2058"/>
                  </a:lnTo>
                  <a:lnTo>
                    <a:pt x="2866" y="2038"/>
                  </a:lnTo>
                  <a:lnTo>
                    <a:pt x="2897" y="2023"/>
                  </a:lnTo>
                  <a:lnTo>
                    <a:pt x="2929" y="2011"/>
                  </a:lnTo>
                  <a:lnTo>
                    <a:pt x="2962" y="2004"/>
                  </a:lnTo>
                  <a:lnTo>
                    <a:pt x="2996" y="2002"/>
                  </a:lnTo>
                  <a:lnTo>
                    <a:pt x="8492" y="2002"/>
                  </a:lnTo>
                  <a:lnTo>
                    <a:pt x="8497" y="2002"/>
                  </a:lnTo>
                  <a:lnTo>
                    <a:pt x="8514" y="2002"/>
                  </a:lnTo>
                  <a:lnTo>
                    <a:pt x="8523" y="2003"/>
                  </a:lnTo>
                  <a:lnTo>
                    <a:pt x="8540" y="2004"/>
                  </a:lnTo>
                  <a:lnTo>
                    <a:pt x="8550" y="2004"/>
                  </a:lnTo>
                  <a:lnTo>
                    <a:pt x="8567" y="2006"/>
                  </a:lnTo>
                  <a:lnTo>
                    <a:pt x="8576" y="2007"/>
                  </a:lnTo>
                  <a:lnTo>
                    <a:pt x="8593" y="2009"/>
                  </a:lnTo>
                  <a:lnTo>
                    <a:pt x="8602" y="2011"/>
                  </a:lnTo>
                  <a:lnTo>
                    <a:pt x="8619" y="2014"/>
                  </a:lnTo>
                  <a:lnTo>
                    <a:pt x="8628" y="2015"/>
                  </a:lnTo>
                  <a:lnTo>
                    <a:pt x="8645" y="2019"/>
                  </a:lnTo>
                  <a:lnTo>
                    <a:pt x="8654" y="2021"/>
                  </a:lnTo>
                  <a:lnTo>
                    <a:pt x="8671" y="2025"/>
                  </a:lnTo>
                  <a:lnTo>
                    <a:pt x="8680" y="2028"/>
                  </a:lnTo>
                  <a:lnTo>
                    <a:pt x="8696" y="2032"/>
                  </a:lnTo>
                  <a:lnTo>
                    <a:pt x="8705" y="2035"/>
                  </a:lnTo>
                  <a:lnTo>
                    <a:pt x="8722" y="2040"/>
                  </a:lnTo>
                  <a:lnTo>
                    <a:pt x="8731" y="2044"/>
                  </a:lnTo>
                  <a:lnTo>
                    <a:pt x="8747" y="2050"/>
                  </a:lnTo>
                  <a:lnTo>
                    <a:pt x="8755" y="2053"/>
                  </a:lnTo>
                  <a:lnTo>
                    <a:pt x="8771" y="2060"/>
                  </a:lnTo>
                  <a:lnTo>
                    <a:pt x="8780" y="2064"/>
                  </a:lnTo>
                  <a:lnTo>
                    <a:pt x="8796" y="2071"/>
                  </a:lnTo>
                  <a:lnTo>
                    <a:pt x="8804" y="2075"/>
                  </a:lnTo>
                  <a:lnTo>
                    <a:pt x="8820" y="2083"/>
                  </a:lnTo>
                  <a:lnTo>
                    <a:pt x="8828" y="2087"/>
                  </a:lnTo>
                  <a:lnTo>
                    <a:pt x="8843" y="2096"/>
                  </a:lnTo>
                  <a:lnTo>
                    <a:pt x="8849" y="2099"/>
                  </a:lnTo>
                  <a:lnTo>
                    <a:pt x="8864" y="2108"/>
                  </a:lnTo>
                  <a:lnTo>
                    <a:pt x="8872" y="2113"/>
                  </a:lnTo>
                  <a:lnTo>
                    <a:pt x="8887" y="2123"/>
                  </a:lnTo>
                  <a:lnTo>
                    <a:pt x="8895" y="2128"/>
                  </a:lnTo>
                  <a:lnTo>
                    <a:pt x="8909" y="2138"/>
                  </a:lnTo>
                  <a:lnTo>
                    <a:pt x="8916" y="2144"/>
                  </a:lnTo>
                  <a:lnTo>
                    <a:pt x="8930" y="2154"/>
                  </a:lnTo>
                  <a:lnTo>
                    <a:pt x="8937" y="2160"/>
                  </a:lnTo>
                  <a:lnTo>
                    <a:pt x="8950" y="2171"/>
                  </a:lnTo>
                  <a:lnTo>
                    <a:pt x="8958" y="2177"/>
                  </a:lnTo>
                  <a:lnTo>
                    <a:pt x="8970" y="2188"/>
                  </a:lnTo>
                  <a:lnTo>
                    <a:pt x="8977" y="2195"/>
                  </a:lnTo>
                  <a:lnTo>
                    <a:pt x="8989" y="2207"/>
                  </a:lnTo>
                  <a:lnTo>
                    <a:pt x="8996" y="2213"/>
                  </a:lnTo>
                  <a:lnTo>
                    <a:pt x="9008" y="2225"/>
                  </a:lnTo>
                  <a:lnTo>
                    <a:pt x="9014" y="2232"/>
                  </a:lnTo>
                  <a:lnTo>
                    <a:pt x="9025" y="2245"/>
                  </a:lnTo>
                  <a:lnTo>
                    <a:pt x="9031" y="2252"/>
                  </a:lnTo>
                  <a:lnTo>
                    <a:pt x="9042" y="2265"/>
                  </a:lnTo>
                  <a:lnTo>
                    <a:pt x="9048" y="2272"/>
                  </a:lnTo>
                  <a:lnTo>
                    <a:pt x="9058" y="2285"/>
                  </a:lnTo>
                  <a:lnTo>
                    <a:pt x="9063" y="2292"/>
                  </a:lnTo>
                  <a:lnTo>
                    <a:pt x="9073" y="2306"/>
                  </a:lnTo>
                  <a:lnTo>
                    <a:pt x="9078" y="2313"/>
                  </a:lnTo>
                  <a:lnTo>
                    <a:pt x="9088" y="2328"/>
                  </a:lnTo>
                  <a:lnTo>
                    <a:pt x="9093" y="2335"/>
                  </a:lnTo>
                  <a:lnTo>
                    <a:pt x="9102" y="2350"/>
                  </a:lnTo>
                  <a:lnTo>
                    <a:pt x="9108" y="2361"/>
                  </a:lnTo>
                  <a:lnTo>
                    <a:pt x="9117" y="2376"/>
                  </a:lnTo>
                  <a:lnTo>
                    <a:pt x="9121" y="2384"/>
                  </a:lnTo>
                  <a:lnTo>
                    <a:pt x="9129" y="2400"/>
                  </a:lnTo>
                  <a:lnTo>
                    <a:pt x="9133" y="2408"/>
                  </a:lnTo>
                  <a:lnTo>
                    <a:pt x="9140" y="2424"/>
                  </a:lnTo>
                  <a:lnTo>
                    <a:pt x="9143" y="2432"/>
                  </a:lnTo>
                  <a:lnTo>
                    <a:pt x="9150" y="2448"/>
                  </a:lnTo>
                  <a:lnTo>
                    <a:pt x="9153" y="2457"/>
                  </a:lnTo>
                  <a:lnTo>
                    <a:pt x="9159" y="2473"/>
                  </a:lnTo>
                  <a:lnTo>
                    <a:pt x="9162" y="2481"/>
                  </a:lnTo>
                  <a:lnTo>
                    <a:pt x="9167" y="2498"/>
                  </a:lnTo>
                  <a:lnTo>
                    <a:pt x="9170" y="2507"/>
                  </a:lnTo>
                  <a:lnTo>
                    <a:pt x="9175" y="2523"/>
                  </a:lnTo>
                  <a:lnTo>
                    <a:pt x="9177" y="2532"/>
                  </a:lnTo>
                  <a:lnTo>
                    <a:pt x="9181" y="2548"/>
                  </a:lnTo>
                  <a:lnTo>
                    <a:pt x="9183" y="2557"/>
                  </a:lnTo>
                  <a:lnTo>
                    <a:pt x="9187" y="2574"/>
                  </a:lnTo>
                  <a:lnTo>
                    <a:pt x="9189" y="2583"/>
                  </a:lnTo>
                  <a:lnTo>
                    <a:pt x="9191" y="2600"/>
                  </a:lnTo>
                  <a:lnTo>
                    <a:pt x="9193" y="2609"/>
                  </a:lnTo>
                  <a:lnTo>
                    <a:pt x="9195" y="2626"/>
                  </a:lnTo>
                  <a:lnTo>
                    <a:pt x="9196" y="2635"/>
                  </a:lnTo>
                  <a:lnTo>
                    <a:pt x="9198" y="2652"/>
                  </a:lnTo>
                  <a:lnTo>
                    <a:pt x="9198" y="2662"/>
                  </a:lnTo>
                  <a:lnTo>
                    <a:pt x="9199" y="2679"/>
                  </a:lnTo>
                  <a:lnTo>
                    <a:pt x="9200" y="2688"/>
                  </a:lnTo>
                  <a:lnTo>
                    <a:pt x="9200" y="2705"/>
                  </a:lnTo>
                  <a:lnTo>
                    <a:pt x="9200" y="2710"/>
                  </a:lnTo>
                  <a:lnTo>
                    <a:pt x="9200" y="7290"/>
                  </a:lnTo>
                  <a:lnTo>
                    <a:pt x="9200" y="7295"/>
                  </a:lnTo>
                  <a:lnTo>
                    <a:pt x="9200" y="7312"/>
                  </a:lnTo>
                  <a:lnTo>
                    <a:pt x="9199" y="7321"/>
                  </a:lnTo>
                  <a:lnTo>
                    <a:pt x="9198" y="7338"/>
                  </a:lnTo>
                  <a:lnTo>
                    <a:pt x="9198" y="7348"/>
                  </a:lnTo>
                  <a:lnTo>
                    <a:pt x="9196" y="7365"/>
                  </a:lnTo>
                  <a:lnTo>
                    <a:pt x="9195" y="7374"/>
                  </a:lnTo>
                  <a:lnTo>
                    <a:pt x="9193" y="7391"/>
                  </a:lnTo>
                  <a:lnTo>
                    <a:pt x="9191" y="7400"/>
                  </a:lnTo>
                  <a:lnTo>
                    <a:pt x="9189" y="7417"/>
                  </a:lnTo>
                  <a:lnTo>
                    <a:pt x="9187" y="7426"/>
                  </a:lnTo>
                  <a:lnTo>
                    <a:pt x="9183" y="7443"/>
                  </a:lnTo>
                  <a:lnTo>
                    <a:pt x="9181" y="7452"/>
                  </a:lnTo>
                  <a:lnTo>
                    <a:pt x="9177" y="7468"/>
                  </a:lnTo>
                  <a:lnTo>
                    <a:pt x="9175" y="7477"/>
                  </a:lnTo>
                  <a:lnTo>
                    <a:pt x="9170" y="7493"/>
                  </a:lnTo>
                  <a:lnTo>
                    <a:pt x="9167" y="7502"/>
                  </a:lnTo>
                  <a:lnTo>
                    <a:pt x="9162" y="7519"/>
                  </a:lnTo>
                  <a:lnTo>
                    <a:pt x="9159" y="7527"/>
                  </a:lnTo>
                  <a:lnTo>
                    <a:pt x="9153" y="7543"/>
                  </a:lnTo>
                  <a:lnTo>
                    <a:pt x="9150" y="7552"/>
                  </a:lnTo>
                  <a:lnTo>
                    <a:pt x="9143" y="7568"/>
                  </a:lnTo>
                  <a:lnTo>
                    <a:pt x="9140" y="7576"/>
                  </a:lnTo>
                  <a:lnTo>
                    <a:pt x="9133" y="7592"/>
                  </a:lnTo>
                  <a:lnTo>
                    <a:pt x="9129" y="7600"/>
                  </a:lnTo>
                  <a:lnTo>
                    <a:pt x="9121" y="7616"/>
                  </a:lnTo>
                  <a:lnTo>
                    <a:pt x="9117" y="7624"/>
                  </a:lnTo>
                  <a:lnTo>
                    <a:pt x="9108" y="7639"/>
                  </a:lnTo>
                  <a:lnTo>
                    <a:pt x="9102" y="7650"/>
                  </a:lnTo>
                  <a:lnTo>
                    <a:pt x="9093" y="7665"/>
                  </a:lnTo>
                  <a:lnTo>
                    <a:pt x="9088" y="7672"/>
                  </a:lnTo>
                  <a:lnTo>
                    <a:pt x="9078" y="7687"/>
                  </a:lnTo>
                  <a:lnTo>
                    <a:pt x="9073" y="7694"/>
                  </a:lnTo>
                  <a:lnTo>
                    <a:pt x="9063" y="7708"/>
                  </a:lnTo>
                  <a:lnTo>
                    <a:pt x="9058" y="7715"/>
                  </a:lnTo>
                  <a:lnTo>
                    <a:pt x="9048" y="7728"/>
                  </a:lnTo>
                  <a:lnTo>
                    <a:pt x="9042" y="7735"/>
                  </a:lnTo>
                  <a:lnTo>
                    <a:pt x="9031" y="7748"/>
                  </a:lnTo>
                  <a:lnTo>
                    <a:pt x="9025" y="7755"/>
                  </a:lnTo>
                  <a:lnTo>
                    <a:pt x="9014" y="7768"/>
                  </a:lnTo>
                  <a:lnTo>
                    <a:pt x="9008" y="7775"/>
                  </a:lnTo>
                  <a:lnTo>
                    <a:pt x="8996" y="7787"/>
                  </a:lnTo>
                  <a:lnTo>
                    <a:pt x="8989" y="7793"/>
                  </a:lnTo>
                  <a:lnTo>
                    <a:pt x="8977" y="7805"/>
                  </a:lnTo>
                  <a:lnTo>
                    <a:pt x="8970" y="7812"/>
                  </a:lnTo>
                  <a:lnTo>
                    <a:pt x="8958" y="7823"/>
                  </a:lnTo>
                  <a:lnTo>
                    <a:pt x="8950" y="7829"/>
                  </a:lnTo>
                  <a:lnTo>
                    <a:pt x="8937" y="7840"/>
                  </a:lnTo>
                  <a:lnTo>
                    <a:pt x="8930" y="7846"/>
                  </a:lnTo>
                  <a:lnTo>
                    <a:pt x="8916" y="7856"/>
                  </a:lnTo>
                  <a:lnTo>
                    <a:pt x="8909" y="7862"/>
                  </a:lnTo>
                  <a:lnTo>
                    <a:pt x="8895" y="7872"/>
                  </a:lnTo>
                  <a:lnTo>
                    <a:pt x="8887" y="7877"/>
                  </a:lnTo>
                  <a:lnTo>
                    <a:pt x="8872" y="7887"/>
                  </a:lnTo>
                  <a:lnTo>
                    <a:pt x="8864" y="7892"/>
                  </a:lnTo>
                  <a:lnTo>
                    <a:pt x="8849" y="7901"/>
                  </a:lnTo>
                  <a:lnTo>
                    <a:pt x="8843" y="7904"/>
                  </a:lnTo>
                  <a:lnTo>
                    <a:pt x="8828" y="7913"/>
                  </a:lnTo>
                  <a:lnTo>
                    <a:pt x="8820" y="7917"/>
                  </a:lnTo>
                  <a:lnTo>
                    <a:pt x="8804" y="7925"/>
                  </a:lnTo>
                  <a:lnTo>
                    <a:pt x="8796" y="7929"/>
                  </a:lnTo>
                  <a:lnTo>
                    <a:pt x="8780" y="7936"/>
                  </a:lnTo>
                  <a:lnTo>
                    <a:pt x="8771" y="7940"/>
                  </a:lnTo>
                  <a:lnTo>
                    <a:pt x="8755" y="7947"/>
                  </a:lnTo>
                  <a:lnTo>
                    <a:pt x="8747" y="7950"/>
                  </a:lnTo>
                  <a:lnTo>
                    <a:pt x="8731" y="7956"/>
                  </a:lnTo>
                  <a:lnTo>
                    <a:pt x="8722" y="7960"/>
                  </a:lnTo>
                  <a:lnTo>
                    <a:pt x="8705" y="7965"/>
                  </a:lnTo>
                  <a:lnTo>
                    <a:pt x="8696" y="7968"/>
                  </a:lnTo>
                  <a:lnTo>
                    <a:pt x="8680" y="7972"/>
                  </a:lnTo>
                  <a:lnTo>
                    <a:pt x="8671" y="7975"/>
                  </a:lnTo>
                  <a:lnTo>
                    <a:pt x="8654" y="7979"/>
                  </a:lnTo>
                  <a:lnTo>
                    <a:pt x="8645" y="7981"/>
                  </a:lnTo>
                  <a:lnTo>
                    <a:pt x="8628" y="7985"/>
                  </a:lnTo>
                  <a:lnTo>
                    <a:pt x="8619" y="7986"/>
                  </a:lnTo>
                  <a:lnTo>
                    <a:pt x="8602" y="7989"/>
                  </a:lnTo>
                  <a:lnTo>
                    <a:pt x="8593" y="7991"/>
                  </a:lnTo>
                  <a:lnTo>
                    <a:pt x="8576" y="7993"/>
                  </a:lnTo>
                  <a:lnTo>
                    <a:pt x="8567" y="7994"/>
                  </a:lnTo>
                  <a:lnTo>
                    <a:pt x="8550" y="7996"/>
                  </a:lnTo>
                  <a:lnTo>
                    <a:pt x="8540" y="7996"/>
                  </a:lnTo>
                  <a:lnTo>
                    <a:pt x="8523" y="7997"/>
                  </a:lnTo>
                  <a:lnTo>
                    <a:pt x="8514" y="7998"/>
                  </a:lnTo>
                  <a:lnTo>
                    <a:pt x="8497" y="7998"/>
                  </a:lnTo>
                  <a:lnTo>
                    <a:pt x="8492" y="7998"/>
                  </a:lnTo>
                  <a:lnTo>
                    <a:pt x="2996" y="7998"/>
                  </a:lnTo>
                  <a:lnTo>
                    <a:pt x="2962" y="7996"/>
                  </a:lnTo>
                  <a:lnTo>
                    <a:pt x="2929" y="7989"/>
                  </a:lnTo>
                  <a:lnTo>
                    <a:pt x="2897" y="7977"/>
                  </a:lnTo>
                  <a:lnTo>
                    <a:pt x="2866" y="7962"/>
                  </a:lnTo>
                  <a:lnTo>
                    <a:pt x="2838" y="7942"/>
                  </a:lnTo>
                  <a:lnTo>
                    <a:pt x="2814" y="7919"/>
                  </a:lnTo>
                  <a:lnTo>
                    <a:pt x="2792" y="7892"/>
                  </a:lnTo>
                  <a:lnTo>
                    <a:pt x="846" y="5144"/>
                  </a:lnTo>
                  <a:lnTo>
                    <a:pt x="828" y="5115"/>
                  </a:lnTo>
                  <a:lnTo>
                    <a:pt x="815" y="5084"/>
                  </a:lnTo>
                  <a:lnTo>
                    <a:pt x="805" y="5051"/>
                  </a:lnTo>
                  <a:lnTo>
                    <a:pt x="801" y="5017"/>
                  </a:lnTo>
                  <a:lnTo>
                    <a:pt x="801" y="4983"/>
                  </a:lnTo>
                  <a:lnTo>
                    <a:pt x="805" y="4949"/>
                  </a:lnTo>
                  <a:lnTo>
                    <a:pt x="815" y="4916"/>
                  </a:lnTo>
                  <a:lnTo>
                    <a:pt x="828" y="4885"/>
                  </a:lnTo>
                  <a:lnTo>
                    <a:pt x="846" y="4856"/>
                  </a:lnTo>
                  <a:close/>
                  <a:moveTo>
                    <a:pt x="8490" y="2502"/>
                  </a:moveTo>
                  <a:lnTo>
                    <a:pt x="3125" y="2502"/>
                  </a:lnTo>
                  <a:lnTo>
                    <a:pt x="1356" y="5000"/>
                  </a:lnTo>
                  <a:lnTo>
                    <a:pt x="3125" y="7498"/>
                  </a:lnTo>
                  <a:lnTo>
                    <a:pt x="8490" y="7498"/>
                  </a:lnTo>
                  <a:lnTo>
                    <a:pt x="8500" y="7498"/>
                  </a:lnTo>
                  <a:lnTo>
                    <a:pt x="8507" y="7497"/>
                  </a:lnTo>
                  <a:lnTo>
                    <a:pt x="8515" y="7497"/>
                  </a:lnTo>
                  <a:lnTo>
                    <a:pt x="8523" y="7496"/>
                  </a:lnTo>
                  <a:lnTo>
                    <a:pt x="8530" y="7494"/>
                  </a:lnTo>
                  <a:lnTo>
                    <a:pt x="8538" y="7493"/>
                  </a:lnTo>
                  <a:lnTo>
                    <a:pt x="8545" y="7491"/>
                  </a:lnTo>
                  <a:lnTo>
                    <a:pt x="8553" y="7489"/>
                  </a:lnTo>
                  <a:lnTo>
                    <a:pt x="8560" y="7486"/>
                  </a:lnTo>
                  <a:lnTo>
                    <a:pt x="8567" y="7484"/>
                  </a:lnTo>
                  <a:lnTo>
                    <a:pt x="8574" y="7481"/>
                  </a:lnTo>
                  <a:lnTo>
                    <a:pt x="8581" y="7478"/>
                  </a:lnTo>
                  <a:lnTo>
                    <a:pt x="8588" y="7474"/>
                  </a:lnTo>
                  <a:lnTo>
                    <a:pt x="8596" y="7470"/>
                  </a:lnTo>
                  <a:lnTo>
                    <a:pt x="8603" y="7465"/>
                  </a:lnTo>
                  <a:lnTo>
                    <a:pt x="8610" y="7461"/>
                  </a:lnTo>
                  <a:lnTo>
                    <a:pt x="8616" y="7457"/>
                  </a:lnTo>
                  <a:lnTo>
                    <a:pt x="8622" y="7452"/>
                  </a:lnTo>
                  <a:lnTo>
                    <a:pt x="8628" y="7447"/>
                  </a:lnTo>
                  <a:lnTo>
                    <a:pt x="8633" y="7442"/>
                  </a:lnTo>
                  <a:lnTo>
                    <a:pt x="8639" y="7437"/>
                  </a:lnTo>
                  <a:lnTo>
                    <a:pt x="8645" y="7431"/>
                  </a:lnTo>
                  <a:lnTo>
                    <a:pt x="8650" y="7425"/>
                  </a:lnTo>
                  <a:lnTo>
                    <a:pt x="8655" y="7419"/>
                  </a:lnTo>
                  <a:lnTo>
                    <a:pt x="8660" y="7412"/>
                  </a:lnTo>
                  <a:lnTo>
                    <a:pt x="8665" y="7406"/>
                  </a:lnTo>
                  <a:lnTo>
                    <a:pt x="8670" y="7399"/>
                  </a:lnTo>
                  <a:lnTo>
                    <a:pt x="8673" y="7393"/>
                  </a:lnTo>
                  <a:lnTo>
                    <a:pt x="8676" y="7388"/>
                  </a:lnTo>
                  <a:lnTo>
                    <a:pt x="8679" y="7381"/>
                  </a:lnTo>
                  <a:lnTo>
                    <a:pt x="8683" y="7374"/>
                  </a:lnTo>
                  <a:lnTo>
                    <a:pt x="8686" y="7366"/>
                  </a:lnTo>
                  <a:lnTo>
                    <a:pt x="8688" y="7359"/>
                  </a:lnTo>
                  <a:lnTo>
                    <a:pt x="8691" y="7351"/>
                  </a:lnTo>
                  <a:lnTo>
                    <a:pt x="8693" y="7344"/>
                  </a:lnTo>
                  <a:lnTo>
                    <a:pt x="8695" y="7336"/>
                  </a:lnTo>
                  <a:lnTo>
                    <a:pt x="8696" y="7329"/>
                  </a:lnTo>
                  <a:lnTo>
                    <a:pt x="8698" y="7321"/>
                  </a:lnTo>
                  <a:lnTo>
                    <a:pt x="8699" y="7313"/>
                  </a:lnTo>
                  <a:lnTo>
                    <a:pt x="8699" y="7306"/>
                  </a:lnTo>
                  <a:lnTo>
                    <a:pt x="8700" y="7298"/>
                  </a:lnTo>
                  <a:lnTo>
                    <a:pt x="8700" y="7288"/>
                  </a:lnTo>
                  <a:lnTo>
                    <a:pt x="8700" y="2712"/>
                  </a:lnTo>
                  <a:lnTo>
                    <a:pt x="8700" y="2702"/>
                  </a:lnTo>
                  <a:lnTo>
                    <a:pt x="8699" y="2694"/>
                  </a:lnTo>
                  <a:lnTo>
                    <a:pt x="8699" y="2687"/>
                  </a:lnTo>
                  <a:lnTo>
                    <a:pt x="8698" y="2679"/>
                  </a:lnTo>
                  <a:lnTo>
                    <a:pt x="8696" y="2671"/>
                  </a:lnTo>
                  <a:lnTo>
                    <a:pt x="8695" y="2664"/>
                  </a:lnTo>
                  <a:lnTo>
                    <a:pt x="8693" y="2656"/>
                  </a:lnTo>
                  <a:lnTo>
                    <a:pt x="8691" y="2649"/>
                  </a:lnTo>
                  <a:lnTo>
                    <a:pt x="8688" y="2641"/>
                  </a:lnTo>
                  <a:lnTo>
                    <a:pt x="8686" y="2634"/>
                  </a:lnTo>
                  <a:lnTo>
                    <a:pt x="8683" y="2626"/>
                  </a:lnTo>
                  <a:lnTo>
                    <a:pt x="8679" y="2619"/>
                  </a:lnTo>
                  <a:lnTo>
                    <a:pt x="8676" y="2612"/>
                  </a:lnTo>
                  <a:lnTo>
                    <a:pt x="8673" y="2607"/>
                  </a:lnTo>
                  <a:lnTo>
                    <a:pt x="8670" y="2601"/>
                  </a:lnTo>
                  <a:lnTo>
                    <a:pt x="8665" y="2594"/>
                  </a:lnTo>
                  <a:lnTo>
                    <a:pt x="8660" y="2588"/>
                  </a:lnTo>
                  <a:lnTo>
                    <a:pt x="8655" y="2581"/>
                  </a:lnTo>
                  <a:lnTo>
                    <a:pt x="8650" y="2575"/>
                  </a:lnTo>
                  <a:lnTo>
                    <a:pt x="8645" y="2569"/>
                  </a:lnTo>
                  <a:lnTo>
                    <a:pt x="8639" y="2563"/>
                  </a:lnTo>
                  <a:lnTo>
                    <a:pt x="8633" y="2558"/>
                  </a:lnTo>
                  <a:lnTo>
                    <a:pt x="8628" y="2553"/>
                  </a:lnTo>
                  <a:lnTo>
                    <a:pt x="8622" y="2548"/>
                  </a:lnTo>
                  <a:lnTo>
                    <a:pt x="8616" y="2543"/>
                  </a:lnTo>
                  <a:lnTo>
                    <a:pt x="8610" y="2539"/>
                  </a:lnTo>
                  <a:lnTo>
                    <a:pt x="8603" y="2535"/>
                  </a:lnTo>
                  <a:lnTo>
                    <a:pt x="8596" y="2530"/>
                  </a:lnTo>
                  <a:lnTo>
                    <a:pt x="8588" y="2526"/>
                  </a:lnTo>
                  <a:lnTo>
                    <a:pt x="8581" y="2522"/>
                  </a:lnTo>
                  <a:lnTo>
                    <a:pt x="8574" y="2519"/>
                  </a:lnTo>
                  <a:lnTo>
                    <a:pt x="8567" y="2516"/>
                  </a:lnTo>
                  <a:lnTo>
                    <a:pt x="8560" y="2514"/>
                  </a:lnTo>
                  <a:lnTo>
                    <a:pt x="8553" y="2511"/>
                  </a:lnTo>
                  <a:lnTo>
                    <a:pt x="8545" y="2509"/>
                  </a:lnTo>
                  <a:lnTo>
                    <a:pt x="8538" y="2507"/>
                  </a:lnTo>
                  <a:lnTo>
                    <a:pt x="8530" y="2506"/>
                  </a:lnTo>
                  <a:lnTo>
                    <a:pt x="8523" y="2504"/>
                  </a:lnTo>
                  <a:lnTo>
                    <a:pt x="8515" y="2503"/>
                  </a:lnTo>
                  <a:lnTo>
                    <a:pt x="8507" y="2503"/>
                  </a:lnTo>
                  <a:lnTo>
                    <a:pt x="8500" y="2502"/>
                  </a:lnTo>
                  <a:lnTo>
                    <a:pt x="8490" y="2502"/>
                  </a:lnTo>
                  <a:close/>
                  <a:moveTo>
                    <a:pt x="4921" y="4058"/>
                  </a:moveTo>
                  <a:lnTo>
                    <a:pt x="4921" y="4081"/>
                  </a:lnTo>
                  <a:lnTo>
                    <a:pt x="4921" y="4087"/>
                  </a:lnTo>
                  <a:lnTo>
                    <a:pt x="4921" y="4111"/>
                  </a:lnTo>
                  <a:lnTo>
                    <a:pt x="4920" y="4116"/>
                  </a:lnTo>
                  <a:lnTo>
                    <a:pt x="4919" y="4140"/>
                  </a:lnTo>
                  <a:lnTo>
                    <a:pt x="4919" y="4145"/>
                  </a:lnTo>
                  <a:lnTo>
                    <a:pt x="4916" y="4169"/>
                  </a:lnTo>
                  <a:lnTo>
                    <a:pt x="4916" y="4174"/>
                  </a:lnTo>
                  <a:lnTo>
                    <a:pt x="4913" y="4198"/>
                  </a:lnTo>
                  <a:lnTo>
                    <a:pt x="4912" y="4203"/>
                  </a:lnTo>
                  <a:lnTo>
                    <a:pt x="4908" y="4226"/>
                  </a:lnTo>
                  <a:lnTo>
                    <a:pt x="4907" y="4232"/>
                  </a:lnTo>
                  <a:lnTo>
                    <a:pt x="4902" y="4255"/>
                  </a:lnTo>
                  <a:lnTo>
                    <a:pt x="4901" y="4260"/>
                  </a:lnTo>
                  <a:lnTo>
                    <a:pt x="4895" y="4283"/>
                  </a:lnTo>
                  <a:lnTo>
                    <a:pt x="4894" y="4289"/>
                  </a:lnTo>
                  <a:lnTo>
                    <a:pt x="4887" y="4311"/>
                  </a:lnTo>
                  <a:lnTo>
                    <a:pt x="4886" y="4316"/>
                  </a:lnTo>
                  <a:lnTo>
                    <a:pt x="4878" y="4339"/>
                  </a:lnTo>
                  <a:lnTo>
                    <a:pt x="4877" y="4344"/>
                  </a:lnTo>
                  <a:lnTo>
                    <a:pt x="4868" y="4366"/>
                  </a:lnTo>
                  <a:lnTo>
                    <a:pt x="4866" y="4371"/>
                  </a:lnTo>
                  <a:lnTo>
                    <a:pt x="4857" y="4393"/>
                  </a:lnTo>
                  <a:lnTo>
                    <a:pt x="4855" y="4398"/>
                  </a:lnTo>
                  <a:lnTo>
                    <a:pt x="4845" y="4419"/>
                  </a:lnTo>
                  <a:lnTo>
                    <a:pt x="4843" y="4424"/>
                  </a:lnTo>
                  <a:lnTo>
                    <a:pt x="4832" y="4446"/>
                  </a:lnTo>
                  <a:lnTo>
                    <a:pt x="4830" y="4450"/>
                  </a:lnTo>
                  <a:lnTo>
                    <a:pt x="4819" y="4471"/>
                  </a:lnTo>
                  <a:lnTo>
                    <a:pt x="4815" y="4477"/>
                  </a:lnTo>
                  <a:lnTo>
                    <a:pt x="4803" y="4497"/>
                  </a:lnTo>
                  <a:lnTo>
                    <a:pt x="4800" y="4502"/>
                  </a:lnTo>
                  <a:lnTo>
                    <a:pt x="4787" y="4522"/>
                  </a:lnTo>
                  <a:lnTo>
                    <a:pt x="4784" y="4526"/>
                  </a:lnTo>
                  <a:lnTo>
                    <a:pt x="4770" y="4545"/>
                  </a:lnTo>
                  <a:lnTo>
                    <a:pt x="4767" y="4550"/>
                  </a:lnTo>
                  <a:lnTo>
                    <a:pt x="4752" y="4569"/>
                  </a:lnTo>
                  <a:lnTo>
                    <a:pt x="4749" y="4573"/>
                  </a:lnTo>
                  <a:lnTo>
                    <a:pt x="4734" y="4591"/>
                  </a:lnTo>
                  <a:lnTo>
                    <a:pt x="4730" y="4595"/>
                  </a:lnTo>
                  <a:lnTo>
                    <a:pt x="4714" y="4613"/>
                  </a:lnTo>
                  <a:lnTo>
                    <a:pt x="4711" y="4617"/>
                  </a:lnTo>
                  <a:lnTo>
                    <a:pt x="4694" y="4634"/>
                  </a:lnTo>
                  <a:lnTo>
                    <a:pt x="4690" y="4638"/>
                  </a:lnTo>
                  <a:lnTo>
                    <a:pt x="4673" y="4654"/>
                  </a:lnTo>
                  <a:lnTo>
                    <a:pt x="4669" y="4658"/>
                  </a:lnTo>
                  <a:lnTo>
                    <a:pt x="4652" y="4673"/>
                  </a:lnTo>
                  <a:lnTo>
                    <a:pt x="4648" y="4677"/>
                  </a:lnTo>
                  <a:lnTo>
                    <a:pt x="4629" y="4692"/>
                  </a:lnTo>
                  <a:lnTo>
                    <a:pt x="4625" y="4695"/>
                  </a:lnTo>
                  <a:lnTo>
                    <a:pt x="4606" y="4710"/>
                  </a:lnTo>
                  <a:lnTo>
                    <a:pt x="4602" y="4713"/>
                  </a:lnTo>
                  <a:lnTo>
                    <a:pt x="4583" y="4727"/>
                  </a:lnTo>
                  <a:lnTo>
                    <a:pt x="4578" y="4730"/>
                  </a:lnTo>
                  <a:lnTo>
                    <a:pt x="4558" y="4743"/>
                  </a:lnTo>
                  <a:lnTo>
                    <a:pt x="4553" y="4746"/>
                  </a:lnTo>
                  <a:lnTo>
                    <a:pt x="4533" y="4758"/>
                  </a:lnTo>
                  <a:lnTo>
                    <a:pt x="4529" y="4760"/>
                  </a:lnTo>
                  <a:lnTo>
                    <a:pt x="4508" y="4772"/>
                  </a:lnTo>
                  <a:lnTo>
                    <a:pt x="4503" y="4774"/>
                  </a:lnTo>
                  <a:lnTo>
                    <a:pt x="4482" y="4785"/>
                  </a:lnTo>
                  <a:lnTo>
                    <a:pt x="4477" y="4787"/>
                  </a:lnTo>
                  <a:lnTo>
                    <a:pt x="4456" y="4797"/>
                  </a:lnTo>
                  <a:lnTo>
                    <a:pt x="4451" y="4800"/>
                  </a:lnTo>
                  <a:lnTo>
                    <a:pt x="4429" y="4809"/>
                  </a:lnTo>
                  <a:lnTo>
                    <a:pt x="4424" y="4811"/>
                  </a:lnTo>
                  <a:lnTo>
                    <a:pt x="4402" y="4819"/>
                  </a:lnTo>
                  <a:lnTo>
                    <a:pt x="4396" y="4821"/>
                  </a:lnTo>
                  <a:lnTo>
                    <a:pt x="4374" y="4828"/>
                  </a:lnTo>
                  <a:lnTo>
                    <a:pt x="4368" y="4830"/>
                  </a:lnTo>
                  <a:lnTo>
                    <a:pt x="4346" y="4837"/>
                  </a:lnTo>
                  <a:lnTo>
                    <a:pt x="4340" y="4838"/>
                  </a:lnTo>
                  <a:lnTo>
                    <a:pt x="4318" y="4844"/>
                  </a:lnTo>
                  <a:lnTo>
                    <a:pt x="4312" y="4845"/>
                  </a:lnTo>
                  <a:lnTo>
                    <a:pt x="4289" y="4850"/>
                  </a:lnTo>
                  <a:lnTo>
                    <a:pt x="4284" y="4851"/>
                  </a:lnTo>
                  <a:lnTo>
                    <a:pt x="4260" y="4855"/>
                  </a:lnTo>
                  <a:lnTo>
                    <a:pt x="4255" y="4856"/>
                  </a:lnTo>
                  <a:lnTo>
                    <a:pt x="4231" y="4859"/>
                  </a:lnTo>
                  <a:lnTo>
                    <a:pt x="4226" y="4859"/>
                  </a:lnTo>
                  <a:lnTo>
                    <a:pt x="4202" y="4862"/>
                  </a:lnTo>
                  <a:lnTo>
                    <a:pt x="4197" y="4862"/>
                  </a:lnTo>
                  <a:lnTo>
                    <a:pt x="4173" y="4863"/>
                  </a:lnTo>
                  <a:lnTo>
                    <a:pt x="4168" y="4864"/>
                  </a:lnTo>
                  <a:lnTo>
                    <a:pt x="4144" y="4864"/>
                  </a:lnTo>
                  <a:lnTo>
                    <a:pt x="4138" y="4864"/>
                  </a:lnTo>
                  <a:lnTo>
                    <a:pt x="4115" y="4864"/>
                  </a:lnTo>
                  <a:lnTo>
                    <a:pt x="4109" y="4863"/>
                  </a:lnTo>
                  <a:lnTo>
                    <a:pt x="4085" y="4862"/>
                  </a:lnTo>
                  <a:lnTo>
                    <a:pt x="4080" y="4862"/>
                  </a:lnTo>
                  <a:lnTo>
                    <a:pt x="4056" y="4859"/>
                  </a:lnTo>
                  <a:lnTo>
                    <a:pt x="4051" y="4859"/>
                  </a:lnTo>
                  <a:lnTo>
                    <a:pt x="4028" y="4856"/>
                  </a:lnTo>
                  <a:lnTo>
                    <a:pt x="4022" y="4855"/>
                  </a:lnTo>
                  <a:lnTo>
                    <a:pt x="3999" y="4851"/>
                  </a:lnTo>
                  <a:lnTo>
                    <a:pt x="3993" y="4850"/>
                  </a:lnTo>
                  <a:lnTo>
                    <a:pt x="3970" y="4845"/>
                  </a:lnTo>
                  <a:lnTo>
                    <a:pt x="3965" y="4844"/>
                  </a:lnTo>
                  <a:lnTo>
                    <a:pt x="3942" y="4838"/>
                  </a:lnTo>
                  <a:lnTo>
                    <a:pt x="3937" y="4837"/>
                  </a:lnTo>
                  <a:lnTo>
                    <a:pt x="3914" y="4830"/>
                  </a:lnTo>
                  <a:lnTo>
                    <a:pt x="3909" y="4828"/>
                  </a:lnTo>
                  <a:lnTo>
                    <a:pt x="3886" y="4821"/>
                  </a:lnTo>
                  <a:lnTo>
                    <a:pt x="3881" y="4819"/>
                  </a:lnTo>
                  <a:lnTo>
                    <a:pt x="3859" y="4811"/>
                  </a:lnTo>
                  <a:lnTo>
                    <a:pt x="3854" y="4809"/>
                  </a:lnTo>
                  <a:lnTo>
                    <a:pt x="3832" y="4800"/>
                  </a:lnTo>
                  <a:lnTo>
                    <a:pt x="3827" y="4797"/>
                  </a:lnTo>
                  <a:lnTo>
                    <a:pt x="3805" y="4788"/>
                  </a:lnTo>
                  <a:lnTo>
                    <a:pt x="3800" y="4785"/>
                  </a:lnTo>
                  <a:lnTo>
                    <a:pt x="3779" y="4774"/>
                  </a:lnTo>
                  <a:lnTo>
                    <a:pt x="3774" y="4772"/>
                  </a:lnTo>
                  <a:lnTo>
                    <a:pt x="3753" y="4760"/>
                  </a:lnTo>
                  <a:lnTo>
                    <a:pt x="3748" y="4757"/>
                  </a:lnTo>
                  <a:lnTo>
                    <a:pt x="3728" y="4745"/>
                  </a:lnTo>
                  <a:lnTo>
                    <a:pt x="3724" y="4742"/>
                  </a:lnTo>
                  <a:lnTo>
                    <a:pt x="3704" y="4729"/>
                  </a:lnTo>
                  <a:lnTo>
                    <a:pt x="3699" y="4726"/>
                  </a:lnTo>
                  <a:lnTo>
                    <a:pt x="3680" y="4713"/>
                  </a:lnTo>
                  <a:lnTo>
                    <a:pt x="3676" y="4709"/>
                  </a:lnTo>
                  <a:lnTo>
                    <a:pt x="3657" y="4695"/>
                  </a:lnTo>
                  <a:lnTo>
                    <a:pt x="3653" y="4692"/>
                  </a:lnTo>
                  <a:lnTo>
                    <a:pt x="3635" y="4677"/>
                  </a:lnTo>
                  <a:lnTo>
                    <a:pt x="3631" y="4673"/>
                  </a:lnTo>
                  <a:lnTo>
                    <a:pt x="3613" y="4658"/>
                  </a:lnTo>
                  <a:lnTo>
                    <a:pt x="3609" y="4654"/>
                  </a:lnTo>
                  <a:lnTo>
                    <a:pt x="3592" y="4638"/>
                  </a:lnTo>
                  <a:lnTo>
                    <a:pt x="3588" y="4634"/>
                  </a:lnTo>
                  <a:lnTo>
                    <a:pt x="3572" y="4617"/>
                  </a:lnTo>
                  <a:lnTo>
                    <a:pt x="3568" y="4613"/>
                  </a:lnTo>
                  <a:lnTo>
                    <a:pt x="3552" y="4595"/>
                  </a:lnTo>
                  <a:lnTo>
                    <a:pt x="3549" y="4591"/>
                  </a:lnTo>
                  <a:lnTo>
                    <a:pt x="3534" y="4573"/>
                  </a:lnTo>
                  <a:lnTo>
                    <a:pt x="3530" y="4568"/>
                  </a:lnTo>
                  <a:lnTo>
                    <a:pt x="3516" y="4550"/>
                  </a:lnTo>
                  <a:lnTo>
                    <a:pt x="3512" y="4545"/>
                  </a:lnTo>
                  <a:lnTo>
                    <a:pt x="3499" y="4526"/>
                  </a:lnTo>
                  <a:lnTo>
                    <a:pt x="3495" y="4521"/>
                  </a:lnTo>
                  <a:lnTo>
                    <a:pt x="3483" y="4501"/>
                  </a:lnTo>
                  <a:lnTo>
                    <a:pt x="3479" y="4496"/>
                  </a:lnTo>
                  <a:lnTo>
                    <a:pt x="3467" y="4476"/>
                  </a:lnTo>
                  <a:lnTo>
                    <a:pt x="3464" y="4471"/>
                  </a:lnTo>
                  <a:lnTo>
                    <a:pt x="3453" y="4450"/>
                  </a:lnTo>
                  <a:lnTo>
                    <a:pt x="3451" y="4446"/>
                  </a:lnTo>
                  <a:lnTo>
                    <a:pt x="3440" y="4424"/>
                  </a:lnTo>
                  <a:lnTo>
                    <a:pt x="3438" y="4419"/>
                  </a:lnTo>
                  <a:lnTo>
                    <a:pt x="3428" y="4398"/>
                  </a:lnTo>
                  <a:lnTo>
                    <a:pt x="3426" y="4393"/>
                  </a:lnTo>
                  <a:lnTo>
                    <a:pt x="3417" y="4371"/>
                  </a:lnTo>
                  <a:lnTo>
                    <a:pt x="3415" y="4366"/>
                  </a:lnTo>
                  <a:lnTo>
                    <a:pt x="3406" y="4344"/>
                  </a:lnTo>
                  <a:lnTo>
                    <a:pt x="3405" y="4339"/>
                  </a:lnTo>
                  <a:lnTo>
                    <a:pt x="3397" y="4316"/>
                  </a:lnTo>
                  <a:lnTo>
                    <a:pt x="3396" y="4311"/>
                  </a:lnTo>
                  <a:lnTo>
                    <a:pt x="3389" y="4289"/>
                  </a:lnTo>
                  <a:lnTo>
                    <a:pt x="3388" y="4283"/>
                  </a:lnTo>
                  <a:lnTo>
                    <a:pt x="3382" y="4260"/>
                  </a:lnTo>
                  <a:lnTo>
                    <a:pt x="3381" y="4255"/>
                  </a:lnTo>
                  <a:lnTo>
                    <a:pt x="3376" y="4232"/>
                  </a:lnTo>
                  <a:lnTo>
                    <a:pt x="3375" y="4226"/>
                  </a:lnTo>
                  <a:lnTo>
                    <a:pt x="3371" y="4203"/>
                  </a:lnTo>
                  <a:lnTo>
                    <a:pt x="3370" y="4198"/>
                  </a:lnTo>
                  <a:lnTo>
                    <a:pt x="3367" y="4174"/>
                  </a:lnTo>
                  <a:lnTo>
                    <a:pt x="3367" y="4169"/>
                  </a:lnTo>
                  <a:lnTo>
                    <a:pt x="3364" y="4145"/>
                  </a:lnTo>
                  <a:lnTo>
                    <a:pt x="3364" y="4140"/>
                  </a:lnTo>
                  <a:lnTo>
                    <a:pt x="3363" y="4116"/>
                  </a:lnTo>
                  <a:lnTo>
                    <a:pt x="3362" y="4111"/>
                  </a:lnTo>
                  <a:lnTo>
                    <a:pt x="3362" y="4087"/>
                  </a:lnTo>
                  <a:lnTo>
                    <a:pt x="3362" y="4081"/>
                  </a:lnTo>
                  <a:lnTo>
                    <a:pt x="3362" y="4058"/>
                  </a:lnTo>
                  <a:lnTo>
                    <a:pt x="3363" y="4052"/>
                  </a:lnTo>
                  <a:lnTo>
                    <a:pt x="3364" y="4029"/>
                  </a:lnTo>
                  <a:lnTo>
                    <a:pt x="3364" y="4023"/>
                  </a:lnTo>
                  <a:lnTo>
                    <a:pt x="3367" y="4000"/>
                  </a:lnTo>
                  <a:lnTo>
                    <a:pt x="3367" y="3994"/>
                  </a:lnTo>
                  <a:lnTo>
                    <a:pt x="3370" y="3971"/>
                  </a:lnTo>
                  <a:lnTo>
                    <a:pt x="3371" y="3965"/>
                  </a:lnTo>
                  <a:lnTo>
                    <a:pt x="3375" y="3942"/>
                  </a:lnTo>
                  <a:lnTo>
                    <a:pt x="3376" y="3937"/>
                  </a:lnTo>
                  <a:lnTo>
                    <a:pt x="3381" y="3914"/>
                  </a:lnTo>
                  <a:lnTo>
                    <a:pt x="3382" y="3908"/>
                  </a:lnTo>
                  <a:lnTo>
                    <a:pt x="3388" y="3885"/>
                  </a:lnTo>
                  <a:lnTo>
                    <a:pt x="3389" y="3880"/>
                  </a:lnTo>
                  <a:lnTo>
                    <a:pt x="3396" y="3857"/>
                  </a:lnTo>
                  <a:lnTo>
                    <a:pt x="3397" y="3852"/>
                  </a:lnTo>
                  <a:lnTo>
                    <a:pt x="3405" y="3830"/>
                  </a:lnTo>
                  <a:lnTo>
                    <a:pt x="3406" y="3824"/>
                  </a:lnTo>
                  <a:lnTo>
                    <a:pt x="3415" y="3802"/>
                  </a:lnTo>
                  <a:lnTo>
                    <a:pt x="3417" y="3797"/>
                  </a:lnTo>
                  <a:lnTo>
                    <a:pt x="3426" y="3775"/>
                  </a:lnTo>
                  <a:lnTo>
                    <a:pt x="3428" y="3770"/>
                  </a:lnTo>
                  <a:lnTo>
                    <a:pt x="3437" y="3749"/>
                  </a:lnTo>
                  <a:lnTo>
                    <a:pt x="3440" y="3744"/>
                  </a:lnTo>
                  <a:lnTo>
                    <a:pt x="3450" y="3723"/>
                  </a:lnTo>
                  <a:lnTo>
                    <a:pt x="3453" y="3718"/>
                  </a:lnTo>
                  <a:lnTo>
                    <a:pt x="3464" y="3697"/>
                  </a:lnTo>
                  <a:lnTo>
                    <a:pt x="3467" y="3692"/>
                  </a:lnTo>
                  <a:lnTo>
                    <a:pt x="3479" y="3672"/>
                  </a:lnTo>
                  <a:lnTo>
                    <a:pt x="3483" y="3667"/>
                  </a:lnTo>
                  <a:lnTo>
                    <a:pt x="3495" y="3647"/>
                  </a:lnTo>
                  <a:lnTo>
                    <a:pt x="3499" y="3642"/>
                  </a:lnTo>
                  <a:lnTo>
                    <a:pt x="3512" y="3623"/>
                  </a:lnTo>
                  <a:lnTo>
                    <a:pt x="3516" y="3618"/>
                  </a:lnTo>
                  <a:lnTo>
                    <a:pt x="3530" y="3600"/>
                  </a:lnTo>
                  <a:lnTo>
                    <a:pt x="3534" y="3595"/>
                  </a:lnTo>
                  <a:lnTo>
                    <a:pt x="3549" y="3577"/>
                  </a:lnTo>
                  <a:lnTo>
                    <a:pt x="3552" y="3573"/>
                  </a:lnTo>
                  <a:lnTo>
                    <a:pt x="3568" y="3555"/>
                  </a:lnTo>
                  <a:lnTo>
                    <a:pt x="3572" y="3551"/>
                  </a:lnTo>
                  <a:lnTo>
                    <a:pt x="3588" y="3534"/>
                  </a:lnTo>
                  <a:lnTo>
                    <a:pt x="3592" y="3530"/>
                  </a:lnTo>
                  <a:lnTo>
                    <a:pt x="3609" y="3514"/>
                  </a:lnTo>
                  <a:lnTo>
                    <a:pt x="3613" y="3510"/>
                  </a:lnTo>
                  <a:lnTo>
                    <a:pt x="3631" y="3495"/>
                  </a:lnTo>
                  <a:lnTo>
                    <a:pt x="3635" y="3491"/>
                  </a:lnTo>
                  <a:lnTo>
                    <a:pt x="3653" y="3476"/>
                  </a:lnTo>
                  <a:lnTo>
                    <a:pt x="3657" y="3473"/>
                  </a:lnTo>
                  <a:lnTo>
                    <a:pt x="3676" y="3459"/>
                  </a:lnTo>
                  <a:lnTo>
                    <a:pt x="3680" y="3455"/>
                  </a:lnTo>
                  <a:lnTo>
                    <a:pt x="3699" y="3442"/>
                  </a:lnTo>
                  <a:lnTo>
                    <a:pt x="3704" y="3439"/>
                  </a:lnTo>
                  <a:lnTo>
                    <a:pt x="3724" y="3426"/>
                  </a:lnTo>
                  <a:lnTo>
                    <a:pt x="3728" y="3423"/>
                  </a:lnTo>
                  <a:lnTo>
                    <a:pt x="3748" y="3411"/>
                  </a:lnTo>
                  <a:lnTo>
                    <a:pt x="3753" y="3408"/>
                  </a:lnTo>
                  <a:lnTo>
                    <a:pt x="3774" y="3396"/>
                  </a:lnTo>
                  <a:lnTo>
                    <a:pt x="3779" y="3394"/>
                  </a:lnTo>
                  <a:lnTo>
                    <a:pt x="3800" y="3383"/>
                  </a:lnTo>
                  <a:lnTo>
                    <a:pt x="3805" y="3380"/>
                  </a:lnTo>
                  <a:lnTo>
                    <a:pt x="3827" y="3371"/>
                  </a:lnTo>
                  <a:lnTo>
                    <a:pt x="3832" y="3368"/>
                  </a:lnTo>
                  <a:lnTo>
                    <a:pt x="3854" y="3359"/>
                  </a:lnTo>
                  <a:lnTo>
                    <a:pt x="3859" y="3357"/>
                  </a:lnTo>
                  <a:lnTo>
                    <a:pt x="3881" y="3349"/>
                  </a:lnTo>
                  <a:lnTo>
                    <a:pt x="3886" y="3347"/>
                  </a:lnTo>
                  <a:lnTo>
                    <a:pt x="3909" y="3340"/>
                  </a:lnTo>
                  <a:lnTo>
                    <a:pt x="3914" y="3338"/>
                  </a:lnTo>
                  <a:lnTo>
                    <a:pt x="3937" y="3331"/>
                  </a:lnTo>
                  <a:lnTo>
                    <a:pt x="3942" y="3330"/>
                  </a:lnTo>
                  <a:lnTo>
                    <a:pt x="3965" y="3324"/>
                  </a:lnTo>
                  <a:lnTo>
                    <a:pt x="3970" y="3323"/>
                  </a:lnTo>
                  <a:lnTo>
                    <a:pt x="3993" y="3318"/>
                  </a:lnTo>
                  <a:lnTo>
                    <a:pt x="3999" y="3317"/>
                  </a:lnTo>
                  <a:lnTo>
                    <a:pt x="4022" y="3313"/>
                  </a:lnTo>
                  <a:lnTo>
                    <a:pt x="4028" y="3312"/>
                  </a:lnTo>
                  <a:lnTo>
                    <a:pt x="4051" y="3309"/>
                  </a:lnTo>
                  <a:lnTo>
                    <a:pt x="4056" y="3309"/>
                  </a:lnTo>
                  <a:lnTo>
                    <a:pt x="4080" y="3306"/>
                  </a:lnTo>
                  <a:lnTo>
                    <a:pt x="4085" y="3306"/>
                  </a:lnTo>
                  <a:lnTo>
                    <a:pt x="4109" y="3305"/>
                  </a:lnTo>
                  <a:lnTo>
                    <a:pt x="4115" y="3304"/>
                  </a:lnTo>
                  <a:lnTo>
                    <a:pt x="4138" y="3304"/>
                  </a:lnTo>
                  <a:lnTo>
                    <a:pt x="4144" y="3304"/>
                  </a:lnTo>
                  <a:lnTo>
                    <a:pt x="4168" y="3304"/>
                  </a:lnTo>
                  <a:lnTo>
                    <a:pt x="4173" y="3305"/>
                  </a:lnTo>
                  <a:lnTo>
                    <a:pt x="4197" y="3306"/>
                  </a:lnTo>
                  <a:lnTo>
                    <a:pt x="4202" y="3306"/>
                  </a:lnTo>
                  <a:lnTo>
                    <a:pt x="4226" y="3309"/>
                  </a:lnTo>
                  <a:lnTo>
                    <a:pt x="4231" y="3309"/>
                  </a:lnTo>
                  <a:lnTo>
                    <a:pt x="4255" y="3312"/>
                  </a:lnTo>
                  <a:lnTo>
                    <a:pt x="4260" y="3313"/>
                  </a:lnTo>
                  <a:lnTo>
                    <a:pt x="4284" y="3317"/>
                  </a:lnTo>
                  <a:lnTo>
                    <a:pt x="4289" y="3318"/>
                  </a:lnTo>
                  <a:lnTo>
                    <a:pt x="4312" y="3323"/>
                  </a:lnTo>
                  <a:lnTo>
                    <a:pt x="4318" y="3324"/>
                  </a:lnTo>
                  <a:lnTo>
                    <a:pt x="4340" y="3330"/>
                  </a:lnTo>
                  <a:lnTo>
                    <a:pt x="4346" y="3331"/>
                  </a:lnTo>
                  <a:lnTo>
                    <a:pt x="4368" y="3338"/>
                  </a:lnTo>
                  <a:lnTo>
                    <a:pt x="4374" y="3340"/>
                  </a:lnTo>
                  <a:lnTo>
                    <a:pt x="4396" y="3347"/>
                  </a:lnTo>
                  <a:lnTo>
                    <a:pt x="4402" y="3349"/>
                  </a:lnTo>
                  <a:lnTo>
                    <a:pt x="4424" y="3357"/>
                  </a:lnTo>
                  <a:lnTo>
                    <a:pt x="4429" y="3359"/>
                  </a:lnTo>
                  <a:lnTo>
                    <a:pt x="4451" y="3368"/>
                  </a:lnTo>
                  <a:lnTo>
                    <a:pt x="4456" y="3371"/>
                  </a:lnTo>
                  <a:lnTo>
                    <a:pt x="4477" y="3381"/>
                  </a:lnTo>
                  <a:lnTo>
                    <a:pt x="4482" y="3383"/>
                  </a:lnTo>
                  <a:lnTo>
                    <a:pt x="4503" y="3394"/>
                  </a:lnTo>
                  <a:lnTo>
                    <a:pt x="4508" y="3396"/>
                  </a:lnTo>
                  <a:lnTo>
                    <a:pt x="4529" y="3408"/>
                  </a:lnTo>
                  <a:lnTo>
                    <a:pt x="4533" y="3410"/>
                  </a:lnTo>
                  <a:lnTo>
                    <a:pt x="4553" y="3422"/>
                  </a:lnTo>
                  <a:lnTo>
                    <a:pt x="4558" y="3425"/>
                  </a:lnTo>
                  <a:lnTo>
                    <a:pt x="4578" y="3438"/>
                  </a:lnTo>
                  <a:lnTo>
                    <a:pt x="4583" y="3441"/>
                  </a:lnTo>
                  <a:lnTo>
                    <a:pt x="4602" y="3455"/>
                  </a:lnTo>
                  <a:lnTo>
                    <a:pt x="4606" y="3458"/>
                  </a:lnTo>
                  <a:lnTo>
                    <a:pt x="4625" y="3473"/>
                  </a:lnTo>
                  <a:lnTo>
                    <a:pt x="4629" y="3476"/>
                  </a:lnTo>
                  <a:lnTo>
                    <a:pt x="4648" y="3491"/>
                  </a:lnTo>
                  <a:lnTo>
                    <a:pt x="4652" y="3495"/>
                  </a:lnTo>
                  <a:lnTo>
                    <a:pt x="4669" y="3510"/>
                  </a:lnTo>
                  <a:lnTo>
                    <a:pt x="4673" y="3514"/>
                  </a:lnTo>
                  <a:lnTo>
                    <a:pt x="4690" y="3530"/>
                  </a:lnTo>
                  <a:lnTo>
                    <a:pt x="4694" y="3534"/>
                  </a:lnTo>
                  <a:lnTo>
                    <a:pt x="4711" y="3551"/>
                  </a:lnTo>
                  <a:lnTo>
                    <a:pt x="4714" y="3555"/>
                  </a:lnTo>
                  <a:lnTo>
                    <a:pt x="4730" y="3573"/>
                  </a:lnTo>
                  <a:lnTo>
                    <a:pt x="4734" y="3577"/>
                  </a:lnTo>
                  <a:lnTo>
                    <a:pt x="4749" y="3595"/>
                  </a:lnTo>
                  <a:lnTo>
                    <a:pt x="4752" y="3599"/>
                  </a:lnTo>
                  <a:lnTo>
                    <a:pt x="4767" y="3618"/>
                  </a:lnTo>
                  <a:lnTo>
                    <a:pt x="4770" y="3623"/>
                  </a:lnTo>
                  <a:lnTo>
                    <a:pt x="4784" y="3642"/>
                  </a:lnTo>
                  <a:lnTo>
                    <a:pt x="4787" y="3646"/>
                  </a:lnTo>
                  <a:lnTo>
                    <a:pt x="4800" y="3666"/>
                  </a:lnTo>
                  <a:lnTo>
                    <a:pt x="4803" y="3671"/>
                  </a:lnTo>
                  <a:lnTo>
                    <a:pt x="4815" y="3691"/>
                  </a:lnTo>
                  <a:lnTo>
                    <a:pt x="4819" y="3697"/>
                  </a:lnTo>
                  <a:lnTo>
                    <a:pt x="4830" y="3718"/>
                  </a:lnTo>
                  <a:lnTo>
                    <a:pt x="4833" y="3723"/>
                  </a:lnTo>
                  <a:lnTo>
                    <a:pt x="4843" y="3744"/>
                  </a:lnTo>
                  <a:lnTo>
                    <a:pt x="4846" y="3749"/>
                  </a:lnTo>
                  <a:lnTo>
                    <a:pt x="4855" y="3770"/>
                  </a:lnTo>
                  <a:lnTo>
                    <a:pt x="4857" y="3775"/>
                  </a:lnTo>
                  <a:lnTo>
                    <a:pt x="4866" y="3797"/>
                  </a:lnTo>
                  <a:lnTo>
                    <a:pt x="4868" y="3802"/>
                  </a:lnTo>
                  <a:lnTo>
                    <a:pt x="4877" y="3824"/>
                  </a:lnTo>
                  <a:lnTo>
                    <a:pt x="4878" y="3830"/>
                  </a:lnTo>
                  <a:lnTo>
                    <a:pt x="4886" y="3852"/>
                  </a:lnTo>
                  <a:lnTo>
                    <a:pt x="4887" y="3857"/>
                  </a:lnTo>
                  <a:lnTo>
                    <a:pt x="4894" y="3880"/>
                  </a:lnTo>
                  <a:lnTo>
                    <a:pt x="4895" y="3885"/>
                  </a:lnTo>
                  <a:lnTo>
                    <a:pt x="4901" y="3908"/>
                  </a:lnTo>
                  <a:lnTo>
                    <a:pt x="4902" y="3914"/>
                  </a:lnTo>
                  <a:lnTo>
                    <a:pt x="4907" y="3937"/>
                  </a:lnTo>
                  <a:lnTo>
                    <a:pt x="4908" y="3942"/>
                  </a:lnTo>
                  <a:lnTo>
                    <a:pt x="4912" y="3965"/>
                  </a:lnTo>
                  <a:lnTo>
                    <a:pt x="4913" y="3971"/>
                  </a:lnTo>
                  <a:lnTo>
                    <a:pt x="4916" y="3994"/>
                  </a:lnTo>
                  <a:lnTo>
                    <a:pt x="4916" y="4000"/>
                  </a:lnTo>
                  <a:lnTo>
                    <a:pt x="4919" y="4023"/>
                  </a:lnTo>
                  <a:lnTo>
                    <a:pt x="4919" y="4029"/>
                  </a:lnTo>
                  <a:lnTo>
                    <a:pt x="4920" y="4052"/>
                  </a:lnTo>
                  <a:lnTo>
                    <a:pt x="4921" y="4058"/>
                  </a:lnTo>
                  <a:close/>
                  <a:moveTo>
                    <a:pt x="4621" y="4102"/>
                  </a:moveTo>
                  <a:lnTo>
                    <a:pt x="4621" y="4084"/>
                  </a:lnTo>
                  <a:lnTo>
                    <a:pt x="4621" y="4066"/>
                  </a:lnTo>
                  <a:lnTo>
                    <a:pt x="4620" y="4048"/>
                  </a:lnTo>
                  <a:lnTo>
                    <a:pt x="4618" y="4030"/>
                  </a:lnTo>
                  <a:lnTo>
                    <a:pt x="4616" y="4013"/>
                  </a:lnTo>
                  <a:lnTo>
                    <a:pt x="4613" y="3995"/>
                  </a:lnTo>
                  <a:lnTo>
                    <a:pt x="4609" y="3977"/>
                  </a:lnTo>
                  <a:lnTo>
                    <a:pt x="4605" y="3960"/>
                  </a:lnTo>
                  <a:lnTo>
                    <a:pt x="4600" y="3943"/>
                  </a:lnTo>
                  <a:lnTo>
                    <a:pt x="4594" y="3926"/>
                  </a:lnTo>
                  <a:lnTo>
                    <a:pt x="4588" y="3909"/>
                  </a:lnTo>
                  <a:lnTo>
                    <a:pt x="4581" y="3892"/>
                  </a:lnTo>
                  <a:lnTo>
                    <a:pt x="4574" y="3876"/>
                  </a:lnTo>
                  <a:lnTo>
                    <a:pt x="4566" y="3859"/>
                  </a:lnTo>
                  <a:lnTo>
                    <a:pt x="4557" y="3844"/>
                  </a:lnTo>
                  <a:lnTo>
                    <a:pt x="4548" y="3829"/>
                  </a:lnTo>
                  <a:lnTo>
                    <a:pt x="4538" y="3814"/>
                  </a:lnTo>
                  <a:lnTo>
                    <a:pt x="4527" y="3799"/>
                  </a:lnTo>
                  <a:lnTo>
                    <a:pt x="4516" y="3785"/>
                  </a:lnTo>
                  <a:lnTo>
                    <a:pt x="4505" y="3771"/>
                  </a:lnTo>
                  <a:lnTo>
                    <a:pt x="4493" y="3758"/>
                  </a:lnTo>
                  <a:lnTo>
                    <a:pt x="4481" y="3745"/>
                  </a:lnTo>
                  <a:lnTo>
                    <a:pt x="4468" y="3733"/>
                  </a:lnTo>
                  <a:lnTo>
                    <a:pt x="4454" y="3721"/>
                  </a:lnTo>
                  <a:lnTo>
                    <a:pt x="4441" y="3709"/>
                  </a:lnTo>
                  <a:lnTo>
                    <a:pt x="4426" y="3699"/>
                  </a:lnTo>
                  <a:lnTo>
                    <a:pt x="4412" y="3688"/>
                  </a:lnTo>
                  <a:lnTo>
                    <a:pt x="4397" y="3678"/>
                  </a:lnTo>
                  <a:lnTo>
                    <a:pt x="4381" y="3669"/>
                  </a:lnTo>
                  <a:lnTo>
                    <a:pt x="4365" y="3660"/>
                  </a:lnTo>
                  <a:lnTo>
                    <a:pt x="4349" y="3652"/>
                  </a:lnTo>
                  <a:lnTo>
                    <a:pt x="4332" y="3644"/>
                  </a:lnTo>
                  <a:lnTo>
                    <a:pt x="4316" y="3637"/>
                  </a:lnTo>
                  <a:lnTo>
                    <a:pt x="4299" y="3631"/>
                  </a:lnTo>
                  <a:lnTo>
                    <a:pt x="4282" y="3625"/>
                  </a:lnTo>
                  <a:lnTo>
                    <a:pt x="4265" y="3620"/>
                  </a:lnTo>
                  <a:lnTo>
                    <a:pt x="4248" y="3616"/>
                  </a:lnTo>
                  <a:lnTo>
                    <a:pt x="4230" y="3612"/>
                  </a:lnTo>
                  <a:lnTo>
                    <a:pt x="4213" y="3609"/>
                  </a:lnTo>
                  <a:lnTo>
                    <a:pt x="4195" y="3607"/>
                  </a:lnTo>
                  <a:lnTo>
                    <a:pt x="4177" y="3605"/>
                  </a:lnTo>
                  <a:lnTo>
                    <a:pt x="4159" y="3604"/>
                  </a:lnTo>
                  <a:lnTo>
                    <a:pt x="4141" y="3604"/>
                  </a:lnTo>
                  <a:lnTo>
                    <a:pt x="4123" y="3604"/>
                  </a:lnTo>
                  <a:lnTo>
                    <a:pt x="4105" y="3605"/>
                  </a:lnTo>
                  <a:lnTo>
                    <a:pt x="4087" y="3607"/>
                  </a:lnTo>
                  <a:lnTo>
                    <a:pt x="4070" y="3609"/>
                  </a:lnTo>
                  <a:lnTo>
                    <a:pt x="4052" y="3612"/>
                  </a:lnTo>
                  <a:lnTo>
                    <a:pt x="4035" y="3616"/>
                  </a:lnTo>
                  <a:lnTo>
                    <a:pt x="4017" y="3620"/>
                  </a:lnTo>
                  <a:lnTo>
                    <a:pt x="4000" y="3625"/>
                  </a:lnTo>
                  <a:lnTo>
                    <a:pt x="3983" y="3631"/>
                  </a:lnTo>
                  <a:lnTo>
                    <a:pt x="3966" y="3637"/>
                  </a:lnTo>
                  <a:lnTo>
                    <a:pt x="3950" y="3644"/>
                  </a:lnTo>
                  <a:lnTo>
                    <a:pt x="3933" y="3652"/>
                  </a:lnTo>
                  <a:lnTo>
                    <a:pt x="3917" y="3660"/>
                  </a:lnTo>
                  <a:lnTo>
                    <a:pt x="3901" y="3669"/>
                  </a:lnTo>
                  <a:lnTo>
                    <a:pt x="3886" y="3678"/>
                  </a:lnTo>
                  <a:lnTo>
                    <a:pt x="3871" y="3688"/>
                  </a:lnTo>
                  <a:lnTo>
                    <a:pt x="3856" y="3698"/>
                  </a:lnTo>
                  <a:lnTo>
                    <a:pt x="3842" y="3709"/>
                  </a:lnTo>
                  <a:lnTo>
                    <a:pt x="3828" y="3721"/>
                  </a:lnTo>
                  <a:lnTo>
                    <a:pt x="3815" y="3733"/>
                  </a:lnTo>
                  <a:lnTo>
                    <a:pt x="3802" y="3745"/>
                  </a:lnTo>
                  <a:lnTo>
                    <a:pt x="3790" y="3758"/>
                  </a:lnTo>
                  <a:lnTo>
                    <a:pt x="3778" y="3771"/>
                  </a:lnTo>
                  <a:lnTo>
                    <a:pt x="3766" y="3785"/>
                  </a:lnTo>
                  <a:lnTo>
                    <a:pt x="3755" y="3799"/>
                  </a:lnTo>
                  <a:lnTo>
                    <a:pt x="3745" y="3813"/>
                  </a:lnTo>
                  <a:lnTo>
                    <a:pt x="3735" y="3828"/>
                  </a:lnTo>
                  <a:lnTo>
                    <a:pt x="3726" y="3844"/>
                  </a:lnTo>
                  <a:lnTo>
                    <a:pt x="3717" y="3859"/>
                  </a:lnTo>
                  <a:lnTo>
                    <a:pt x="3709" y="3876"/>
                  </a:lnTo>
                  <a:lnTo>
                    <a:pt x="3702" y="3892"/>
                  </a:lnTo>
                  <a:lnTo>
                    <a:pt x="3695" y="3909"/>
                  </a:lnTo>
                  <a:lnTo>
                    <a:pt x="3689" y="3926"/>
                  </a:lnTo>
                  <a:lnTo>
                    <a:pt x="3683" y="3943"/>
                  </a:lnTo>
                  <a:lnTo>
                    <a:pt x="3678" y="3960"/>
                  </a:lnTo>
                  <a:lnTo>
                    <a:pt x="3674" y="3977"/>
                  </a:lnTo>
                  <a:lnTo>
                    <a:pt x="3670" y="3995"/>
                  </a:lnTo>
                  <a:lnTo>
                    <a:pt x="3667" y="4013"/>
                  </a:lnTo>
                  <a:lnTo>
                    <a:pt x="3665" y="4030"/>
                  </a:lnTo>
                  <a:lnTo>
                    <a:pt x="3663" y="4048"/>
                  </a:lnTo>
                  <a:lnTo>
                    <a:pt x="3662" y="4066"/>
                  </a:lnTo>
                  <a:lnTo>
                    <a:pt x="3662" y="4084"/>
                  </a:lnTo>
                  <a:lnTo>
                    <a:pt x="3662" y="4102"/>
                  </a:lnTo>
                  <a:lnTo>
                    <a:pt x="3663" y="4120"/>
                  </a:lnTo>
                  <a:lnTo>
                    <a:pt x="3665" y="4138"/>
                  </a:lnTo>
                  <a:lnTo>
                    <a:pt x="3667" y="4156"/>
                  </a:lnTo>
                  <a:lnTo>
                    <a:pt x="3670" y="4174"/>
                  </a:lnTo>
                  <a:lnTo>
                    <a:pt x="3674" y="4191"/>
                  </a:lnTo>
                  <a:lnTo>
                    <a:pt x="3678" y="4208"/>
                  </a:lnTo>
                  <a:lnTo>
                    <a:pt x="3683" y="4226"/>
                  </a:lnTo>
                  <a:lnTo>
                    <a:pt x="3689" y="4243"/>
                  </a:lnTo>
                  <a:lnTo>
                    <a:pt x="3695" y="4259"/>
                  </a:lnTo>
                  <a:lnTo>
                    <a:pt x="3702" y="4276"/>
                  </a:lnTo>
                  <a:lnTo>
                    <a:pt x="3709" y="4292"/>
                  </a:lnTo>
                  <a:lnTo>
                    <a:pt x="3717" y="4309"/>
                  </a:lnTo>
                  <a:lnTo>
                    <a:pt x="3726" y="4324"/>
                  </a:lnTo>
                  <a:lnTo>
                    <a:pt x="3735" y="4340"/>
                  </a:lnTo>
                  <a:lnTo>
                    <a:pt x="3745" y="4355"/>
                  </a:lnTo>
                  <a:lnTo>
                    <a:pt x="3755" y="4369"/>
                  </a:lnTo>
                  <a:lnTo>
                    <a:pt x="3766" y="4383"/>
                  </a:lnTo>
                  <a:lnTo>
                    <a:pt x="3778" y="4397"/>
                  </a:lnTo>
                  <a:lnTo>
                    <a:pt x="3790" y="4410"/>
                  </a:lnTo>
                  <a:lnTo>
                    <a:pt x="3802" y="4423"/>
                  </a:lnTo>
                  <a:lnTo>
                    <a:pt x="3815" y="4435"/>
                  </a:lnTo>
                  <a:lnTo>
                    <a:pt x="3828" y="4447"/>
                  </a:lnTo>
                  <a:lnTo>
                    <a:pt x="3842" y="4459"/>
                  </a:lnTo>
                  <a:lnTo>
                    <a:pt x="3856" y="4470"/>
                  </a:lnTo>
                  <a:lnTo>
                    <a:pt x="3871" y="4480"/>
                  </a:lnTo>
                  <a:lnTo>
                    <a:pt x="3886" y="4490"/>
                  </a:lnTo>
                  <a:lnTo>
                    <a:pt x="3901" y="4499"/>
                  </a:lnTo>
                  <a:lnTo>
                    <a:pt x="3917" y="4508"/>
                  </a:lnTo>
                  <a:lnTo>
                    <a:pt x="3933" y="4516"/>
                  </a:lnTo>
                  <a:lnTo>
                    <a:pt x="3950" y="4524"/>
                  </a:lnTo>
                  <a:lnTo>
                    <a:pt x="3966" y="4531"/>
                  </a:lnTo>
                  <a:lnTo>
                    <a:pt x="3983" y="4537"/>
                  </a:lnTo>
                  <a:lnTo>
                    <a:pt x="4000" y="4543"/>
                  </a:lnTo>
                  <a:lnTo>
                    <a:pt x="4017" y="4548"/>
                  </a:lnTo>
                  <a:lnTo>
                    <a:pt x="4035" y="4552"/>
                  </a:lnTo>
                  <a:lnTo>
                    <a:pt x="4052" y="4556"/>
                  </a:lnTo>
                  <a:lnTo>
                    <a:pt x="4070" y="4559"/>
                  </a:lnTo>
                  <a:lnTo>
                    <a:pt x="4087" y="4561"/>
                  </a:lnTo>
                  <a:lnTo>
                    <a:pt x="4105" y="4563"/>
                  </a:lnTo>
                  <a:lnTo>
                    <a:pt x="4123" y="4564"/>
                  </a:lnTo>
                  <a:lnTo>
                    <a:pt x="4141" y="4564"/>
                  </a:lnTo>
                  <a:lnTo>
                    <a:pt x="4159" y="4564"/>
                  </a:lnTo>
                  <a:lnTo>
                    <a:pt x="4177" y="4563"/>
                  </a:lnTo>
                  <a:lnTo>
                    <a:pt x="4195" y="4561"/>
                  </a:lnTo>
                  <a:lnTo>
                    <a:pt x="4213" y="4559"/>
                  </a:lnTo>
                  <a:lnTo>
                    <a:pt x="4230" y="4556"/>
                  </a:lnTo>
                  <a:lnTo>
                    <a:pt x="4248" y="4552"/>
                  </a:lnTo>
                  <a:lnTo>
                    <a:pt x="4265" y="4548"/>
                  </a:lnTo>
                  <a:lnTo>
                    <a:pt x="4282" y="4543"/>
                  </a:lnTo>
                  <a:lnTo>
                    <a:pt x="4299" y="4537"/>
                  </a:lnTo>
                  <a:lnTo>
                    <a:pt x="4316" y="4531"/>
                  </a:lnTo>
                  <a:lnTo>
                    <a:pt x="4332" y="4524"/>
                  </a:lnTo>
                  <a:lnTo>
                    <a:pt x="4349" y="4516"/>
                  </a:lnTo>
                  <a:lnTo>
                    <a:pt x="4365" y="4508"/>
                  </a:lnTo>
                  <a:lnTo>
                    <a:pt x="4381" y="4499"/>
                  </a:lnTo>
                  <a:lnTo>
                    <a:pt x="4397" y="4490"/>
                  </a:lnTo>
                  <a:lnTo>
                    <a:pt x="4412" y="4480"/>
                  </a:lnTo>
                  <a:lnTo>
                    <a:pt x="4426" y="4469"/>
                  </a:lnTo>
                  <a:lnTo>
                    <a:pt x="4441" y="4459"/>
                  </a:lnTo>
                  <a:lnTo>
                    <a:pt x="4454" y="4447"/>
                  </a:lnTo>
                  <a:lnTo>
                    <a:pt x="4468" y="4435"/>
                  </a:lnTo>
                  <a:lnTo>
                    <a:pt x="4481" y="4423"/>
                  </a:lnTo>
                  <a:lnTo>
                    <a:pt x="4493" y="4410"/>
                  </a:lnTo>
                  <a:lnTo>
                    <a:pt x="4505" y="4397"/>
                  </a:lnTo>
                  <a:lnTo>
                    <a:pt x="4516" y="4383"/>
                  </a:lnTo>
                  <a:lnTo>
                    <a:pt x="4527" y="4369"/>
                  </a:lnTo>
                  <a:lnTo>
                    <a:pt x="4538" y="4354"/>
                  </a:lnTo>
                  <a:lnTo>
                    <a:pt x="4548" y="4339"/>
                  </a:lnTo>
                  <a:lnTo>
                    <a:pt x="4557" y="4324"/>
                  </a:lnTo>
                  <a:lnTo>
                    <a:pt x="4566" y="4309"/>
                  </a:lnTo>
                  <a:lnTo>
                    <a:pt x="4574" y="4292"/>
                  </a:lnTo>
                  <a:lnTo>
                    <a:pt x="4581" y="4276"/>
                  </a:lnTo>
                  <a:lnTo>
                    <a:pt x="4588" y="4259"/>
                  </a:lnTo>
                  <a:lnTo>
                    <a:pt x="4594" y="4243"/>
                  </a:lnTo>
                  <a:lnTo>
                    <a:pt x="4600" y="4226"/>
                  </a:lnTo>
                  <a:lnTo>
                    <a:pt x="4605" y="4208"/>
                  </a:lnTo>
                  <a:lnTo>
                    <a:pt x="4609" y="4191"/>
                  </a:lnTo>
                  <a:lnTo>
                    <a:pt x="4613" y="4174"/>
                  </a:lnTo>
                  <a:lnTo>
                    <a:pt x="4616" y="4156"/>
                  </a:lnTo>
                  <a:lnTo>
                    <a:pt x="4618" y="4138"/>
                  </a:lnTo>
                  <a:lnTo>
                    <a:pt x="4620" y="4120"/>
                  </a:lnTo>
                  <a:lnTo>
                    <a:pt x="4621" y="4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2BDF837-1A76-4261-B556-DD0DA6842ED6}"/>
              </a:ext>
            </a:extLst>
          </p:cNvPr>
          <p:cNvSpPr/>
          <p:nvPr/>
        </p:nvSpPr>
        <p:spPr>
          <a:xfrm>
            <a:off x="8280472" y="1617308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28B050C6-5CD7-4862-909D-7323ADE9C9E6}"/>
              </a:ext>
            </a:extLst>
          </p:cNvPr>
          <p:cNvSpPr/>
          <p:nvPr/>
        </p:nvSpPr>
        <p:spPr>
          <a:xfrm>
            <a:off x="8280472" y="1617307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884 Sq Ft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BE49A33-FF6C-4C72-A57B-CB2A84738ACE}"/>
              </a:ext>
            </a:extLst>
          </p:cNvPr>
          <p:cNvSpPr/>
          <p:nvPr/>
        </p:nvSpPr>
        <p:spPr>
          <a:xfrm>
            <a:off x="8489733" y="2460298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C82BAA3-42B9-45EB-841E-F5F175CD2AAE}"/>
              </a:ext>
            </a:extLst>
          </p:cNvPr>
          <p:cNvSpPr/>
          <p:nvPr/>
        </p:nvSpPr>
        <p:spPr>
          <a:xfrm>
            <a:off x="8533116" y="2492095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B19BF863-E551-427E-8321-7278788528C5}"/>
              </a:ext>
            </a:extLst>
          </p:cNvPr>
          <p:cNvSpPr/>
          <p:nvPr/>
        </p:nvSpPr>
        <p:spPr>
          <a:xfrm>
            <a:off x="9544032" y="2255312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Average unit size, weighted toward one- and two-bedroom homes.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A705783-8EF5-40A5-AC04-A47C185F787F}"/>
              </a:ext>
            </a:extLst>
          </p:cNvPr>
          <p:cNvSpPr/>
          <p:nvPr/>
        </p:nvSpPr>
        <p:spPr>
          <a:xfrm>
            <a:off x="8280472" y="3920670"/>
            <a:ext cx="3616560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9" name="Rectangle: Top Corners Rounded 28">
            <a:extLst>
              <a:ext uri="{FF2B5EF4-FFF2-40B4-BE49-F238E27FC236}">
                <a16:creationId xmlns:a16="http://schemas.microsoft.com/office/drawing/2014/main" id="{1200A42B-B318-4543-A188-79F183E7725E}"/>
              </a:ext>
            </a:extLst>
          </p:cNvPr>
          <p:cNvSpPr/>
          <p:nvPr/>
        </p:nvSpPr>
        <p:spPr>
          <a:xfrm>
            <a:off x="8280472" y="3920669"/>
            <a:ext cx="3616560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1998–2006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6390E3B-4185-434D-952F-7015F1A64E2D}"/>
              </a:ext>
            </a:extLst>
          </p:cNvPr>
          <p:cNvSpPr/>
          <p:nvPr/>
        </p:nvSpPr>
        <p:spPr>
          <a:xfrm>
            <a:off x="8489733" y="4763660"/>
            <a:ext cx="759010" cy="7590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40B34E5-BE27-4E83-A8AE-93309DD07378}"/>
              </a:ext>
            </a:extLst>
          </p:cNvPr>
          <p:cNvSpPr/>
          <p:nvPr/>
        </p:nvSpPr>
        <p:spPr>
          <a:xfrm>
            <a:off x="8533116" y="4795457"/>
            <a:ext cx="759010" cy="7590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2" name="Text 5">
            <a:extLst>
              <a:ext uri="{FF2B5EF4-FFF2-40B4-BE49-F238E27FC236}">
                <a16:creationId xmlns:a16="http://schemas.microsoft.com/office/drawing/2014/main" id="{A6F3B5F0-3D3D-4C0F-98CA-47A8AE91BCBA}"/>
              </a:ext>
            </a:extLst>
          </p:cNvPr>
          <p:cNvSpPr/>
          <p:nvPr/>
        </p:nvSpPr>
        <p:spPr>
          <a:xfrm>
            <a:off x="9544032" y="4558674"/>
            <a:ext cx="2207862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Construction vintage—institutional quality with light deferred maintenance.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33F3954-0CC7-4A2D-8342-CA76EFD17309}"/>
              </a:ext>
            </a:extLst>
          </p:cNvPr>
          <p:cNvGrpSpPr/>
          <p:nvPr/>
        </p:nvGrpSpPr>
        <p:grpSpPr>
          <a:xfrm>
            <a:off x="8665249" y="2624432"/>
            <a:ext cx="494744" cy="494336"/>
            <a:chOff x="4094847" y="861060"/>
            <a:chExt cx="633600" cy="633600"/>
          </a:xfrm>
          <a:solidFill>
            <a:schemeClr val="bg1"/>
          </a:solidFill>
        </p:grpSpPr>
        <p:sp>
          <p:nvSpPr>
            <p:cNvPr id="57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D9AFD2F-D58E-4999-9BEE-7E664B948265}"/>
              </a:ext>
            </a:extLst>
          </p:cNvPr>
          <p:cNvGrpSpPr/>
          <p:nvPr/>
        </p:nvGrpSpPr>
        <p:grpSpPr>
          <a:xfrm>
            <a:off x="8665249" y="4921518"/>
            <a:ext cx="494744" cy="494336"/>
            <a:chOff x="10888678" y="1760585"/>
            <a:chExt cx="633600" cy="633600"/>
          </a:xfrm>
          <a:solidFill>
            <a:schemeClr val="bg1"/>
          </a:solidFill>
        </p:grpSpPr>
        <p:sp>
          <p:nvSpPr>
            <p:cNvPr id="63" name="Google Shape;609;p7"/>
            <p:cNvSpPr/>
            <p:nvPr/>
          </p:nvSpPr>
          <p:spPr>
            <a:xfrm>
              <a:off x="10888678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1" y="5118"/>
                  </a:moveTo>
                  <a:lnTo>
                    <a:pt x="5589" y="5118"/>
                  </a:lnTo>
                  <a:lnTo>
                    <a:pt x="5598" y="5118"/>
                  </a:lnTo>
                  <a:lnTo>
                    <a:pt x="5607" y="5119"/>
                  </a:lnTo>
                  <a:lnTo>
                    <a:pt x="5615" y="5119"/>
                  </a:lnTo>
                  <a:lnTo>
                    <a:pt x="5624" y="5121"/>
                  </a:lnTo>
                  <a:lnTo>
                    <a:pt x="5633" y="5122"/>
                  </a:lnTo>
                  <a:lnTo>
                    <a:pt x="5641" y="5124"/>
                  </a:lnTo>
                  <a:lnTo>
                    <a:pt x="5650" y="5126"/>
                  </a:lnTo>
                  <a:lnTo>
                    <a:pt x="5658" y="5128"/>
                  </a:lnTo>
                  <a:lnTo>
                    <a:pt x="5666" y="5131"/>
                  </a:lnTo>
                  <a:lnTo>
                    <a:pt x="5675" y="5134"/>
                  </a:lnTo>
                  <a:lnTo>
                    <a:pt x="5683" y="5137"/>
                  </a:lnTo>
                  <a:lnTo>
                    <a:pt x="5691" y="5141"/>
                  </a:lnTo>
                  <a:lnTo>
                    <a:pt x="5698" y="5145"/>
                  </a:lnTo>
                  <a:lnTo>
                    <a:pt x="5706" y="5149"/>
                  </a:lnTo>
                  <a:lnTo>
                    <a:pt x="5714" y="5154"/>
                  </a:lnTo>
                  <a:lnTo>
                    <a:pt x="5721" y="5159"/>
                  </a:lnTo>
                  <a:lnTo>
                    <a:pt x="5728" y="5164"/>
                  </a:lnTo>
                  <a:lnTo>
                    <a:pt x="5735" y="5169"/>
                  </a:lnTo>
                  <a:lnTo>
                    <a:pt x="5742" y="5175"/>
                  </a:lnTo>
                  <a:lnTo>
                    <a:pt x="5749" y="5181"/>
                  </a:lnTo>
                  <a:lnTo>
                    <a:pt x="5755" y="5187"/>
                  </a:lnTo>
                  <a:lnTo>
                    <a:pt x="5761" y="5193"/>
                  </a:lnTo>
                  <a:lnTo>
                    <a:pt x="5767" y="5200"/>
                  </a:lnTo>
                  <a:lnTo>
                    <a:pt x="5773" y="5206"/>
                  </a:lnTo>
                  <a:lnTo>
                    <a:pt x="5778" y="5213"/>
                  </a:lnTo>
                  <a:lnTo>
                    <a:pt x="5783" y="5220"/>
                  </a:lnTo>
                  <a:lnTo>
                    <a:pt x="5788" y="5228"/>
                  </a:lnTo>
                  <a:lnTo>
                    <a:pt x="5793" y="5235"/>
                  </a:lnTo>
                  <a:lnTo>
                    <a:pt x="5797" y="5243"/>
                  </a:lnTo>
                  <a:lnTo>
                    <a:pt x="5801" y="5251"/>
                  </a:lnTo>
                  <a:lnTo>
                    <a:pt x="5805" y="5259"/>
                  </a:lnTo>
                  <a:lnTo>
                    <a:pt x="5808" y="5267"/>
                  </a:lnTo>
                  <a:lnTo>
                    <a:pt x="5811" y="5275"/>
                  </a:lnTo>
                  <a:lnTo>
                    <a:pt x="5814" y="5284"/>
                  </a:lnTo>
                  <a:lnTo>
                    <a:pt x="5816" y="5292"/>
                  </a:lnTo>
                  <a:lnTo>
                    <a:pt x="5818" y="5301"/>
                  </a:lnTo>
                  <a:lnTo>
                    <a:pt x="5820" y="5309"/>
                  </a:lnTo>
                  <a:lnTo>
                    <a:pt x="5821" y="5318"/>
                  </a:lnTo>
                  <a:lnTo>
                    <a:pt x="5823" y="5327"/>
                  </a:lnTo>
                  <a:lnTo>
                    <a:pt x="5823" y="5335"/>
                  </a:lnTo>
                  <a:lnTo>
                    <a:pt x="5824" y="5344"/>
                  </a:lnTo>
                  <a:lnTo>
                    <a:pt x="5824" y="5353"/>
                  </a:lnTo>
                  <a:lnTo>
                    <a:pt x="5824" y="6413"/>
                  </a:lnTo>
                  <a:lnTo>
                    <a:pt x="5824" y="6422"/>
                  </a:lnTo>
                  <a:lnTo>
                    <a:pt x="5823" y="6431"/>
                  </a:lnTo>
                  <a:lnTo>
                    <a:pt x="5823" y="6439"/>
                  </a:lnTo>
                  <a:lnTo>
                    <a:pt x="5821" y="6448"/>
                  </a:lnTo>
                  <a:lnTo>
                    <a:pt x="5820" y="6457"/>
                  </a:lnTo>
                  <a:lnTo>
                    <a:pt x="5818" y="6465"/>
                  </a:lnTo>
                  <a:lnTo>
                    <a:pt x="5816" y="6474"/>
                  </a:lnTo>
                  <a:lnTo>
                    <a:pt x="5814" y="6482"/>
                  </a:lnTo>
                  <a:lnTo>
                    <a:pt x="5811" y="6491"/>
                  </a:lnTo>
                  <a:lnTo>
                    <a:pt x="5808" y="6499"/>
                  </a:lnTo>
                  <a:lnTo>
                    <a:pt x="5805" y="6507"/>
                  </a:lnTo>
                  <a:lnTo>
                    <a:pt x="5801" y="6515"/>
                  </a:lnTo>
                  <a:lnTo>
                    <a:pt x="5797" y="6523"/>
                  </a:lnTo>
                  <a:lnTo>
                    <a:pt x="5793" y="6531"/>
                  </a:lnTo>
                  <a:lnTo>
                    <a:pt x="5788" y="6538"/>
                  </a:lnTo>
                  <a:lnTo>
                    <a:pt x="5783" y="6546"/>
                  </a:lnTo>
                  <a:lnTo>
                    <a:pt x="5778" y="6553"/>
                  </a:lnTo>
                  <a:lnTo>
                    <a:pt x="5773" y="6560"/>
                  </a:lnTo>
                  <a:lnTo>
                    <a:pt x="5767" y="6566"/>
                  </a:lnTo>
                  <a:lnTo>
                    <a:pt x="5761" y="6573"/>
                  </a:lnTo>
                  <a:lnTo>
                    <a:pt x="5755" y="6579"/>
                  </a:lnTo>
                  <a:lnTo>
                    <a:pt x="5749" y="6585"/>
                  </a:lnTo>
                  <a:lnTo>
                    <a:pt x="5742" y="6591"/>
                  </a:lnTo>
                  <a:lnTo>
                    <a:pt x="5735" y="6597"/>
                  </a:lnTo>
                  <a:lnTo>
                    <a:pt x="5728" y="6602"/>
                  </a:lnTo>
                  <a:lnTo>
                    <a:pt x="5721" y="6607"/>
                  </a:lnTo>
                  <a:lnTo>
                    <a:pt x="5714" y="6612"/>
                  </a:lnTo>
                  <a:lnTo>
                    <a:pt x="5706" y="6617"/>
                  </a:lnTo>
                  <a:lnTo>
                    <a:pt x="5698" y="6621"/>
                  </a:lnTo>
                  <a:lnTo>
                    <a:pt x="5691" y="6625"/>
                  </a:lnTo>
                  <a:lnTo>
                    <a:pt x="5683" y="6629"/>
                  </a:lnTo>
                  <a:lnTo>
                    <a:pt x="5675" y="6632"/>
                  </a:lnTo>
                  <a:lnTo>
                    <a:pt x="5666" y="6635"/>
                  </a:lnTo>
                  <a:lnTo>
                    <a:pt x="5658" y="6638"/>
                  </a:lnTo>
                  <a:lnTo>
                    <a:pt x="5650" y="6640"/>
                  </a:lnTo>
                  <a:lnTo>
                    <a:pt x="5641" y="6642"/>
                  </a:lnTo>
                  <a:lnTo>
                    <a:pt x="5633" y="6644"/>
                  </a:lnTo>
                  <a:lnTo>
                    <a:pt x="5624" y="6646"/>
                  </a:lnTo>
                  <a:lnTo>
                    <a:pt x="5615" y="6647"/>
                  </a:lnTo>
                  <a:lnTo>
                    <a:pt x="5607" y="6647"/>
                  </a:lnTo>
                  <a:lnTo>
                    <a:pt x="5598" y="6648"/>
                  </a:lnTo>
                  <a:lnTo>
                    <a:pt x="5589" y="6648"/>
                  </a:lnTo>
                  <a:lnTo>
                    <a:pt x="4411" y="6648"/>
                  </a:lnTo>
                  <a:lnTo>
                    <a:pt x="4402" y="6648"/>
                  </a:lnTo>
                  <a:lnTo>
                    <a:pt x="4393" y="6647"/>
                  </a:lnTo>
                  <a:lnTo>
                    <a:pt x="4385" y="6647"/>
                  </a:lnTo>
                  <a:lnTo>
                    <a:pt x="4376" y="6646"/>
                  </a:lnTo>
                  <a:lnTo>
                    <a:pt x="4367" y="6644"/>
                  </a:lnTo>
                  <a:lnTo>
                    <a:pt x="4359" y="6642"/>
                  </a:lnTo>
                  <a:lnTo>
                    <a:pt x="4350" y="6640"/>
                  </a:lnTo>
                  <a:lnTo>
                    <a:pt x="4342" y="6638"/>
                  </a:lnTo>
                  <a:lnTo>
                    <a:pt x="4334" y="6635"/>
                  </a:lnTo>
                  <a:lnTo>
                    <a:pt x="4325" y="6632"/>
                  </a:lnTo>
                  <a:lnTo>
                    <a:pt x="4317" y="6629"/>
                  </a:lnTo>
                  <a:lnTo>
                    <a:pt x="4309" y="6625"/>
                  </a:lnTo>
                  <a:lnTo>
                    <a:pt x="4302" y="6621"/>
                  </a:lnTo>
                  <a:lnTo>
                    <a:pt x="4294" y="6617"/>
                  </a:lnTo>
                  <a:lnTo>
                    <a:pt x="4286" y="6612"/>
                  </a:lnTo>
                  <a:lnTo>
                    <a:pt x="4279" y="6607"/>
                  </a:lnTo>
                  <a:lnTo>
                    <a:pt x="4272" y="6602"/>
                  </a:lnTo>
                  <a:lnTo>
                    <a:pt x="4265" y="6597"/>
                  </a:lnTo>
                  <a:lnTo>
                    <a:pt x="4258" y="6591"/>
                  </a:lnTo>
                  <a:lnTo>
                    <a:pt x="4251" y="6585"/>
                  </a:lnTo>
                  <a:lnTo>
                    <a:pt x="4245" y="6579"/>
                  </a:lnTo>
                  <a:lnTo>
                    <a:pt x="4239" y="6573"/>
                  </a:lnTo>
                  <a:lnTo>
                    <a:pt x="4233" y="6566"/>
                  </a:lnTo>
                  <a:lnTo>
                    <a:pt x="4227" y="6560"/>
                  </a:lnTo>
                  <a:lnTo>
                    <a:pt x="4222" y="6553"/>
                  </a:lnTo>
                  <a:lnTo>
                    <a:pt x="4217" y="6546"/>
                  </a:lnTo>
                  <a:lnTo>
                    <a:pt x="4212" y="6538"/>
                  </a:lnTo>
                  <a:lnTo>
                    <a:pt x="4207" y="6531"/>
                  </a:lnTo>
                  <a:lnTo>
                    <a:pt x="4203" y="6523"/>
                  </a:lnTo>
                  <a:lnTo>
                    <a:pt x="4199" y="6515"/>
                  </a:lnTo>
                  <a:lnTo>
                    <a:pt x="4195" y="6507"/>
                  </a:lnTo>
                  <a:lnTo>
                    <a:pt x="4192" y="6499"/>
                  </a:lnTo>
                  <a:lnTo>
                    <a:pt x="4189" y="6491"/>
                  </a:lnTo>
                  <a:lnTo>
                    <a:pt x="4186" y="6482"/>
                  </a:lnTo>
                  <a:lnTo>
                    <a:pt x="4184" y="6474"/>
                  </a:lnTo>
                  <a:lnTo>
                    <a:pt x="4182" y="6465"/>
                  </a:lnTo>
                  <a:lnTo>
                    <a:pt x="4180" y="6457"/>
                  </a:lnTo>
                  <a:lnTo>
                    <a:pt x="4179" y="6448"/>
                  </a:lnTo>
                  <a:lnTo>
                    <a:pt x="4177" y="6439"/>
                  </a:lnTo>
                  <a:lnTo>
                    <a:pt x="4177" y="6431"/>
                  </a:lnTo>
                  <a:lnTo>
                    <a:pt x="4176" y="6422"/>
                  </a:lnTo>
                  <a:lnTo>
                    <a:pt x="4176" y="6413"/>
                  </a:lnTo>
                  <a:lnTo>
                    <a:pt x="4176" y="5353"/>
                  </a:lnTo>
                  <a:lnTo>
                    <a:pt x="4176" y="5344"/>
                  </a:lnTo>
                  <a:lnTo>
                    <a:pt x="4177" y="5335"/>
                  </a:lnTo>
                  <a:lnTo>
                    <a:pt x="4177" y="5327"/>
                  </a:lnTo>
                  <a:lnTo>
                    <a:pt x="4179" y="5318"/>
                  </a:lnTo>
                  <a:lnTo>
                    <a:pt x="4180" y="5309"/>
                  </a:lnTo>
                  <a:lnTo>
                    <a:pt x="4182" y="5301"/>
                  </a:lnTo>
                  <a:lnTo>
                    <a:pt x="4184" y="5292"/>
                  </a:lnTo>
                  <a:lnTo>
                    <a:pt x="4186" y="5284"/>
                  </a:lnTo>
                  <a:lnTo>
                    <a:pt x="4189" y="5275"/>
                  </a:lnTo>
                  <a:lnTo>
                    <a:pt x="4192" y="5267"/>
                  </a:lnTo>
                  <a:lnTo>
                    <a:pt x="4195" y="5259"/>
                  </a:lnTo>
                  <a:lnTo>
                    <a:pt x="4199" y="5251"/>
                  </a:lnTo>
                  <a:lnTo>
                    <a:pt x="4203" y="5243"/>
                  </a:lnTo>
                  <a:lnTo>
                    <a:pt x="4207" y="5235"/>
                  </a:lnTo>
                  <a:lnTo>
                    <a:pt x="4212" y="5228"/>
                  </a:lnTo>
                  <a:lnTo>
                    <a:pt x="4217" y="5220"/>
                  </a:lnTo>
                  <a:lnTo>
                    <a:pt x="4222" y="5213"/>
                  </a:lnTo>
                  <a:lnTo>
                    <a:pt x="4227" y="5206"/>
                  </a:lnTo>
                  <a:lnTo>
                    <a:pt x="4233" y="5200"/>
                  </a:lnTo>
                  <a:lnTo>
                    <a:pt x="4239" y="5193"/>
                  </a:lnTo>
                  <a:lnTo>
                    <a:pt x="4245" y="5187"/>
                  </a:lnTo>
                  <a:lnTo>
                    <a:pt x="4251" y="5181"/>
                  </a:lnTo>
                  <a:lnTo>
                    <a:pt x="4258" y="5175"/>
                  </a:lnTo>
                  <a:lnTo>
                    <a:pt x="4265" y="5169"/>
                  </a:lnTo>
                  <a:lnTo>
                    <a:pt x="4272" y="5164"/>
                  </a:lnTo>
                  <a:lnTo>
                    <a:pt x="4279" y="5159"/>
                  </a:lnTo>
                  <a:lnTo>
                    <a:pt x="4286" y="5154"/>
                  </a:lnTo>
                  <a:lnTo>
                    <a:pt x="4294" y="5149"/>
                  </a:lnTo>
                  <a:lnTo>
                    <a:pt x="4302" y="5145"/>
                  </a:lnTo>
                  <a:lnTo>
                    <a:pt x="4309" y="5141"/>
                  </a:lnTo>
                  <a:lnTo>
                    <a:pt x="4317" y="5137"/>
                  </a:lnTo>
                  <a:lnTo>
                    <a:pt x="4325" y="5134"/>
                  </a:lnTo>
                  <a:lnTo>
                    <a:pt x="4334" y="5131"/>
                  </a:lnTo>
                  <a:lnTo>
                    <a:pt x="4342" y="5128"/>
                  </a:lnTo>
                  <a:lnTo>
                    <a:pt x="4350" y="5126"/>
                  </a:lnTo>
                  <a:lnTo>
                    <a:pt x="4359" y="5124"/>
                  </a:lnTo>
                  <a:lnTo>
                    <a:pt x="4367" y="5122"/>
                  </a:lnTo>
                  <a:lnTo>
                    <a:pt x="4376" y="5121"/>
                  </a:lnTo>
                  <a:lnTo>
                    <a:pt x="4385" y="5119"/>
                  </a:lnTo>
                  <a:lnTo>
                    <a:pt x="4393" y="5119"/>
                  </a:lnTo>
                  <a:lnTo>
                    <a:pt x="4402" y="5118"/>
                  </a:lnTo>
                  <a:lnTo>
                    <a:pt x="4411" y="5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10;p7"/>
            <p:cNvSpPr/>
            <p:nvPr/>
          </p:nvSpPr>
          <p:spPr>
            <a:xfrm>
              <a:off x="10888678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366" y="1350"/>
                  </a:moveTo>
                  <a:lnTo>
                    <a:pt x="3366" y="1806"/>
                  </a:lnTo>
                  <a:lnTo>
                    <a:pt x="6634" y="1806"/>
                  </a:lnTo>
                  <a:lnTo>
                    <a:pt x="6634" y="1350"/>
                  </a:lnTo>
                  <a:lnTo>
                    <a:pt x="6636" y="1317"/>
                  </a:lnTo>
                  <a:lnTo>
                    <a:pt x="6643" y="1285"/>
                  </a:lnTo>
                  <a:lnTo>
                    <a:pt x="6653" y="1254"/>
                  </a:lnTo>
                  <a:lnTo>
                    <a:pt x="6667" y="1225"/>
                  </a:lnTo>
                  <a:lnTo>
                    <a:pt x="6686" y="1198"/>
                  </a:lnTo>
                  <a:lnTo>
                    <a:pt x="6707" y="1173"/>
                  </a:lnTo>
                  <a:lnTo>
                    <a:pt x="6732" y="1152"/>
                  </a:lnTo>
                  <a:lnTo>
                    <a:pt x="6759" y="1133"/>
                  </a:lnTo>
                  <a:lnTo>
                    <a:pt x="6788" y="1119"/>
                  </a:lnTo>
                  <a:lnTo>
                    <a:pt x="6819" y="1109"/>
                  </a:lnTo>
                  <a:lnTo>
                    <a:pt x="6851" y="1102"/>
                  </a:lnTo>
                  <a:lnTo>
                    <a:pt x="6884" y="1100"/>
                  </a:lnTo>
                  <a:lnTo>
                    <a:pt x="6917" y="1102"/>
                  </a:lnTo>
                  <a:lnTo>
                    <a:pt x="6949" y="1109"/>
                  </a:lnTo>
                  <a:lnTo>
                    <a:pt x="6980" y="1119"/>
                  </a:lnTo>
                  <a:lnTo>
                    <a:pt x="7009" y="1133"/>
                  </a:lnTo>
                  <a:lnTo>
                    <a:pt x="7036" y="1152"/>
                  </a:lnTo>
                  <a:lnTo>
                    <a:pt x="7061" y="1173"/>
                  </a:lnTo>
                  <a:lnTo>
                    <a:pt x="7082" y="1198"/>
                  </a:lnTo>
                  <a:lnTo>
                    <a:pt x="7101" y="1225"/>
                  </a:lnTo>
                  <a:lnTo>
                    <a:pt x="7115" y="1254"/>
                  </a:lnTo>
                  <a:lnTo>
                    <a:pt x="7125" y="1285"/>
                  </a:lnTo>
                  <a:lnTo>
                    <a:pt x="7132" y="1317"/>
                  </a:lnTo>
                  <a:lnTo>
                    <a:pt x="7134" y="1350"/>
                  </a:lnTo>
                  <a:lnTo>
                    <a:pt x="7134" y="1806"/>
                  </a:lnTo>
                  <a:lnTo>
                    <a:pt x="7826" y="1806"/>
                  </a:lnTo>
                  <a:lnTo>
                    <a:pt x="7831" y="1806"/>
                  </a:lnTo>
                  <a:lnTo>
                    <a:pt x="7857" y="1807"/>
                  </a:lnTo>
                  <a:lnTo>
                    <a:pt x="7867" y="1807"/>
                  </a:lnTo>
                  <a:lnTo>
                    <a:pt x="7893" y="1808"/>
                  </a:lnTo>
                  <a:lnTo>
                    <a:pt x="7903" y="1809"/>
                  </a:lnTo>
                  <a:lnTo>
                    <a:pt x="7929" y="1812"/>
                  </a:lnTo>
                  <a:lnTo>
                    <a:pt x="7938" y="1813"/>
                  </a:lnTo>
                  <a:lnTo>
                    <a:pt x="7964" y="1816"/>
                  </a:lnTo>
                  <a:lnTo>
                    <a:pt x="7974" y="1818"/>
                  </a:lnTo>
                  <a:lnTo>
                    <a:pt x="8000" y="1822"/>
                  </a:lnTo>
                  <a:lnTo>
                    <a:pt x="8009" y="1824"/>
                  </a:lnTo>
                  <a:lnTo>
                    <a:pt x="8035" y="1829"/>
                  </a:lnTo>
                  <a:lnTo>
                    <a:pt x="8044" y="1831"/>
                  </a:lnTo>
                  <a:lnTo>
                    <a:pt x="8069" y="1838"/>
                  </a:lnTo>
                  <a:lnTo>
                    <a:pt x="8078" y="1840"/>
                  </a:lnTo>
                  <a:lnTo>
                    <a:pt x="8104" y="1847"/>
                  </a:lnTo>
                  <a:lnTo>
                    <a:pt x="8113" y="1850"/>
                  </a:lnTo>
                  <a:lnTo>
                    <a:pt x="8138" y="1858"/>
                  </a:lnTo>
                  <a:lnTo>
                    <a:pt x="8146" y="1862"/>
                  </a:lnTo>
                  <a:lnTo>
                    <a:pt x="8171" y="1871"/>
                  </a:lnTo>
                  <a:lnTo>
                    <a:pt x="8180" y="1874"/>
                  </a:lnTo>
                  <a:lnTo>
                    <a:pt x="8204" y="1884"/>
                  </a:lnTo>
                  <a:lnTo>
                    <a:pt x="8213" y="1888"/>
                  </a:lnTo>
                  <a:lnTo>
                    <a:pt x="8237" y="1899"/>
                  </a:lnTo>
                  <a:lnTo>
                    <a:pt x="8245" y="1903"/>
                  </a:lnTo>
                  <a:lnTo>
                    <a:pt x="8269" y="1915"/>
                  </a:lnTo>
                  <a:lnTo>
                    <a:pt x="8277" y="1920"/>
                  </a:lnTo>
                  <a:lnTo>
                    <a:pt x="8300" y="1932"/>
                  </a:lnTo>
                  <a:lnTo>
                    <a:pt x="8308" y="1937"/>
                  </a:lnTo>
                  <a:lnTo>
                    <a:pt x="8331" y="1951"/>
                  </a:lnTo>
                  <a:lnTo>
                    <a:pt x="8339" y="1956"/>
                  </a:lnTo>
                  <a:lnTo>
                    <a:pt x="8361" y="1970"/>
                  </a:lnTo>
                  <a:lnTo>
                    <a:pt x="8368" y="1975"/>
                  </a:lnTo>
                  <a:lnTo>
                    <a:pt x="8390" y="1991"/>
                  </a:lnTo>
                  <a:lnTo>
                    <a:pt x="8397" y="1996"/>
                  </a:lnTo>
                  <a:lnTo>
                    <a:pt x="8418" y="2012"/>
                  </a:lnTo>
                  <a:lnTo>
                    <a:pt x="8426" y="2018"/>
                  </a:lnTo>
                  <a:lnTo>
                    <a:pt x="8446" y="2035"/>
                  </a:lnTo>
                  <a:lnTo>
                    <a:pt x="8453" y="2041"/>
                  </a:lnTo>
                  <a:lnTo>
                    <a:pt x="8473" y="2058"/>
                  </a:lnTo>
                  <a:lnTo>
                    <a:pt x="8480" y="2065"/>
                  </a:lnTo>
                  <a:lnTo>
                    <a:pt x="8499" y="2083"/>
                  </a:lnTo>
                  <a:lnTo>
                    <a:pt x="8505" y="2090"/>
                  </a:lnTo>
                  <a:lnTo>
                    <a:pt x="8524" y="2109"/>
                  </a:lnTo>
                  <a:lnTo>
                    <a:pt x="8530" y="2115"/>
                  </a:lnTo>
                  <a:lnTo>
                    <a:pt x="8548" y="2135"/>
                  </a:lnTo>
                  <a:lnTo>
                    <a:pt x="8554" y="2142"/>
                  </a:lnTo>
                  <a:lnTo>
                    <a:pt x="8571" y="2163"/>
                  </a:lnTo>
                  <a:lnTo>
                    <a:pt x="8576" y="2170"/>
                  </a:lnTo>
                  <a:lnTo>
                    <a:pt x="8593" y="2191"/>
                  </a:lnTo>
                  <a:lnTo>
                    <a:pt x="8598" y="2199"/>
                  </a:lnTo>
                  <a:lnTo>
                    <a:pt x="8614" y="2220"/>
                  </a:lnTo>
                  <a:lnTo>
                    <a:pt x="8619" y="2228"/>
                  </a:lnTo>
                  <a:lnTo>
                    <a:pt x="8634" y="2250"/>
                  </a:lnTo>
                  <a:lnTo>
                    <a:pt x="8639" y="2259"/>
                  </a:lnTo>
                  <a:lnTo>
                    <a:pt x="8652" y="2281"/>
                  </a:lnTo>
                  <a:lnTo>
                    <a:pt x="8657" y="2289"/>
                  </a:lnTo>
                  <a:lnTo>
                    <a:pt x="8670" y="2312"/>
                  </a:lnTo>
                  <a:lnTo>
                    <a:pt x="8674" y="2321"/>
                  </a:lnTo>
                  <a:lnTo>
                    <a:pt x="8686" y="2344"/>
                  </a:lnTo>
                  <a:lnTo>
                    <a:pt x="8690" y="2353"/>
                  </a:lnTo>
                  <a:lnTo>
                    <a:pt x="8701" y="2377"/>
                  </a:lnTo>
                  <a:lnTo>
                    <a:pt x="8705" y="2385"/>
                  </a:lnTo>
                  <a:lnTo>
                    <a:pt x="8715" y="2410"/>
                  </a:lnTo>
                  <a:lnTo>
                    <a:pt x="8718" y="2419"/>
                  </a:lnTo>
                  <a:lnTo>
                    <a:pt x="8727" y="2443"/>
                  </a:lnTo>
                  <a:lnTo>
                    <a:pt x="8731" y="2452"/>
                  </a:lnTo>
                  <a:lnTo>
                    <a:pt x="8739" y="2477"/>
                  </a:lnTo>
                  <a:lnTo>
                    <a:pt x="8741" y="2486"/>
                  </a:lnTo>
                  <a:lnTo>
                    <a:pt x="8749" y="2512"/>
                  </a:lnTo>
                  <a:lnTo>
                    <a:pt x="8751" y="2521"/>
                  </a:lnTo>
                  <a:lnTo>
                    <a:pt x="8757" y="2546"/>
                  </a:lnTo>
                  <a:lnTo>
                    <a:pt x="8759" y="2555"/>
                  </a:lnTo>
                  <a:lnTo>
                    <a:pt x="8765" y="2581"/>
                  </a:lnTo>
                  <a:lnTo>
                    <a:pt x="8766" y="2590"/>
                  </a:lnTo>
                  <a:lnTo>
                    <a:pt x="8771" y="2616"/>
                  </a:lnTo>
                  <a:lnTo>
                    <a:pt x="8772" y="2625"/>
                  </a:lnTo>
                  <a:lnTo>
                    <a:pt x="8776" y="2651"/>
                  </a:lnTo>
                  <a:lnTo>
                    <a:pt x="8777" y="2661"/>
                  </a:lnTo>
                  <a:lnTo>
                    <a:pt x="8779" y="2687"/>
                  </a:lnTo>
                  <a:lnTo>
                    <a:pt x="8780" y="2696"/>
                  </a:lnTo>
                  <a:lnTo>
                    <a:pt x="8781" y="2723"/>
                  </a:lnTo>
                  <a:lnTo>
                    <a:pt x="8781" y="2732"/>
                  </a:lnTo>
                  <a:lnTo>
                    <a:pt x="8782" y="2758"/>
                  </a:lnTo>
                  <a:lnTo>
                    <a:pt x="8782" y="2763"/>
                  </a:lnTo>
                  <a:lnTo>
                    <a:pt x="8782" y="3940"/>
                  </a:lnTo>
                  <a:lnTo>
                    <a:pt x="8782" y="7944"/>
                  </a:lnTo>
                  <a:lnTo>
                    <a:pt x="8782" y="7949"/>
                  </a:lnTo>
                  <a:lnTo>
                    <a:pt x="8781" y="7975"/>
                  </a:lnTo>
                  <a:lnTo>
                    <a:pt x="8781" y="7984"/>
                  </a:lnTo>
                  <a:lnTo>
                    <a:pt x="8780" y="8011"/>
                  </a:lnTo>
                  <a:lnTo>
                    <a:pt x="8779" y="8020"/>
                  </a:lnTo>
                  <a:lnTo>
                    <a:pt x="8777" y="8046"/>
                  </a:lnTo>
                  <a:lnTo>
                    <a:pt x="8776" y="8055"/>
                  </a:lnTo>
                  <a:lnTo>
                    <a:pt x="8772" y="8082"/>
                  </a:lnTo>
                  <a:lnTo>
                    <a:pt x="8771" y="8091"/>
                  </a:lnTo>
                  <a:lnTo>
                    <a:pt x="8766" y="8117"/>
                  </a:lnTo>
                  <a:lnTo>
                    <a:pt x="8765" y="8126"/>
                  </a:lnTo>
                  <a:lnTo>
                    <a:pt x="8759" y="8152"/>
                  </a:lnTo>
                  <a:lnTo>
                    <a:pt x="8757" y="8161"/>
                  </a:lnTo>
                  <a:lnTo>
                    <a:pt x="8751" y="8186"/>
                  </a:lnTo>
                  <a:lnTo>
                    <a:pt x="8749" y="8195"/>
                  </a:lnTo>
                  <a:lnTo>
                    <a:pt x="8741" y="8220"/>
                  </a:lnTo>
                  <a:lnTo>
                    <a:pt x="8739" y="8229"/>
                  </a:lnTo>
                  <a:lnTo>
                    <a:pt x="8730" y="8254"/>
                  </a:lnTo>
                  <a:lnTo>
                    <a:pt x="8727" y="8263"/>
                  </a:lnTo>
                  <a:lnTo>
                    <a:pt x="8718" y="8288"/>
                  </a:lnTo>
                  <a:lnTo>
                    <a:pt x="8715" y="8297"/>
                  </a:lnTo>
                  <a:lnTo>
                    <a:pt x="8705" y="8321"/>
                  </a:lnTo>
                  <a:lnTo>
                    <a:pt x="8701" y="8330"/>
                  </a:lnTo>
                  <a:lnTo>
                    <a:pt x="8690" y="8354"/>
                  </a:lnTo>
                  <a:lnTo>
                    <a:pt x="8686" y="8362"/>
                  </a:lnTo>
                  <a:lnTo>
                    <a:pt x="8674" y="8386"/>
                  </a:lnTo>
                  <a:lnTo>
                    <a:pt x="8670" y="8394"/>
                  </a:lnTo>
                  <a:lnTo>
                    <a:pt x="8657" y="8417"/>
                  </a:lnTo>
                  <a:lnTo>
                    <a:pt x="8652" y="8426"/>
                  </a:lnTo>
                  <a:lnTo>
                    <a:pt x="8638" y="8449"/>
                  </a:lnTo>
                  <a:lnTo>
                    <a:pt x="8633" y="8457"/>
                  </a:lnTo>
                  <a:lnTo>
                    <a:pt x="8619" y="8479"/>
                  </a:lnTo>
                  <a:lnTo>
                    <a:pt x="8613" y="8487"/>
                  </a:lnTo>
                  <a:lnTo>
                    <a:pt x="8598" y="8509"/>
                  </a:lnTo>
                  <a:lnTo>
                    <a:pt x="8592" y="8516"/>
                  </a:lnTo>
                  <a:lnTo>
                    <a:pt x="8576" y="8537"/>
                  </a:lnTo>
                  <a:lnTo>
                    <a:pt x="8570" y="8544"/>
                  </a:lnTo>
                  <a:lnTo>
                    <a:pt x="8553" y="8565"/>
                  </a:lnTo>
                  <a:lnTo>
                    <a:pt x="8547" y="8572"/>
                  </a:lnTo>
                  <a:lnTo>
                    <a:pt x="8530" y="8591"/>
                  </a:lnTo>
                  <a:lnTo>
                    <a:pt x="8523" y="8598"/>
                  </a:lnTo>
                  <a:lnTo>
                    <a:pt x="8505" y="8617"/>
                  </a:lnTo>
                  <a:lnTo>
                    <a:pt x="8498" y="8623"/>
                  </a:lnTo>
                  <a:lnTo>
                    <a:pt x="8479" y="8642"/>
                  </a:lnTo>
                  <a:lnTo>
                    <a:pt x="8473" y="8648"/>
                  </a:lnTo>
                  <a:lnTo>
                    <a:pt x="8453" y="8665"/>
                  </a:lnTo>
                  <a:lnTo>
                    <a:pt x="8446" y="8671"/>
                  </a:lnTo>
                  <a:lnTo>
                    <a:pt x="8426" y="8688"/>
                  </a:lnTo>
                  <a:lnTo>
                    <a:pt x="8418" y="8694"/>
                  </a:lnTo>
                  <a:lnTo>
                    <a:pt x="8397" y="8710"/>
                  </a:lnTo>
                  <a:lnTo>
                    <a:pt x="8390" y="8715"/>
                  </a:lnTo>
                  <a:lnTo>
                    <a:pt x="8368" y="8731"/>
                  </a:lnTo>
                  <a:lnTo>
                    <a:pt x="8361" y="8736"/>
                  </a:lnTo>
                  <a:lnTo>
                    <a:pt x="8339" y="8750"/>
                  </a:lnTo>
                  <a:lnTo>
                    <a:pt x="8331" y="8755"/>
                  </a:lnTo>
                  <a:lnTo>
                    <a:pt x="8308" y="8769"/>
                  </a:lnTo>
                  <a:lnTo>
                    <a:pt x="8300" y="8774"/>
                  </a:lnTo>
                  <a:lnTo>
                    <a:pt x="8277" y="8786"/>
                  </a:lnTo>
                  <a:lnTo>
                    <a:pt x="8269" y="8791"/>
                  </a:lnTo>
                  <a:lnTo>
                    <a:pt x="8245" y="8803"/>
                  </a:lnTo>
                  <a:lnTo>
                    <a:pt x="8237" y="8807"/>
                  </a:lnTo>
                  <a:lnTo>
                    <a:pt x="8213" y="8818"/>
                  </a:lnTo>
                  <a:lnTo>
                    <a:pt x="8204" y="8822"/>
                  </a:lnTo>
                  <a:lnTo>
                    <a:pt x="8180" y="8832"/>
                  </a:lnTo>
                  <a:lnTo>
                    <a:pt x="8171" y="8835"/>
                  </a:lnTo>
                  <a:lnTo>
                    <a:pt x="8146" y="8844"/>
                  </a:lnTo>
                  <a:lnTo>
                    <a:pt x="8138" y="8848"/>
                  </a:lnTo>
                  <a:lnTo>
                    <a:pt x="8113" y="8856"/>
                  </a:lnTo>
                  <a:lnTo>
                    <a:pt x="8104" y="8859"/>
                  </a:lnTo>
                  <a:lnTo>
                    <a:pt x="8078" y="8866"/>
                  </a:lnTo>
                  <a:lnTo>
                    <a:pt x="8069" y="8868"/>
                  </a:lnTo>
                  <a:lnTo>
                    <a:pt x="8044" y="8875"/>
                  </a:lnTo>
                  <a:lnTo>
                    <a:pt x="8035" y="8877"/>
                  </a:lnTo>
                  <a:lnTo>
                    <a:pt x="8009" y="8882"/>
                  </a:lnTo>
                  <a:lnTo>
                    <a:pt x="8000" y="8884"/>
                  </a:lnTo>
                  <a:lnTo>
                    <a:pt x="7974" y="8888"/>
                  </a:lnTo>
                  <a:lnTo>
                    <a:pt x="7964" y="8890"/>
                  </a:lnTo>
                  <a:lnTo>
                    <a:pt x="7938" y="8893"/>
                  </a:lnTo>
                  <a:lnTo>
                    <a:pt x="7929" y="8894"/>
                  </a:lnTo>
                  <a:lnTo>
                    <a:pt x="7903" y="8897"/>
                  </a:lnTo>
                  <a:lnTo>
                    <a:pt x="7893" y="8898"/>
                  </a:lnTo>
                  <a:lnTo>
                    <a:pt x="7867" y="8899"/>
                  </a:lnTo>
                  <a:lnTo>
                    <a:pt x="7857" y="8899"/>
                  </a:lnTo>
                  <a:lnTo>
                    <a:pt x="7831" y="8900"/>
                  </a:lnTo>
                  <a:lnTo>
                    <a:pt x="7826" y="8900"/>
                  </a:lnTo>
                  <a:lnTo>
                    <a:pt x="2174" y="8900"/>
                  </a:lnTo>
                  <a:lnTo>
                    <a:pt x="2169" y="8900"/>
                  </a:lnTo>
                  <a:lnTo>
                    <a:pt x="2143" y="8899"/>
                  </a:lnTo>
                  <a:lnTo>
                    <a:pt x="2133" y="8899"/>
                  </a:lnTo>
                  <a:lnTo>
                    <a:pt x="2107" y="8898"/>
                  </a:lnTo>
                  <a:lnTo>
                    <a:pt x="2097" y="8897"/>
                  </a:lnTo>
                  <a:lnTo>
                    <a:pt x="2071" y="8894"/>
                  </a:lnTo>
                  <a:lnTo>
                    <a:pt x="2062" y="8893"/>
                  </a:lnTo>
                  <a:lnTo>
                    <a:pt x="2036" y="8890"/>
                  </a:lnTo>
                  <a:lnTo>
                    <a:pt x="2026" y="8888"/>
                  </a:lnTo>
                  <a:lnTo>
                    <a:pt x="2000" y="8884"/>
                  </a:lnTo>
                  <a:lnTo>
                    <a:pt x="1991" y="8882"/>
                  </a:lnTo>
                  <a:lnTo>
                    <a:pt x="1965" y="8877"/>
                  </a:lnTo>
                  <a:lnTo>
                    <a:pt x="1956" y="8875"/>
                  </a:lnTo>
                  <a:lnTo>
                    <a:pt x="1931" y="8868"/>
                  </a:lnTo>
                  <a:lnTo>
                    <a:pt x="1922" y="8866"/>
                  </a:lnTo>
                  <a:lnTo>
                    <a:pt x="1896" y="8859"/>
                  </a:lnTo>
                  <a:lnTo>
                    <a:pt x="1887" y="8856"/>
                  </a:lnTo>
                  <a:lnTo>
                    <a:pt x="1862" y="8848"/>
                  </a:lnTo>
                  <a:lnTo>
                    <a:pt x="1854" y="8844"/>
                  </a:lnTo>
                  <a:lnTo>
                    <a:pt x="1829" y="8835"/>
                  </a:lnTo>
                  <a:lnTo>
                    <a:pt x="1820" y="8832"/>
                  </a:lnTo>
                  <a:lnTo>
                    <a:pt x="1796" y="8822"/>
                  </a:lnTo>
                  <a:lnTo>
                    <a:pt x="1787" y="8818"/>
                  </a:lnTo>
                  <a:lnTo>
                    <a:pt x="1763" y="8807"/>
                  </a:lnTo>
                  <a:lnTo>
                    <a:pt x="1755" y="8803"/>
                  </a:lnTo>
                  <a:lnTo>
                    <a:pt x="1731" y="8791"/>
                  </a:lnTo>
                  <a:lnTo>
                    <a:pt x="1723" y="8786"/>
                  </a:lnTo>
                  <a:lnTo>
                    <a:pt x="1700" y="8774"/>
                  </a:lnTo>
                  <a:lnTo>
                    <a:pt x="1692" y="8769"/>
                  </a:lnTo>
                  <a:lnTo>
                    <a:pt x="1669" y="8755"/>
                  </a:lnTo>
                  <a:lnTo>
                    <a:pt x="1661" y="8750"/>
                  </a:lnTo>
                  <a:lnTo>
                    <a:pt x="1639" y="8736"/>
                  </a:lnTo>
                  <a:lnTo>
                    <a:pt x="1632" y="8731"/>
                  </a:lnTo>
                  <a:lnTo>
                    <a:pt x="1610" y="8715"/>
                  </a:lnTo>
                  <a:lnTo>
                    <a:pt x="1603" y="8710"/>
                  </a:lnTo>
                  <a:lnTo>
                    <a:pt x="1582" y="8694"/>
                  </a:lnTo>
                  <a:lnTo>
                    <a:pt x="1574" y="8688"/>
                  </a:lnTo>
                  <a:lnTo>
                    <a:pt x="1554" y="8671"/>
                  </a:lnTo>
                  <a:lnTo>
                    <a:pt x="1547" y="8665"/>
                  </a:lnTo>
                  <a:lnTo>
                    <a:pt x="1527" y="8648"/>
                  </a:lnTo>
                  <a:lnTo>
                    <a:pt x="1521" y="8642"/>
                  </a:lnTo>
                  <a:lnTo>
                    <a:pt x="1502" y="8623"/>
                  </a:lnTo>
                  <a:lnTo>
                    <a:pt x="1495" y="8617"/>
                  </a:lnTo>
                  <a:lnTo>
                    <a:pt x="1477" y="8598"/>
                  </a:lnTo>
                  <a:lnTo>
                    <a:pt x="1470" y="8591"/>
                  </a:lnTo>
                  <a:lnTo>
                    <a:pt x="1453" y="8572"/>
                  </a:lnTo>
                  <a:lnTo>
                    <a:pt x="1447" y="8565"/>
                  </a:lnTo>
                  <a:lnTo>
                    <a:pt x="1430" y="8544"/>
                  </a:lnTo>
                  <a:lnTo>
                    <a:pt x="1424" y="8537"/>
                  </a:lnTo>
                  <a:lnTo>
                    <a:pt x="1408" y="8516"/>
                  </a:lnTo>
                  <a:lnTo>
                    <a:pt x="1402" y="8509"/>
                  </a:lnTo>
                  <a:lnTo>
                    <a:pt x="1387" y="8487"/>
                  </a:lnTo>
                  <a:lnTo>
                    <a:pt x="1381" y="8479"/>
                  </a:lnTo>
                  <a:lnTo>
                    <a:pt x="1367" y="8457"/>
                  </a:lnTo>
                  <a:lnTo>
                    <a:pt x="1362" y="8449"/>
                  </a:lnTo>
                  <a:lnTo>
                    <a:pt x="1348" y="8426"/>
                  </a:lnTo>
                  <a:lnTo>
                    <a:pt x="1343" y="8417"/>
                  </a:lnTo>
                  <a:lnTo>
                    <a:pt x="1330" y="8394"/>
                  </a:lnTo>
                  <a:lnTo>
                    <a:pt x="1326" y="8386"/>
                  </a:lnTo>
                  <a:lnTo>
                    <a:pt x="1314" y="8362"/>
                  </a:lnTo>
                  <a:lnTo>
                    <a:pt x="1310" y="8354"/>
                  </a:lnTo>
                  <a:lnTo>
                    <a:pt x="1299" y="8330"/>
                  </a:lnTo>
                  <a:lnTo>
                    <a:pt x="1295" y="8321"/>
                  </a:lnTo>
                  <a:lnTo>
                    <a:pt x="1285" y="8297"/>
                  </a:lnTo>
                  <a:lnTo>
                    <a:pt x="1282" y="8288"/>
                  </a:lnTo>
                  <a:lnTo>
                    <a:pt x="1273" y="8263"/>
                  </a:lnTo>
                  <a:lnTo>
                    <a:pt x="1270" y="8254"/>
                  </a:lnTo>
                  <a:lnTo>
                    <a:pt x="1261" y="8229"/>
                  </a:lnTo>
                  <a:lnTo>
                    <a:pt x="1259" y="8220"/>
                  </a:lnTo>
                  <a:lnTo>
                    <a:pt x="1251" y="8195"/>
                  </a:lnTo>
                  <a:lnTo>
                    <a:pt x="1249" y="8186"/>
                  </a:lnTo>
                  <a:lnTo>
                    <a:pt x="1243" y="8161"/>
                  </a:lnTo>
                  <a:lnTo>
                    <a:pt x="1241" y="8152"/>
                  </a:lnTo>
                  <a:lnTo>
                    <a:pt x="1235" y="8126"/>
                  </a:lnTo>
                  <a:lnTo>
                    <a:pt x="1234" y="8117"/>
                  </a:lnTo>
                  <a:lnTo>
                    <a:pt x="1229" y="8091"/>
                  </a:lnTo>
                  <a:lnTo>
                    <a:pt x="1228" y="8082"/>
                  </a:lnTo>
                  <a:lnTo>
                    <a:pt x="1224" y="8055"/>
                  </a:lnTo>
                  <a:lnTo>
                    <a:pt x="1223" y="8046"/>
                  </a:lnTo>
                  <a:lnTo>
                    <a:pt x="1221" y="8020"/>
                  </a:lnTo>
                  <a:lnTo>
                    <a:pt x="1220" y="8011"/>
                  </a:lnTo>
                  <a:lnTo>
                    <a:pt x="1219" y="7984"/>
                  </a:lnTo>
                  <a:lnTo>
                    <a:pt x="1219" y="7975"/>
                  </a:lnTo>
                  <a:lnTo>
                    <a:pt x="1218" y="7949"/>
                  </a:lnTo>
                  <a:lnTo>
                    <a:pt x="1218" y="7944"/>
                  </a:lnTo>
                  <a:lnTo>
                    <a:pt x="1218" y="3940"/>
                  </a:lnTo>
                  <a:lnTo>
                    <a:pt x="1218" y="2763"/>
                  </a:lnTo>
                  <a:lnTo>
                    <a:pt x="1218" y="2758"/>
                  </a:lnTo>
                  <a:lnTo>
                    <a:pt x="1219" y="2732"/>
                  </a:lnTo>
                  <a:lnTo>
                    <a:pt x="1219" y="2723"/>
                  </a:lnTo>
                  <a:lnTo>
                    <a:pt x="1220" y="2696"/>
                  </a:lnTo>
                  <a:lnTo>
                    <a:pt x="1221" y="2687"/>
                  </a:lnTo>
                  <a:lnTo>
                    <a:pt x="1223" y="2661"/>
                  </a:lnTo>
                  <a:lnTo>
                    <a:pt x="1224" y="2651"/>
                  </a:lnTo>
                  <a:lnTo>
                    <a:pt x="1228" y="2625"/>
                  </a:lnTo>
                  <a:lnTo>
                    <a:pt x="1229" y="2616"/>
                  </a:lnTo>
                  <a:lnTo>
                    <a:pt x="1234" y="2590"/>
                  </a:lnTo>
                  <a:lnTo>
                    <a:pt x="1235" y="2581"/>
                  </a:lnTo>
                  <a:lnTo>
                    <a:pt x="1241" y="2555"/>
                  </a:lnTo>
                  <a:lnTo>
                    <a:pt x="1243" y="2546"/>
                  </a:lnTo>
                  <a:lnTo>
                    <a:pt x="1249" y="2521"/>
                  </a:lnTo>
                  <a:lnTo>
                    <a:pt x="1251" y="2512"/>
                  </a:lnTo>
                  <a:lnTo>
                    <a:pt x="1259" y="2486"/>
                  </a:lnTo>
                  <a:lnTo>
                    <a:pt x="1261" y="2477"/>
                  </a:lnTo>
                  <a:lnTo>
                    <a:pt x="1269" y="2452"/>
                  </a:lnTo>
                  <a:lnTo>
                    <a:pt x="1273" y="2443"/>
                  </a:lnTo>
                  <a:lnTo>
                    <a:pt x="1282" y="2419"/>
                  </a:lnTo>
                  <a:lnTo>
                    <a:pt x="1285" y="2410"/>
                  </a:lnTo>
                  <a:lnTo>
                    <a:pt x="1295" y="2385"/>
                  </a:lnTo>
                  <a:lnTo>
                    <a:pt x="1299" y="2377"/>
                  </a:lnTo>
                  <a:lnTo>
                    <a:pt x="1310" y="2353"/>
                  </a:lnTo>
                  <a:lnTo>
                    <a:pt x="1314" y="2344"/>
                  </a:lnTo>
                  <a:lnTo>
                    <a:pt x="1326" y="2321"/>
                  </a:lnTo>
                  <a:lnTo>
                    <a:pt x="1330" y="2312"/>
                  </a:lnTo>
                  <a:lnTo>
                    <a:pt x="1343" y="2289"/>
                  </a:lnTo>
                  <a:lnTo>
                    <a:pt x="1348" y="2281"/>
                  </a:lnTo>
                  <a:lnTo>
                    <a:pt x="1361" y="2259"/>
                  </a:lnTo>
                  <a:lnTo>
                    <a:pt x="1366" y="2250"/>
                  </a:lnTo>
                  <a:lnTo>
                    <a:pt x="1381" y="2228"/>
                  </a:lnTo>
                  <a:lnTo>
                    <a:pt x="1386" y="2220"/>
                  </a:lnTo>
                  <a:lnTo>
                    <a:pt x="1402" y="2199"/>
                  </a:lnTo>
                  <a:lnTo>
                    <a:pt x="1407" y="2191"/>
                  </a:lnTo>
                  <a:lnTo>
                    <a:pt x="1424" y="2170"/>
                  </a:lnTo>
                  <a:lnTo>
                    <a:pt x="1429" y="2163"/>
                  </a:lnTo>
                  <a:lnTo>
                    <a:pt x="1446" y="2142"/>
                  </a:lnTo>
                  <a:lnTo>
                    <a:pt x="1452" y="2135"/>
                  </a:lnTo>
                  <a:lnTo>
                    <a:pt x="1470" y="2115"/>
                  </a:lnTo>
                  <a:lnTo>
                    <a:pt x="1476" y="2109"/>
                  </a:lnTo>
                  <a:lnTo>
                    <a:pt x="1495" y="2090"/>
                  </a:lnTo>
                  <a:lnTo>
                    <a:pt x="1501" y="2083"/>
                  </a:lnTo>
                  <a:lnTo>
                    <a:pt x="1520" y="2065"/>
                  </a:lnTo>
                  <a:lnTo>
                    <a:pt x="1527" y="2058"/>
                  </a:lnTo>
                  <a:lnTo>
                    <a:pt x="1547" y="2041"/>
                  </a:lnTo>
                  <a:lnTo>
                    <a:pt x="1554" y="2035"/>
                  </a:lnTo>
                  <a:lnTo>
                    <a:pt x="1574" y="2018"/>
                  </a:lnTo>
                  <a:lnTo>
                    <a:pt x="1582" y="2012"/>
                  </a:lnTo>
                  <a:lnTo>
                    <a:pt x="1603" y="1996"/>
                  </a:lnTo>
                  <a:lnTo>
                    <a:pt x="1610" y="1991"/>
                  </a:lnTo>
                  <a:lnTo>
                    <a:pt x="1632" y="1975"/>
                  </a:lnTo>
                  <a:lnTo>
                    <a:pt x="1639" y="1970"/>
                  </a:lnTo>
                  <a:lnTo>
                    <a:pt x="1661" y="1956"/>
                  </a:lnTo>
                  <a:lnTo>
                    <a:pt x="1669" y="1951"/>
                  </a:lnTo>
                  <a:lnTo>
                    <a:pt x="1692" y="1937"/>
                  </a:lnTo>
                  <a:lnTo>
                    <a:pt x="1700" y="1932"/>
                  </a:lnTo>
                  <a:lnTo>
                    <a:pt x="1723" y="1920"/>
                  </a:lnTo>
                  <a:lnTo>
                    <a:pt x="1731" y="1915"/>
                  </a:lnTo>
                  <a:lnTo>
                    <a:pt x="1755" y="1903"/>
                  </a:lnTo>
                  <a:lnTo>
                    <a:pt x="1763" y="1899"/>
                  </a:lnTo>
                  <a:lnTo>
                    <a:pt x="1787" y="1888"/>
                  </a:lnTo>
                  <a:lnTo>
                    <a:pt x="1796" y="1884"/>
                  </a:lnTo>
                  <a:lnTo>
                    <a:pt x="1820" y="1874"/>
                  </a:lnTo>
                  <a:lnTo>
                    <a:pt x="1829" y="1871"/>
                  </a:lnTo>
                  <a:lnTo>
                    <a:pt x="1854" y="1862"/>
                  </a:lnTo>
                  <a:lnTo>
                    <a:pt x="1862" y="1858"/>
                  </a:lnTo>
                  <a:lnTo>
                    <a:pt x="1887" y="1850"/>
                  </a:lnTo>
                  <a:lnTo>
                    <a:pt x="1896" y="1847"/>
                  </a:lnTo>
                  <a:lnTo>
                    <a:pt x="1922" y="1840"/>
                  </a:lnTo>
                  <a:lnTo>
                    <a:pt x="1931" y="1838"/>
                  </a:lnTo>
                  <a:lnTo>
                    <a:pt x="1956" y="1831"/>
                  </a:lnTo>
                  <a:lnTo>
                    <a:pt x="1965" y="1829"/>
                  </a:lnTo>
                  <a:lnTo>
                    <a:pt x="1991" y="1824"/>
                  </a:lnTo>
                  <a:lnTo>
                    <a:pt x="2000" y="1822"/>
                  </a:lnTo>
                  <a:lnTo>
                    <a:pt x="2026" y="1818"/>
                  </a:lnTo>
                  <a:lnTo>
                    <a:pt x="2036" y="1816"/>
                  </a:lnTo>
                  <a:lnTo>
                    <a:pt x="2062" y="1813"/>
                  </a:lnTo>
                  <a:lnTo>
                    <a:pt x="2071" y="1812"/>
                  </a:lnTo>
                  <a:lnTo>
                    <a:pt x="2097" y="1809"/>
                  </a:lnTo>
                  <a:lnTo>
                    <a:pt x="2107" y="1808"/>
                  </a:lnTo>
                  <a:lnTo>
                    <a:pt x="2133" y="1807"/>
                  </a:lnTo>
                  <a:lnTo>
                    <a:pt x="2143" y="1807"/>
                  </a:lnTo>
                  <a:lnTo>
                    <a:pt x="2169" y="1806"/>
                  </a:lnTo>
                  <a:lnTo>
                    <a:pt x="2174" y="1806"/>
                  </a:lnTo>
                  <a:lnTo>
                    <a:pt x="2866" y="1806"/>
                  </a:lnTo>
                  <a:lnTo>
                    <a:pt x="2866" y="1350"/>
                  </a:lnTo>
                  <a:lnTo>
                    <a:pt x="2868" y="1317"/>
                  </a:lnTo>
                  <a:lnTo>
                    <a:pt x="2875" y="1285"/>
                  </a:lnTo>
                  <a:lnTo>
                    <a:pt x="2885" y="1254"/>
                  </a:lnTo>
                  <a:lnTo>
                    <a:pt x="2899" y="1225"/>
                  </a:lnTo>
                  <a:lnTo>
                    <a:pt x="2918" y="1198"/>
                  </a:lnTo>
                  <a:lnTo>
                    <a:pt x="2939" y="1173"/>
                  </a:lnTo>
                  <a:lnTo>
                    <a:pt x="2964" y="1152"/>
                  </a:lnTo>
                  <a:lnTo>
                    <a:pt x="2991" y="1133"/>
                  </a:lnTo>
                  <a:lnTo>
                    <a:pt x="3020" y="1119"/>
                  </a:lnTo>
                  <a:lnTo>
                    <a:pt x="3051" y="1109"/>
                  </a:lnTo>
                  <a:lnTo>
                    <a:pt x="3083" y="1102"/>
                  </a:lnTo>
                  <a:lnTo>
                    <a:pt x="3116" y="1100"/>
                  </a:lnTo>
                  <a:lnTo>
                    <a:pt x="3149" y="1102"/>
                  </a:lnTo>
                  <a:lnTo>
                    <a:pt x="3181" y="1109"/>
                  </a:lnTo>
                  <a:lnTo>
                    <a:pt x="3212" y="1119"/>
                  </a:lnTo>
                  <a:lnTo>
                    <a:pt x="3241" y="1133"/>
                  </a:lnTo>
                  <a:lnTo>
                    <a:pt x="3268" y="1152"/>
                  </a:lnTo>
                  <a:lnTo>
                    <a:pt x="3293" y="1173"/>
                  </a:lnTo>
                  <a:lnTo>
                    <a:pt x="3314" y="1198"/>
                  </a:lnTo>
                  <a:lnTo>
                    <a:pt x="3333" y="1225"/>
                  </a:lnTo>
                  <a:lnTo>
                    <a:pt x="3347" y="1254"/>
                  </a:lnTo>
                  <a:lnTo>
                    <a:pt x="3357" y="1285"/>
                  </a:lnTo>
                  <a:lnTo>
                    <a:pt x="3364" y="1317"/>
                  </a:lnTo>
                  <a:lnTo>
                    <a:pt x="3366" y="1350"/>
                  </a:lnTo>
                  <a:close/>
                  <a:moveTo>
                    <a:pt x="2875" y="2828"/>
                  </a:moveTo>
                  <a:lnTo>
                    <a:pt x="2868" y="2796"/>
                  </a:lnTo>
                  <a:lnTo>
                    <a:pt x="2866" y="2763"/>
                  </a:lnTo>
                  <a:lnTo>
                    <a:pt x="2866" y="2306"/>
                  </a:lnTo>
                  <a:lnTo>
                    <a:pt x="2176" y="2306"/>
                  </a:lnTo>
                  <a:lnTo>
                    <a:pt x="2157" y="2306"/>
                  </a:lnTo>
                  <a:lnTo>
                    <a:pt x="2140" y="2307"/>
                  </a:lnTo>
                  <a:lnTo>
                    <a:pt x="2123" y="2309"/>
                  </a:lnTo>
                  <a:lnTo>
                    <a:pt x="2106" y="2311"/>
                  </a:lnTo>
                  <a:lnTo>
                    <a:pt x="2089" y="2314"/>
                  </a:lnTo>
                  <a:lnTo>
                    <a:pt x="2073" y="2318"/>
                  </a:lnTo>
                  <a:lnTo>
                    <a:pt x="2056" y="2322"/>
                  </a:lnTo>
                  <a:lnTo>
                    <a:pt x="2040" y="2326"/>
                  </a:lnTo>
                  <a:lnTo>
                    <a:pt x="2024" y="2332"/>
                  </a:lnTo>
                  <a:lnTo>
                    <a:pt x="2008" y="2338"/>
                  </a:lnTo>
                  <a:lnTo>
                    <a:pt x="1992" y="2344"/>
                  </a:lnTo>
                  <a:lnTo>
                    <a:pt x="1977" y="2351"/>
                  </a:lnTo>
                  <a:lnTo>
                    <a:pt x="1961" y="2359"/>
                  </a:lnTo>
                  <a:lnTo>
                    <a:pt x="1946" y="2367"/>
                  </a:lnTo>
                  <a:lnTo>
                    <a:pt x="1932" y="2376"/>
                  </a:lnTo>
                  <a:lnTo>
                    <a:pt x="1917" y="2386"/>
                  </a:lnTo>
                  <a:lnTo>
                    <a:pt x="1903" y="2396"/>
                  </a:lnTo>
                  <a:lnTo>
                    <a:pt x="1889" y="2406"/>
                  </a:lnTo>
                  <a:lnTo>
                    <a:pt x="1876" y="2417"/>
                  </a:lnTo>
                  <a:lnTo>
                    <a:pt x="1864" y="2428"/>
                  </a:lnTo>
                  <a:lnTo>
                    <a:pt x="1851" y="2440"/>
                  </a:lnTo>
                  <a:lnTo>
                    <a:pt x="1839" y="2453"/>
                  </a:lnTo>
                  <a:lnTo>
                    <a:pt x="1828" y="2465"/>
                  </a:lnTo>
                  <a:lnTo>
                    <a:pt x="1817" y="2478"/>
                  </a:lnTo>
                  <a:lnTo>
                    <a:pt x="1807" y="2492"/>
                  </a:lnTo>
                  <a:lnTo>
                    <a:pt x="1797" y="2506"/>
                  </a:lnTo>
                  <a:lnTo>
                    <a:pt x="1788" y="2520"/>
                  </a:lnTo>
                  <a:lnTo>
                    <a:pt x="1779" y="2535"/>
                  </a:lnTo>
                  <a:lnTo>
                    <a:pt x="1770" y="2550"/>
                  </a:lnTo>
                  <a:lnTo>
                    <a:pt x="1763" y="2565"/>
                  </a:lnTo>
                  <a:lnTo>
                    <a:pt x="1756" y="2580"/>
                  </a:lnTo>
                  <a:lnTo>
                    <a:pt x="1749" y="2596"/>
                  </a:lnTo>
                  <a:lnTo>
                    <a:pt x="1743" y="2612"/>
                  </a:lnTo>
                  <a:lnTo>
                    <a:pt x="1738" y="2628"/>
                  </a:lnTo>
                  <a:lnTo>
                    <a:pt x="1733" y="2644"/>
                  </a:lnTo>
                  <a:lnTo>
                    <a:pt x="1729" y="2661"/>
                  </a:lnTo>
                  <a:lnTo>
                    <a:pt x="1726" y="2677"/>
                  </a:lnTo>
                  <a:lnTo>
                    <a:pt x="1723" y="2694"/>
                  </a:lnTo>
                  <a:lnTo>
                    <a:pt x="1721" y="2711"/>
                  </a:lnTo>
                  <a:lnTo>
                    <a:pt x="1719" y="2728"/>
                  </a:lnTo>
                  <a:lnTo>
                    <a:pt x="1718" y="2746"/>
                  </a:lnTo>
                  <a:lnTo>
                    <a:pt x="1718" y="2765"/>
                  </a:lnTo>
                  <a:lnTo>
                    <a:pt x="1718" y="3690"/>
                  </a:lnTo>
                  <a:lnTo>
                    <a:pt x="8282" y="3690"/>
                  </a:lnTo>
                  <a:lnTo>
                    <a:pt x="8282" y="2765"/>
                  </a:lnTo>
                  <a:lnTo>
                    <a:pt x="8282" y="2746"/>
                  </a:lnTo>
                  <a:lnTo>
                    <a:pt x="8281" y="2728"/>
                  </a:lnTo>
                  <a:lnTo>
                    <a:pt x="8279" y="2711"/>
                  </a:lnTo>
                  <a:lnTo>
                    <a:pt x="8277" y="2694"/>
                  </a:lnTo>
                  <a:lnTo>
                    <a:pt x="8274" y="2677"/>
                  </a:lnTo>
                  <a:lnTo>
                    <a:pt x="8271" y="2661"/>
                  </a:lnTo>
                  <a:lnTo>
                    <a:pt x="8267" y="2644"/>
                  </a:lnTo>
                  <a:lnTo>
                    <a:pt x="8262" y="2628"/>
                  </a:lnTo>
                  <a:lnTo>
                    <a:pt x="8257" y="2612"/>
                  </a:lnTo>
                  <a:lnTo>
                    <a:pt x="8251" y="2596"/>
                  </a:lnTo>
                  <a:lnTo>
                    <a:pt x="8244" y="2580"/>
                  </a:lnTo>
                  <a:lnTo>
                    <a:pt x="8237" y="2565"/>
                  </a:lnTo>
                  <a:lnTo>
                    <a:pt x="8230" y="2550"/>
                  </a:lnTo>
                  <a:lnTo>
                    <a:pt x="8221" y="2535"/>
                  </a:lnTo>
                  <a:lnTo>
                    <a:pt x="8212" y="2520"/>
                  </a:lnTo>
                  <a:lnTo>
                    <a:pt x="8203" y="2506"/>
                  </a:lnTo>
                  <a:lnTo>
                    <a:pt x="8193" y="2492"/>
                  </a:lnTo>
                  <a:lnTo>
                    <a:pt x="8183" y="2478"/>
                  </a:lnTo>
                  <a:lnTo>
                    <a:pt x="8172" y="2465"/>
                  </a:lnTo>
                  <a:lnTo>
                    <a:pt x="8161" y="2453"/>
                  </a:lnTo>
                  <a:lnTo>
                    <a:pt x="8149" y="2440"/>
                  </a:lnTo>
                  <a:lnTo>
                    <a:pt x="8136" y="2428"/>
                  </a:lnTo>
                  <a:lnTo>
                    <a:pt x="8124" y="2417"/>
                  </a:lnTo>
                  <a:lnTo>
                    <a:pt x="8111" y="2406"/>
                  </a:lnTo>
                  <a:lnTo>
                    <a:pt x="8097" y="2396"/>
                  </a:lnTo>
                  <a:lnTo>
                    <a:pt x="8083" y="2386"/>
                  </a:lnTo>
                  <a:lnTo>
                    <a:pt x="8068" y="2376"/>
                  </a:lnTo>
                  <a:lnTo>
                    <a:pt x="8054" y="2367"/>
                  </a:lnTo>
                  <a:lnTo>
                    <a:pt x="8039" y="2359"/>
                  </a:lnTo>
                  <a:lnTo>
                    <a:pt x="8023" y="2351"/>
                  </a:lnTo>
                  <a:lnTo>
                    <a:pt x="8008" y="2344"/>
                  </a:lnTo>
                  <a:lnTo>
                    <a:pt x="7992" y="2338"/>
                  </a:lnTo>
                  <a:lnTo>
                    <a:pt x="7976" y="2332"/>
                  </a:lnTo>
                  <a:lnTo>
                    <a:pt x="7960" y="2326"/>
                  </a:lnTo>
                  <a:lnTo>
                    <a:pt x="7944" y="2322"/>
                  </a:lnTo>
                  <a:lnTo>
                    <a:pt x="7927" y="2318"/>
                  </a:lnTo>
                  <a:lnTo>
                    <a:pt x="7911" y="2314"/>
                  </a:lnTo>
                  <a:lnTo>
                    <a:pt x="7894" y="2311"/>
                  </a:lnTo>
                  <a:lnTo>
                    <a:pt x="7877" y="2309"/>
                  </a:lnTo>
                  <a:lnTo>
                    <a:pt x="7860" y="2307"/>
                  </a:lnTo>
                  <a:lnTo>
                    <a:pt x="7843" y="2306"/>
                  </a:lnTo>
                  <a:lnTo>
                    <a:pt x="7824" y="2306"/>
                  </a:lnTo>
                  <a:lnTo>
                    <a:pt x="7134" y="2306"/>
                  </a:lnTo>
                  <a:lnTo>
                    <a:pt x="7134" y="2763"/>
                  </a:lnTo>
                  <a:lnTo>
                    <a:pt x="7132" y="2796"/>
                  </a:lnTo>
                  <a:lnTo>
                    <a:pt x="7125" y="2828"/>
                  </a:lnTo>
                  <a:lnTo>
                    <a:pt x="7115" y="2859"/>
                  </a:lnTo>
                  <a:lnTo>
                    <a:pt x="7101" y="2888"/>
                  </a:lnTo>
                  <a:lnTo>
                    <a:pt x="7082" y="2915"/>
                  </a:lnTo>
                  <a:lnTo>
                    <a:pt x="7061" y="2940"/>
                  </a:lnTo>
                  <a:lnTo>
                    <a:pt x="7036" y="2961"/>
                  </a:lnTo>
                  <a:lnTo>
                    <a:pt x="7009" y="2980"/>
                  </a:lnTo>
                  <a:lnTo>
                    <a:pt x="6980" y="2994"/>
                  </a:lnTo>
                  <a:lnTo>
                    <a:pt x="6949" y="3004"/>
                  </a:lnTo>
                  <a:lnTo>
                    <a:pt x="6917" y="3011"/>
                  </a:lnTo>
                  <a:lnTo>
                    <a:pt x="6884" y="3013"/>
                  </a:lnTo>
                  <a:lnTo>
                    <a:pt x="6851" y="3011"/>
                  </a:lnTo>
                  <a:lnTo>
                    <a:pt x="6819" y="3004"/>
                  </a:lnTo>
                  <a:lnTo>
                    <a:pt x="6788" y="2994"/>
                  </a:lnTo>
                  <a:lnTo>
                    <a:pt x="6759" y="2980"/>
                  </a:lnTo>
                  <a:lnTo>
                    <a:pt x="6732" y="2961"/>
                  </a:lnTo>
                  <a:lnTo>
                    <a:pt x="6707" y="2940"/>
                  </a:lnTo>
                  <a:lnTo>
                    <a:pt x="6686" y="2915"/>
                  </a:lnTo>
                  <a:lnTo>
                    <a:pt x="6667" y="2888"/>
                  </a:lnTo>
                  <a:lnTo>
                    <a:pt x="6653" y="2859"/>
                  </a:lnTo>
                  <a:lnTo>
                    <a:pt x="6643" y="2828"/>
                  </a:lnTo>
                  <a:lnTo>
                    <a:pt x="6636" y="2796"/>
                  </a:lnTo>
                  <a:lnTo>
                    <a:pt x="6634" y="2763"/>
                  </a:lnTo>
                  <a:lnTo>
                    <a:pt x="6634" y="2306"/>
                  </a:lnTo>
                  <a:lnTo>
                    <a:pt x="3366" y="2306"/>
                  </a:lnTo>
                  <a:lnTo>
                    <a:pt x="3366" y="2763"/>
                  </a:lnTo>
                  <a:lnTo>
                    <a:pt x="3364" y="2796"/>
                  </a:lnTo>
                  <a:lnTo>
                    <a:pt x="3357" y="2828"/>
                  </a:lnTo>
                  <a:lnTo>
                    <a:pt x="3347" y="2859"/>
                  </a:lnTo>
                  <a:lnTo>
                    <a:pt x="3333" y="2888"/>
                  </a:lnTo>
                  <a:lnTo>
                    <a:pt x="3314" y="2915"/>
                  </a:lnTo>
                  <a:lnTo>
                    <a:pt x="3293" y="2940"/>
                  </a:lnTo>
                  <a:lnTo>
                    <a:pt x="3268" y="2961"/>
                  </a:lnTo>
                  <a:lnTo>
                    <a:pt x="3241" y="2980"/>
                  </a:lnTo>
                  <a:lnTo>
                    <a:pt x="3212" y="2994"/>
                  </a:lnTo>
                  <a:lnTo>
                    <a:pt x="3181" y="3004"/>
                  </a:lnTo>
                  <a:lnTo>
                    <a:pt x="3149" y="3011"/>
                  </a:lnTo>
                  <a:lnTo>
                    <a:pt x="3116" y="3013"/>
                  </a:lnTo>
                  <a:lnTo>
                    <a:pt x="3083" y="3011"/>
                  </a:lnTo>
                  <a:lnTo>
                    <a:pt x="3051" y="3004"/>
                  </a:lnTo>
                  <a:lnTo>
                    <a:pt x="3020" y="2994"/>
                  </a:lnTo>
                  <a:lnTo>
                    <a:pt x="2991" y="2980"/>
                  </a:lnTo>
                  <a:lnTo>
                    <a:pt x="2964" y="2961"/>
                  </a:lnTo>
                  <a:lnTo>
                    <a:pt x="2939" y="2940"/>
                  </a:lnTo>
                  <a:lnTo>
                    <a:pt x="2918" y="2915"/>
                  </a:lnTo>
                  <a:lnTo>
                    <a:pt x="2899" y="2888"/>
                  </a:lnTo>
                  <a:lnTo>
                    <a:pt x="2885" y="2859"/>
                  </a:lnTo>
                  <a:lnTo>
                    <a:pt x="2875" y="2828"/>
                  </a:lnTo>
                  <a:close/>
                  <a:moveTo>
                    <a:pt x="8282" y="7942"/>
                  </a:moveTo>
                  <a:lnTo>
                    <a:pt x="8282" y="4190"/>
                  </a:lnTo>
                  <a:lnTo>
                    <a:pt x="1718" y="4190"/>
                  </a:lnTo>
                  <a:lnTo>
                    <a:pt x="1718" y="7942"/>
                  </a:lnTo>
                  <a:lnTo>
                    <a:pt x="1718" y="7961"/>
                  </a:lnTo>
                  <a:lnTo>
                    <a:pt x="1719" y="7978"/>
                  </a:lnTo>
                  <a:lnTo>
                    <a:pt x="1721" y="7996"/>
                  </a:lnTo>
                  <a:lnTo>
                    <a:pt x="1723" y="8012"/>
                  </a:lnTo>
                  <a:lnTo>
                    <a:pt x="1726" y="8029"/>
                  </a:lnTo>
                  <a:lnTo>
                    <a:pt x="1729" y="8046"/>
                  </a:lnTo>
                  <a:lnTo>
                    <a:pt x="1733" y="8062"/>
                  </a:lnTo>
                  <a:lnTo>
                    <a:pt x="1738" y="8079"/>
                  </a:lnTo>
                  <a:lnTo>
                    <a:pt x="1743" y="8095"/>
                  </a:lnTo>
                  <a:lnTo>
                    <a:pt x="1749" y="8111"/>
                  </a:lnTo>
                  <a:lnTo>
                    <a:pt x="1756" y="8126"/>
                  </a:lnTo>
                  <a:lnTo>
                    <a:pt x="1763" y="8142"/>
                  </a:lnTo>
                  <a:lnTo>
                    <a:pt x="1771" y="8157"/>
                  </a:lnTo>
                  <a:lnTo>
                    <a:pt x="1779" y="8172"/>
                  </a:lnTo>
                  <a:lnTo>
                    <a:pt x="1787" y="8186"/>
                  </a:lnTo>
                  <a:lnTo>
                    <a:pt x="1796" y="8200"/>
                  </a:lnTo>
                  <a:lnTo>
                    <a:pt x="1806" y="8214"/>
                  </a:lnTo>
                  <a:lnTo>
                    <a:pt x="1817" y="8228"/>
                  </a:lnTo>
                  <a:lnTo>
                    <a:pt x="1828" y="8241"/>
                  </a:lnTo>
                  <a:lnTo>
                    <a:pt x="1839" y="8253"/>
                  </a:lnTo>
                  <a:lnTo>
                    <a:pt x="1851" y="8266"/>
                  </a:lnTo>
                  <a:lnTo>
                    <a:pt x="1863" y="8277"/>
                  </a:lnTo>
                  <a:lnTo>
                    <a:pt x="1876" y="8289"/>
                  </a:lnTo>
                  <a:lnTo>
                    <a:pt x="1889" y="8300"/>
                  </a:lnTo>
                  <a:lnTo>
                    <a:pt x="1903" y="8310"/>
                  </a:lnTo>
                  <a:lnTo>
                    <a:pt x="1917" y="8320"/>
                  </a:lnTo>
                  <a:lnTo>
                    <a:pt x="1932" y="8330"/>
                  </a:lnTo>
                  <a:lnTo>
                    <a:pt x="1946" y="8339"/>
                  </a:lnTo>
                  <a:lnTo>
                    <a:pt x="1961" y="8347"/>
                  </a:lnTo>
                  <a:lnTo>
                    <a:pt x="1977" y="8355"/>
                  </a:lnTo>
                  <a:lnTo>
                    <a:pt x="1992" y="8362"/>
                  </a:lnTo>
                  <a:lnTo>
                    <a:pt x="2008" y="8368"/>
                  </a:lnTo>
                  <a:lnTo>
                    <a:pt x="2024" y="8374"/>
                  </a:lnTo>
                  <a:lnTo>
                    <a:pt x="2040" y="8380"/>
                  </a:lnTo>
                  <a:lnTo>
                    <a:pt x="2056" y="8384"/>
                  </a:lnTo>
                  <a:lnTo>
                    <a:pt x="2073" y="8388"/>
                  </a:lnTo>
                  <a:lnTo>
                    <a:pt x="2089" y="8392"/>
                  </a:lnTo>
                  <a:lnTo>
                    <a:pt x="2106" y="8395"/>
                  </a:lnTo>
                  <a:lnTo>
                    <a:pt x="2123" y="8397"/>
                  </a:lnTo>
                  <a:lnTo>
                    <a:pt x="2140" y="8399"/>
                  </a:lnTo>
                  <a:lnTo>
                    <a:pt x="2157" y="8400"/>
                  </a:lnTo>
                  <a:lnTo>
                    <a:pt x="2176" y="8400"/>
                  </a:lnTo>
                  <a:lnTo>
                    <a:pt x="7824" y="8400"/>
                  </a:lnTo>
                  <a:lnTo>
                    <a:pt x="7843" y="8400"/>
                  </a:lnTo>
                  <a:lnTo>
                    <a:pt x="7860" y="8399"/>
                  </a:lnTo>
                  <a:lnTo>
                    <a:pt x="7877" y="8397"/>
                  </a:lnTo>
                  <a:lnTo>
                    <a:pt x="7894" y="8395"/>
                  </a:lnTo>
                  <a:lnTo>
                    <a:pt x="7911" y="8392"/>
                  </a:lnTo>
                  <a:lnTo>
                    <a:pt x="7927" y="8388"/>
                  </a:lnTo>
                  <a:lnTo>
                    <a:pt x="7944" y="8384"/>
                  </a:lnTo>
                  <a:lnTo>
                    <a:pt x="7960" y="8380"/>
                  </a:lnTo>
                  <a:lnTo>
                    <a:pt x="7976" y="8374"/>
                  </a:lnTo>
                  <a:lnTo>
                    <a:pt x="7992" y="8368"/>
                  </a:lnTo>
                  <a:lnTo>
                    <a:pt x="8008" y="8362"/>
                  </a:lnTo>
                  <a:lnTo>
                    <a:pt x="8023" y="8355"/>
                  </a:lnTo>
                  <a:lnTo>
                    <a:pt x="8039" y="8347"/>
                  </a:lnTo>
                  <a:lnTo>
                    <a:pt x="8054" y="8339"/>
                  </a:lnTo>
                  <a:lnTo>
                    <a:pt x="8068" y="8330"/>
                  </a:lnTo>
                  <a:lnTo>
                    <a:pt x="8083" y="8320"/>
                  </a:lnTo>
                  <a:lnTo>
                    <a:pt x="8097" y="8310"/>
                  </a:lnTo>
                  <a:lnTo>
                    <a:pt x="8111" y="8300"/>
                  </a:lnTo>
                  <a:lnTo>
                    <a:pt x="8124" y="8289"/>
                  </a:lnTo>
                  <a:lnTo>
                    <a:pt x="8137" y="8277"/>
                  </a:lnTo>
                  <a:lnTo>
                    <a:pt x="8149" y="8266"/>
                  </a:lnTo>
                  <a:lnTo>
                    <a:pt x="8161" y="8253"/>
                  </a:lnTo>
                  <a:lnTo>
                    <a:pt x="8172" y="8241"/>
                  </a:lnTo>
                  <a:lnTo>
                    <a:pt x="8183" y="8228"/>
                  </a:lnTo>
                  <a:lnTo>
                    <a:pt x="8194" y="8214"/>
                  </a:lnTo>
                  <a:lnTo>
                    <a:pt x="8204" y="8200"/>
                  </a:lnTo>
                  <a:lnTo>
                    <a:pt x="8213" y="8186"/>
                  </a:lnTo>
                  <a:lnTo>
                    <a:pt x="8221" y="8172"/>
                  </a:lnTo>
                  <a:lnTo>
                    <a:pt x="8229" y="8157"/>
                  </a:lnTo>
                  <a:lnTo>
                    <a:pt x="8237" y="8142"/>
                  </a:lnTo>
                  <a:lnTo>
                    <a:pt x="8244" y="8126"/>
                  </a:lnTo>
                  <a:lnTo>
                    <a:pt x="8251" y="8111"/>
                  </a:lnTo>
                  <a:lnTo>
                    <a:pt x="8257" y="8095"/>
                  </a:lnTo>
                  <a:lnTo>
                    <a:pt x="8262" y="8079"/>
                  </a:lnTo>
                  <a:lnTo>
                    <a:pt x="8267" y="8062"/>
                  </a:lnTo>
                  <a:lnTo>
                    <a:pt x="8271" y="8046"/>
                  </a:lnTo>
                  <a:lnTo>
                    <a:pt x="8274" y="8029"/>
                  </a:lnTo>
                  <a:lnTo>
                    <a:pt x="8277" y="8012"/>
                  </a:lnTo>
                  <a:lnTo>
                    <a:pt x="8279" y="7996"/>
                  </a:lnTo>
                  <a:lnTo>
                    <a:pt x="8281" y="7978"/>
                  </a:lnTo>
                  <a:lnTo>
                    <a:pt x="8282" y="7961"/>
                  </a:lnTo>
                  <a:lnTo>
                    <a:pt x="8282" y="7942"/>
                  </a:lnTo>
                  <a:close/>
                  <a:moveTo>
                    <a:pt x="4379" y="4869"/>
                  </a:moveTo>
                  <a:lnTo>
                    <a:pt x="4388" y="4869"/>
                  </a:lnTo>
                  <a:lnTo>
                    <a:pt x="4397" y="4868"/>
                  </a:lnTo>
                  <a:lnTo>
                    <a:pt x="4406" y="4868"/>
                  </a:lnTo>
                  <a:lnTo>
                    <a:pt x="4411" y="4868"/>
                  </a:lnTo>
                  <a:lnTo>
                    <a:pt x="5589" y="4868"/>
                  </a:lnTo>
                  <a:lnTo>
                    <a:pt x="5594" y="4868"/>
                  </a:lnTo>
                  <a:lnTo>
                    <a:pt x="5603" y="4868"/>
                  </a:lnTo>
                  <a:lnTo>
                    <a:pt x="5612" y="4869"/>
                  </a:lnTo>
                  <a:lnTo>
                    <a:pt x="5621" y="4869"/>
                  </a:lnTo>
                  <a:lnTo>
                    <a:pt x="5630" y="4870"/>
                  </a:lnTo>
                  <a:lnTo>
                    <a:pt x="5639" y="4871"/>
                  </a:lnTo>
                  <a:lnTo>
                    <a:pt x="5648" y="4872"/>
                  </a:lnTo>
                  <a:lnTo>
                    <a:pt x="5657" y="4873"/>
                  </a:lnTo>
                  <a:lnTo>
                    <a:pt x="5666" y="4874"/>
                  </a:lnTo>
                  <a:lnTo>
                    <a:pt x="5675" y="4876"/>
                  </a:lnTo>
                  <a:lnTo>
                    <a:pt x="5684" y="4877"/>
                  </a:lnTo>
                  <a:lnTo>
                    <a:pt x="5692" y="4879"/>
                  </a:lnTo>
                  <a:lnTo>
                    <a:pt x="5701" y="4881"/>
                  </a:lnTo>
                  <a:lnTo>
                    <a:pt x="5710" y="4883"/>
                  </a:lnTo>
                  <a:lnTo>
                    <a:pt x="5718" y="4886"/>
                  </a:lnTo>
                  <a:lnTo>
                    <a:pt x="5727" y="4888"/>
                  </a:lnTo>
                  <a:lnTo>
                    <a:pt x="5736" y="4891"/>
                  </a:lnTo>
                  <a:lnTo>
                    <a:pt x="5744" y="4893"/>
                  </a:lnTo>
                  <a:lnTo>
                    <a:pt x="5752" y="4896"/>
                  </a:lnTo>
                  <a:lnTo>
                    <a:pt x="5761" y="4899"/>
                  </a:lnTo>
                  <a:lnTo>
                    <a:pt x="5769" y="4903"/>
                  </a:lnTo>
                  <a:lnTo>
                    <a:pt x="5777" y="4906"/>
                  </a:lnTo>
                  <a:lnTo>
                    <a:pt x="5786" y="4910"/>
                  </a:lnTo>
                  <a:lnTo>
                    <a:pt x="5794" y="4913"/>
                  </a:lnTo>
                  <a:lnTo>
                    <a:pt x="5802" y="4917"/>
                  </a:lnTo>
                  <a:lnTo>
                    <a:pt x="5810" y="4921"/>
                  </a:lnTo>
                  <a:lnTo>
                    <a:pt x="5818" y="4925"/>
                  </a:lnTo>
                  <a:lnTo>
                    <a:pt x="5826" y="4930"/>
                  </a:lnTo>
                  <a:lnTo>
                    <a:pt x="5836" y="4935"/>
                  </a:lnTo>
                  <a:lnTo>
                    <a:pt x="5844" y="4940"/>
                  </a:lnTo>
                  <a:lnTo>
                    <a:pt x="5851" y="4945"/>
                  </a:lnTo>
                  <a:lnTo>
                    <a:pt x="5859" y="4950"/>
                  </a:lnTo>
                  <a:lnTo>
                    <a:pt x="5866" y="4955"/>
                  </a:lnTo>
                  <a:lnTo>
                    <a:pt x="5873" y="4960"/>
                  </a:lnTo>
                  <a:lnTo>
                    <a:pt x="5881" y="4966"/>
                  </a:lnTo>
                  <a:lnTo>
                    <a:pt x="5888" y="4971"/>
                  </a:lnTo>
                  <a:lnTo>
                    <a:pt x="5895" y="4977"/>
                  </a:lnTo>
                  <a:lnTo>
                    <a:pt x="5902" y="4982"/>
                  </a:lnTo>
                  <a:lnTo>
                    <a:pt x="5908" y="4988"/>
                  </a:lnTo>
                  <a:lnTo>
                    <a:pt x="5915" y="4994"/>
                  </a:lnTo>
                  <a:lnTo>
                    <a:pt x="5922" y="5000"/>
                  </a:lnTo>
                  <a:lnTo>
                    <a:pt x="5928" y="5006"/>
                  </a:lnTo>
                  <a:lnTo>
                    <a:pt x="5934" y="5012"/>
                  </a:lnTo>
                  <a:lnTo>
                    <a:pt x="5940" y="5019"/>
                  </a:lnTo>
                  <a:lnTo>
                    <a:pt x="5946" y="5025"/>
                  </a:lnTo>
                  <a:lnTo>
                    <a:pt x="5952" y="5032"/>
                  </a:lnTo>
                  <a:lnTo>
                    <a:pt x="5958" y="5038"/>
                  </a:lnTo>
                  <a:lnTo>
                    <a:pt x="5964" y="5045"/>
                  </a:lnTo>
                  <a:lnTo>
                    <a:pt x="5970" y="5052"/>
                  </a:lnTo>
                  <a:lnTo>
                    <a:pt x="5975" y="5059"/>
                  </a:lnTo>
                  <a:lnTo>
                    <a:pt x="5980" y="5066"/>
                  </a:lnTo>
                  <a:lnTo>
                    <a:pt x="5985" y="5073"/>
                  </a:lnTo>
                  <a:lnTo>
                    <a:pt x="5991" y="5080"/>
                  </a:lnTo>
                  <a:lnTo>
                    <a:pt x="5996" y="5088"/>
                  </a:lnTo>
                  <a:lnTo>
                    <a:pt x="6000" y="5095"/>
                  </a:lnTo>
                  <a:lnTo>
                    <a:pt x="6005" y="5103"/>
                  </a:lnTo>
                  <a:lnTo>
                    <a:pt x="6014" y="5118"/>
                  </a:lnTo>
                  <a:lnTo>
                    <a:pt x="6018" y="5125"/>
                  </a:lnTo>
                  <a:lnTo>
                    <a:pt x="6022" y="5133"/>
                  </a:lnTo>
                  <a:lnTo>
                    <a:pt x="6026" y="5141"/>
                  </a:lnTo>
                  <a:lnTo>
                    <a:pt x="6029" y="5149"/>
                  </a:lnTo>
                  <a:lnTo>
                    <a:pt x="6033" y="5157"/>
                  </a:lnTo>
                  <a:lnTo>
                    <a:pt x="6037" y="5165"/>
                  </a:lnTo>
                  <a:lnTo>
                    <a:pt x="6040" y="5174"/>
                  </a:lnTo>
                  <a:lnTo>
                    <a:pt x="6043" y="5182"/>
                  </a:lnTo>
                  <a:lnTo>
                    <a:pt x="6046" y="5190"/>
                  </a:lnTo>
                  <a:lnTo>
                    <a:pt x="6049" y="5199"/>
                  </a:lnTo>
                  <a:lnTo>
                    <a:pt x="6052" y="5207"/>
                  </a:lnTo>
                  <a:lnTo>
                    <a:pt x="6054" y="5215"/>
                  </a:lnTo>
                  <a:lnTo>
                    <a:pt x="6057" y="5224"/>
                  </a:lnTo>
                  <a:lnTo>
                    <a:pt x="6059" y="5233"/>
                  </a:lnTo>
                  <a:lnTo>
                    <a:pt x="6061" y="5241"/>
                  </a:lnTo>
                  <a:lnTo>
                    <a:pt x="6063" y="5250"/>
                  </a:lnTo>
                  <a:lnTo>
                    <a:pt x="6065" y="5259"/>
                  </a:lnTo>
                  <a:lnTo>
                    <a:pt x="6066" y="5268"/>
                  </a:lnTo>
                  <a:lnTo>
                    <a:pt x="6068" y="5276"/>
                  </a:lnTo>
                  <a:lnTo>
                    <a:pt x="6069" y="5285"/>
                  </a:lnTo>
                  <a:lnTo>
                    <a:pt x="6070" y="5294"/>
                  </a:lnTo>
                  <a:lnTo>
                    <a:pt x="6071" y="5303"/>
                  </a:lnTo>
                  <a:lnTo>
                    <a:pt x="6072" y="5312"/>
                  </a:lnTo>
                  <a:lnTo>
                    <a:pt x="6073" y="5321"/>
                  </a:lnTo>
                  <a:lnTo>
                    <a:pt x="6073" y="5330"/>
                  </a:lnTo>
                  <a:lnTo>
                    <a:pt x="6074" y="5339"/>
                  </a:lnTo>
                  <a:lnTo>
                    <a:pt x="6074" y="5348"/>
                  </a:lnTo>
                  <a:lnTo>
                    <a:pt x="6074" y="5353"/>
                  </a:lnTo>
                  <a:lnTo>
                    <a:pt x="6074" y="6413"/>
                  </a:lnTo>
                  <a:lnTo>
                    <a:pt x="6074" y="6418"/>
                  </a:lnTo>
                  <a:lnTo>
                    <a:pt x="6074" y="6427"/>
                  </a:lnTo>
                  <a:lnTo>
                    <a:pt x="6073" y="6436"/>
                  </a:lnTo>
                  <a:lnTo>
                    <a:pt x="6073" y="6445"/>
                  </a:lnTo>
                  <a:lnTo>
                    <a:pt x="6072" y="6454"/>
                  </a:lnTo>
                  <a:lnTo>
                    <a:pt x="6071" y="6463"/>
                  </a:lnTo>
                  <a:lnTo>
                    <a:pt x="6070" y="6472"/>
                  </a:lnTo>
                  <a:lnTo>
                    <a:pt x="6069" y="6481"/>
                  </a:lnTo>
                  <a:lnTo>
                    <a:pt x="6068" y="6490"/>
                  </a:lnTo>
                  <a:lnTo>
                    <a:pt x="6066" y="6498"/>
                  </a:lnTo>
                  <a:lnTo>
                    <a:pt x="6065" y="6507"/>
                  </a:lnTo>
                  <a:lnTo>
                    <a:pt x="6063" y="6516"/>
                  </a:lnTo>
                  <a:lnTo>
                    <a:pt x="6061" y="6525"/>
                  </a:lnTo>
                  <a:lnTo>
                    <a:pt x="6059" y="6533"/>
                  </a:lnTo>
                  <a:lnTo>
                    <a:pt x="6057" y="6542"/>
                  </a:lnTo>
                  <a:lnTo>
                    <a:pt x="6054" y="6551"/>
                  </a:lnTo>
                  <a:lnTo>
                    <a:pt x="6052" y="6559"/>
                  </a:lnTo>
                  <a:lnTo>
                    <a:pt x="6049" y="6567"/>
                  </a:lnTo>
                  <a:lnTo>
                    <a:pt x="6046" y="6576"/>
                  </a:lnTo>
                  <a:lnTo>
                    <a:pt x="6043" y="6584"/>
                  </a:lnTo>
                  <a:lnTo>
                    <a:pt x="6040" y="6592"/>
                  </a:lnTo>
                  <a:lnTo>
                    <a:pt x="6037" y="6601"/>
                  </a:lnTo>
                  <a:lnTo>
                    <a:pt x="6033" y="6609"/>
                  </a:lnTo>
                  <a:lnTo>
                    <a:pt x="6029" y="6617"/>
                  </a:lnTo>
                  <a:lnTo>
                    <a:pt x="6026" y="6625"/>
                  </a:lnTo>
                  <a:lnTo>
                    <a:pt x="6022" y="6633"/>
                  </a:lnTo>
                  <a:lnTo>
                    <a:pt x="6018" y="6641"/>
                  </a:lnTo>
                  <a:lnTo>
                    <a:pt x="6014" y="6648"/>
                  </a:lnTo>
                  <a:lnTo>
                    <a:pt x="6005" y="6663"/>
                  </a:lnTo>
                  <a:lnTo>
                    <a:pt x="6000" y="6671"/>
                  </a:lnTo>
                  <a:lnTo>
                    <a:pt x="5996" y="6678"/>
                  </a:lnTo>
                  <a:lnTo>
                    <a:pt x="5991" y="6686"/>
                  </a:lnTo>
                  <a:lnTo>
                    <a:pt x="5985" y="6693"/>
                  </a:lnTo>
                  <a:lnTo>
                    <a:pt x="5980" y="6700"/>
                  </a:lnTo>
                  <a:lnTo>
                    <a:pt x="5975" y="6707"/>
                  </a:lnTo>
                  <a:lnTo>
                    <a:pt x="5970" y="6714"/>
                  </a:lnTo>
                  <a:lnTo>
                    <a:pt x="5964" y="6721"/>
                  </a:lnTo>
                  <a:lnTo>
                    <a:pt x="5958" y="6728"/>
                  </a:lnTo>
                  <a:lnTo>
                    <a:pt x="5952" y="6734"/>
                  </a:lnTo>
                  <a:lnTo>
                    <a:pt x="5946" y="6741"/>
                  </a:lnTo>
                  <a:lnTo>
                    <a:pt x="5940" y="6747"/>
                  </a:lnTo>
                  <a:lnTo>
                    <a:pt x="5934" y="6754"/>
                  </a:lnTo>
                  <a:lnTo>
                    <a:pt x="5928" y="6760"/>
                  </a:lnTo>
                  <a:lnTo>
                    <a:pt x="5922" y="6766"/>
                  </a:lnTo>
                  <a:lnTo>
                    <a:pt x="5915" y="6772"/>
                  </a:lnTo>
                  <a:lnTo>
                    <a:pt x="5908" y="6778"/>
                  </a:lnTo>
                  <a:lnTo>
                    <a:pt x="5902" y="6784"/>
                  </a:lnTo>
                  <a:lnTo>
                    <a:pt x="5895" y="6789"/>
                  </a:lnTo>
                  <a:lnTo>
                    <a:pt x="5888" y="6795"/>
                  </a:lnTo>
                  <a:lnTo>
                    <a:pt x="5881" y="6800"/>
                  </a:lnTo>
                  <a:lnTo>
                    <a:pt x="5873" y="6806"/>
                  </a:lnTo>
                  <a:lnTo>
                    <a:pt x="5866" y="6811"/>
                  </a:lnTo>
                  <a:lnTo>
                    <a:pt x="5859" y="6816"/>
                  </a:lnTo>
                  <a:lnTo>
                    <a:pt x="5851" y="6821"/>
                  </a:lnTo>
                  <a:lnTo>
                    <a:pt x="5844" y="6826"/>
                  </a:lnTo>
                  <a:lnTo>
                    <a:pt x="5836" y="6831"/>
                  </a:lnTo>
                  <a:lnTo>
                    <a:pt x="5830" y="6834"/>
                  </a:lnTo>
                  <a:lnTo>
                    <a:pt x="5822" y="6838"/>
                  </a:lnTo>
                  <a:lnTo>
                    <a:pt x="5813" y="6844"/>
                  </a:lnTo>
                  <a:lnTo>
                    <a:pt x="5805" y="6848"/>
                  </a:lnTo>
                  <a:lnTo>
                    <a:pt x="5796" y="6852"/>
                  </a:lnTo>
                  <a:lnTo>
                    <a:pt x="5788" y="6856"/>
                  </a:lnTo>
                  <a:lnTo>
                    <a:pt x="5778" y="6860"/>
                  </a:lnTo>
                  <a:lnTo>
                    <a:pt x="5770" y="6863"/>
                  </a:lnTo>
                  <a:lnTo>
                    <a:pt x="5761" y="6867"/>
                  </a:lnTo>
                  <a:lnTo>
                    <a:pt x="5753" y="6870"/>
                  </a:lnTo>
                  <a:lnTo>
                    <a:pt x="5743" y="6873"/>
                  </a:lnTo>
                  <a:lnTo>
                    <a:pt x="5735" y="6876"/>
                  </a:lnTo>
                  <a:lnTo>
                    <a:pt x="5726" y="6879"/>
                  </a:lnTo>
                  <a:lnTo>
                    <a:pt x="5717" y="6881"/>
                  </a:lnTo>
                  <a:lnTo>
                    <a:pt x="5708" y="6884"/>
                  </a:lnTo>
                  <a:lnTo>
                    <a:pt x="5699" y="6886"/>
                  </a:lnTo>
                  <a:lnTo>
                    <a:pt x="5690" y="6888"/>
                  </a:lnTo>
                  <a:lnTo>
                    <a:pt x="5682" y="6889"/>
                  </a:lnTo>
                  <a:lnTo>
                    <a:pt x="5673" y="6891"/>
                  </a:lnTo>
                  <a:lnTo>
                    <a:pt x="5664" y="6892"/>
                  </a:lnTo>
                  <a:lnTo>
                    <a:pt x="5655" y="6894"/>
                  </a:lnTo>
                  <a:lnTo>
                    <a:pt x="5646" y="6895"/>
                  </a:lnTo>
                  <a:lnTo>
                    <a:pt x="5637" y="6896"/>
                  </a:lnTo>
                  <a:lnTo>
                    <a:pt x="5629" y="6896"/>
                  </a:lnTo>
                  <a:lnTo>
                    <a:pt x="5620" y="6897"/>
                  </a:lnTo>
                  <a:lnTo>
                    <a:pt x="5611" y="6898"/>
                  </a:lnTo>
                  <a:lnTo>
                    <a:pt x="5602" y="6898"/>
                  </a:lnTo>
                  <a:lnTo>
                    <a:pt x="5593" y="6898"/>
                  </a:lnTo>
                  <a:lnTo>
                    <a:pt x="5589" y="6898"/>
                  </a:lnTo>
                  <a:lnTo>
                    <a:pt x="4411" y="6898"/>
                  </a:lnTo>
                  <a:lnTo>
                    <a:pt x="4407" y="6898"/>
                  </a:lnTo>
                  <a:lnTo>
                    <a:pt x="4398" y="6898"/>
                  </a:lnTo>
                  <a:lnTo>
                    <a:pt x="4389" y="6898"/>
                  </a:lnTo>
                  <a:lnTo>
                    <a:pt x="4380" y="6897"/>
                  </a:lnTo>
                  <a:lnTo>
                    <a:pt x="4371" y="6896"/>
                  </a:lnTo>
                  <a:lnTo>
                    <a:pt x="4363" y="6896"/>
                  </a:lnTo>
                  <a:lnTo>
                    <a:pt x="4354" y="6895"/>
                  </a:lnTo>
                  <a:lnTo>
                    <a:pt x="4345" y="6894"/>
                  </a:lnTo>
                  <a:lnTo>
                    <a:pt x="4336" y="6892"/>
                  </a:lnTo>
                  <a:lnTo>
                    <a:pt x="4327" y="6891"/>
                  </a:lnTo>
                  <a:lnTo>
                    <a:pt x="4318" y="6889"/>
                  </a:lnTo>
                  <a:lnTo>
                    <a:pt x="4310" y="6888"/>
                  </a:lnTo>
                  <a:lnTo>
                    <a:pt x="4301" y="6886"/>
                  </a:lnTo>
                  <a:lnTo>
                    <a:pt x="4292" y="6884"/>
                  </a:lnTo>
                  <a:lnTo>
                    <a:pt x="4283" y="6881"/>
                  </a:lnTo>
                  <a:lnTo>
                    <a:pt x="4274" y="6879"/>
                  </a:lnTo>
                  <a:lnTo>
                    <a:pt x="4265" y="6876"/>
                  </a:lnTo>
                  <a:lnTo>
                    <a:pt x="4257" y="6873"/>
                  </a:lnTo>
                  <a:lnTo>
                    <a:pt x="4247" y="6870"/>
                  </a:lnTo>
                  <a:lnTo>
                    <a:pt x="4239" y="6867"/>
                  </a:lnTo>
                  <a:lnTo>
                    <a:pt x="4230" y="6863"/>
                  </a:lnTo>
                  <a:lnTo>
                    <a:pt x="4222" y="6860"/>
                  </a:lnTo>
                  <a:lnTo>
                    <a:pt x="4212" y="6856"/>
                  </a:lnTo>
                  <a:lnTo>
                    <a:pt x="4204" y="6852"/>
                  </a:lnTo>
                  <a:lnTo>
                    <a:pt x="4195" y="6848"/>
                  </a:lnTo>
                  <a:lnTo>
                    <a:pt x="4187" y="6844"/>
                  </a:lnTo>
                  <a:lnTo>
                    <a:pt x="4178" y="6838"/>
                  </a:lnTo>
                  <a:lnTo>
                    <a:pt x="4170" y="6834"/>
                  </a:lnTo>
                  <a:lnTo>
                    <a:pt x="4164" y="6831"/>
                  </a:lnTo>
                  <a:lnTo>
                    <a:pt x="4156" y="6826"/>
                  </a:lnTo>
                  <a:lnTo>
                    <a:pt x="4149" y="6821"/>
                  </a:lnTo>
                  <a:lnTo>
                    <a:pt x="4141" y="6816"/>
                  </a:lnTo>
                  <a:lnTo>
                    <a:pt x="4134" y="6811"/>
                  </a:lnTo>
                  <a:lnTo>
                    <a:pt x="4127" y="6806"/>
                  </a:lnTo>
                  <a:lnTo>
                    <a:pt x="4119" y="6800"/>
                  </a:lnTo>
                  <a:lnTo>
                    <a:pt x="4112" y="6795"/>
                  </a:lnTo>
                  <a:lnTo>
                    <a:pt x="4105" y="6789"/>
                  </a:lnTo>
                  <a:lnTo>
                    <a:pt x="4098" y="6784"/>
                  </a:lnTo>
                  <a:lnTo>
                    <a:pt x="4092" y="6778"/>
                  </a:lnTo>
                  <a:lnTo>
                    <a:pt x="4085" y="6772"/>
                  </a:lnTo>
                  <a:lnTo>
                    <a:pt x="4078" y="6766"/>
                  </a:lnTo>
                  <a:lnTo>
                    <a:pt x="4072" y="6760"/>
                  </a:lnTo>
                  <a:lnTo>
                    <a:pt x="4066" y="6754"/>
                  </a:lnTo>
                  <a:lnTo>
                    <a:pt x="4060" y="6747"/>
                  </a:lnTo>
                  <a:lnTo>
                    <a:pt x="4054" y="6741"/>
                  </a:lnTo>
                  <a:lnTo>
                    <a:pt x="4048" y="6734"/>
                  </a:lnTo>
                  <a:lnTo>
                    <a:pt x="4042" y="6728"/>
                  </a:lnTo>
                  <a:lnTo>
                    <a:pt x="4036" y="6721"/>
                  </a:lnTo>
                  <a:lnTo>
                    <a:pt x="4030" y="6714"/>
                  </a:lnTo>
                  <a:lnTo>
                    <a:pt x="4025" y="6707"/>
                  </a:lnTo>
                  <a:lnTo>
                    <a:pt x="4020" y="6700"/>
                  </a:lnTo>
                  <a:lnTo>
                    <a:pt x="4015" y="6693"/>
                  </a:lnTo>
                  <a:lnTo>
                    <a:pt x="4009" y="6686"/>
                  </a:lnTo>
                  <a:lnTo>
                    <a:pt x="4004" y="6678"/>
                  </a:lnTo>
                  <a:lnTo>
                    <a:pt x="4000" y="6671"/>
                  </a:lnTo>
                  <a:lnTo>
                    <a:pt x="3995" y="6663"/>
                  </a:lnTo>
                  <a:lnTo>
                    <a:pt x="3986" y="6648"/>
                  </a:lnTo>
                  <a:lnTo>
                    <a:pt x="3982" y="6641"/>
                  </a:lnTo>
                  <a:lnTo>
                    <a:pt x="3978" y="6633"/>
                  </a:lnTo>
                  <a:lnTo>
                    <a:pt x="3974" y="6625"/>
                  </a:lnTo>
                  <a:lnTo>
                    <a:pt x="3971" y="6617"/>
                  </a:lnTo>
                  <a:lnTo>
                    <a:pt x="3967" y="6609"/>
                  </a:lnTo>
                  <a:lnTo>
                    <a:pt x="3963" y="6601"/>
                  </a:lnTo>
                  <a:lnTo>
                    <a:pt x="3960" y="6592"/>
                  </a:lnTo>
                  <a:lnTo>
                    <a:pt x="3957" y="6584"/>
                  </a:lnTo>
                  <a:lnTo>
                    <a:pt x="3954" y="6576"/>
                  </a:lnTo>
                  <a:lnTo>
                    <a:pt x="3951" y="6567"/>
                  </a:lnTo>
                  <a:lnTo>
                    <a:pt x="3948" y="6559"/>
                  </a:lnTo>
                  <a:lnTo>
                    <a:pt x="3946" y="6551"/>
                  </a:lnTo>
                  <a:lnTo>
                    <a:pt x="3943" y="6542"/>
                  </a:lnTo>
                  <a:lnTo>
                    <a:pt x="3941" y="6533"/>
                  </a:lnTo>
                  <a:lnTo>
                    <a:pt x="3939" y="6525"/>
                  </a:lnTo>
                  <a:lnTo>
                    <a:pt x="3937" y="6516"/>
                  </a:lnTo>
                  <a:lnTo>
                    <a:pt x="3935" y="6507"/>
                  </a:lnTo>
                  <a:lnTo>
                    <a:pt x="3934" y="6498"/>
                  </a:lnTo>
                  <a:lnTo>
                    <a:pt x="3932" y="6490"/>
                  </a:lnTo>
                  <a:lnTo>
                    <a:pt x="3931" y="6481"/>
                  </a:lnTo>
                  <a:lnTo>
                    <a:pt x="3930" y="6472"/>
                  </a:lnTo>
                  <a:lnTo>
                    <a:pt x="3929" y="6463"/>
                  </a:lnTo>
                  <a:lnTo>
                    <a:pt x="3928" y="6454"/>
                  </a:lnTo>
                  <a:lnTo>
                    <a:pt x="3927" y="6445"/>
                  </a:lnTo>
                  <a:lnTo>
                    <a:pt x="3927" y="6436"/>
                  </a:lnTo>
                  <a:lnTo>
                    <a:pt x="3926" y="6427"/>
                  </a:lnTo>
                  <a:lnTo>
                    <a:pt x="3926" y="6418"/>
                  </a:lnTo>
                  <a:lnTo>
                    <a:pt x="3926" y="6413"/>
                  </a:lnTo>
                  <a:lnTo>
                    <a:pt x="3926" y="5353"/>
                  </a:lnTo>
                  <a:lnTo>
                    <a:pt x="3926" y="5348"/>
                  </a:lnTo>
                  <a:lnTo>
                    <a:pt x="3926" y="5339"/>
                  </a:lnTo>
                  <a:lnTo>
                    <a:pt x="3927" y="5330"/>
                  </a:lnTo>
                  <a:lnTo>
                    <a:pt x="3927" y="5321"/>
                  </a:lnTo>
                  <a:lnTo>
                    <a:pt x="3928" y="5312"/>
                  </a:lnTo>
                  <a:lnTo>
                    <a:pt x="3929" y="5303"/>
                  </a:lnTo>
                  <a:lnTo>
                    <a:pt x="3930" y="5294"/>
                  </a:lnTo>
                  <a:lnTo>
                    <a:pt x="3931" y="5285"/>
                  </a:lnTo>
                  <a:lnTo>
                    <a:pt x="3932" y="5276"/>
                  </a:lnTo>
                  <a:lnTo>
                    <a:pt x="3934" y="5268"/>
                  </a:lnTo>
                  <a:lnTo>
                    <a:pt x="3935" y="5259"/>
                  </a:lnTo>
                  <a:lnTo>
                    <a:pt x="3937" y="5250"/>
                  </a:lnTo>
                  <a:lnTo>
                    <a:pt x="3939" y="5241"/>
                  </a:lnTo>
                  <a:lnTo>
                    <a:pt x="3941" y="5233"/>
                  </a:lnTo>
                  <a:lnTo>
                    <a:pt x="3943" y="5224"/>
                  </a:lnTo>
                  <a:lnTo>
                    <a:pt x="3946" y="5215"/>
                  </a:lnTo>
                  <a:lnTo>
                    <a:pt x="3948" y="5207"/>
                  </a:lnTo>
                  <a:lnTo>
                    <a:pt x="3951" y="5199"/>
                  </a:lnTo>
                  <a:lnTo>
                    <a:pt x="3954" y="5190"/>
                  </a:lnTo>
                  <a:lnTo>
                    <a:pt x="3957" y="5182"/>
                  </a:lnTo>
                  <a:lnTo>
                    <a:pt x="3960" y="5174"/>
                  </a:lnTo>
                  <a:lnTo>
                    <a:pt x="3963" y="5165"/>
                  </a:lnTo>
                  <a:lnTo>
                    <a:pt x="3967" y="5157"/>
                  </a:lnTo>
                  <a:lnTo>
                    <a:pt x="3971" y="5149"/>
                  </a:lnTo>
                  <a:lnTo>
                    <a:pt x="3974" y="5141"/>
                  </a:lnTo>
                  <a:lnTo>
                    <a:pt x="3978" y="5133"/>
                  </a:lnTo>
                  <a:lnTo>
                    <a:pt x="3982" y="5125"/>
                  </a:lnTo>
                  <a:lnTo>
                    <a:pt x="3986" y="5118"/>
                  </a:lnTo>
                  <a:lnTo>
                    <a:pt x="3995" y="5103"/>
                  </a:lnTo>
                  <a:lnTo>
                    <a:pt x="4000" y="5095"/>
                  </a:lnTo>
                  <a:lnTo>
                    <a:pt x="4004" y="5088"/>
                  </a:lnTo>
                  <a:lnTo>
                    <a:pt x="4009" y="5080"/>
                  </a:lnTo>
                  <a:lnTo>
                    <a:pt x="4015" y="5073"/>
                  </a:lnTo>
                  <a:lnTo>
                    <a:pt x="4020" y="5066"/>
                  </a:lnTo>
                  <a:lnTo>
                    <a:pt x="4025" y="5059"/>
                  </a:lnTo>
                  <a:lnTo>
                    <a:pt x="4030" y="5052"/>
                  </a:lnTo>
                  <a:lnTo>
                    <a:pt x="4036" y="5045"/>
                  </a:lnTo>
                  <a:lnTo>
                    <a:pt x="4042" y="5038"/>
                  </a:lnTo>
                  <a:lnTo>
                    <a:pt x="4048" y="5032"/>
                  </a:lnTo>
                  <a:lnTo>
                    <a:pt x="4054" y="5025"/>
                  </a:lnTo>
                  <a:lnTo>
                    <a:pt x="4060" y="5019"/>
                  </a:lnTo>
                  <a:lnTo>
                    <a:pt x="4066" y="5012"/>
                  </a:lnTo>
                  <a:lnTo>
                    <a:pt x="4072" y="5006"/>
                  </a:lnTo>
                  <a:lnTo>
                    <a:pt x="4078" y="5000"/>
                  </a:lnTo>
                  <a:lnTo>
                    <a:pt x="4085" y="4994"/>
                  </a:lnTo>
                  <a:lnTo>
                    <a:pt x="4092" y="4988"/>
                  </a:lnTo>
                  <a:lnTo>
                    <a:pt x="4098" y="4982"/>
                  </a:lnTo>
                  <a:lnTo>
                    <a:pt x="4105" y="4977"/>
                  </a:lnTo>
                  <a:lnTo>
                    <a:pt x="4112" y="4971"/>
                  </a:lnTo>
                  <a:lnTo>
                    <a:pt x="4119" y="4966"/>
                  </a:lnTo>
                  <a:lnTo>
                    <a:pt x="4127" y="4960"/>
                  </a:lnTo>
                  <a:lnTo>
                    <a:pt x="4134" y="4955"/>
                  </a:lnTo>
                  <a:lnTo>
                    <a:pt x="4141" y="4950"/>
                  </a:lnTo>
                  <a:lnTo>
                    <a:pt x="4149" y="4945"/>
                  </a:lnTo>
                  <a:lnTo>
                    <a:pt x="4156" y="4940"/>
                  </a:lnTo>
                  <a:lnTo>
                    <a:pt x="4164" y="4935"/>
                  </a:lnTo>
                  <a:lnTo>
                    <a:pt x="4174" y="4930"/>
                  </a:lnTo>
                  <a:lnTo>
                    <a:pt x="4182" y="4925"/>
                  </a:lnTo>
                  <a:lnTo>
                    <a:pt x="4190" y="4921"/>
                  </a:lnTo>
                  <a:lnTo>
                    <a:pt x="4198" y="4917"/>
                  </a:lnTo>
                  <a:lnTo>
                    <a:pt x="4206" y="4913"/>
                  </a:lnTo>
                  <a:lnTo>
                    <a:pt x="4214" y="4910"/>
                  </a:lnTo>
                  <a:lnTo>
                    <a:pt x="4223" y="4906"/>
                  </a:lnTo>
                  <a:lnTo>
                    <a:pt x="4231" y="4903"/>
                  </a:lnTo>
                  <a:lnTo>
                    <a:pt x="4239" y="4899"/>
                  </a:lnTo>
                  <a:lnTo>
                    <a:pt x="4248" y="4896"/>
                  </a:lnTo>
                  <a:lnTo>
                    <a:pt x="4256" y="4893"/>
                  </a:lnTo>
                  <a:lnTo>
                    <a:pt x="4264" y="4891"/>
                  </a:lnTo>
                  <a:lnTo>
                    <a:pt x="4273" y="4888"/>
                  </a:lnTo>
                  <a:lnTo>
                    <a:pt x="4282" y="4886"/>
                  </a:lnTo>
                  <a:lnTo>
                    <a:pt x="4290" y="4883"/>
                  </a:lnTo>
                  <a:lnTo>
                    <a:pt x="4299" y="4881"/>
                  </a:lnTo>
                  <a:lnTo>
                    <a:pt x="4308" y="4879"/>
                  </a:lnTo>
                  <a:lnTo>
                    <a:pt x="4316" y="4877"/>
                  </a:lnTo>
                  <a:lnTo>
                    <a:pt x="4325" y="4876"/>
                  </a:lnTo>
                  <a:lnTo>
                    <a:pt x="4334" y="4874"/>
                  </a:lnTo>
                  <a:lnTo>
                    <a:pt x="4343" y="4873"/>
                  </a:lnTo>
                  <a:lnTo>
                    <a:pt x="4352" y="4872"/>
                  </a:lnTo>
                  <a:lnTo>
                    <a:pt x="4361" y="4871"/>
                  </a:lnTo>
                  <a:lnTo>
                    <a:pt x="4370" y="4870"/>
                  </a:lnTo>
                  <a:lnTo>
                    <a:pt x="4379" y="4869"/>
                  </a:lnTo>
                  <a:close/>
                  <a:moveTo>
                    <a:pt x="4426" y="6398"/>
                  </a:moveTo>
                  <a:lnTo>
                    <a:pt x="5574" y="6398"/>
                  </a:lnTo>
                  <a:lnTo>
                    <a:pt x="5574" y="5368"/>
                  </a:lnTo>
                  <a:lnTo>
                    <a:pt x="4426" y="5368"/>
                  </a:lnTo>
                  <a:lnTo>
                    <a:pt x="4426" y="63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" name="Slide Number Placeholder 50">
            <a:extLst>
              <a:ext uri="{FF2B5EF4-FFF2-40B4-BE49-F238E27FC236}">
                <a16:creationId xmlns:a16="http://schemas.microsoft.com/office/drawing/2014/main" id="{417B2E74-1B68-D489-59A5-F4B7E5424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15</a:t>
            </a:fld>
            <a:endParaRPr lang="en-PH" dirty="0"/>
          </a:p>
        </p:txBody>
      </p:sp>
      <p:sp>
        <p:nvSpPr>
          <p:cNvPr id="52" name="Footer Placeholder 51">
            <a:extLst>
              <a:ext uri="{FF2B5EF4-FFF2-40B4-BE49-F238E27FC236}">
                <a16:creationId xmlns:a16="http://schemas.microsoft.com/office/drawing/2014/main" id="{2A89592D-1FA7-1EC8-5D5D-4F1E226D4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692387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B8903-916B-C204-A27D-6EA3D1AD5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1213C3-F7BC-51D3-2984-8AE2B27BC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Market Analysis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08C0BF-070D-A6D9-DF0A-462A9BD681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04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44389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175A0-124D-F94D-08EC-BA53C594B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AE615-54F1-E14E-1388-0744F2842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Austin Job &amp; Population Growth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DBDE2C-60C1-3C2E-51AB-3CBC94BC6BCF}"/>
              </a:ext>
            </a:extLst>
          </p:cNvPr>
          <p:cNvSpPr txBox="1"/>
          <p:nvPr/>
        </p:nvSpPr>
        <p:spPr>
          <a:xfrm>
            <a:off x="294969" y="2086678"/>
            <a:ext cx="5575602" cy="1738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Austin payroll growth has consistently outpaced the U.S. average, led by technology, healthcare, and advanced manufacturing employers expanding their regional footprint.</a:t>
            </a:r>
          </a:p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Diversification across sectors reduces reliance on any single employer and supports resilient renter demand through cycles.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F6BA41D4-C25B-C576-8248-EB7DD66B1FE1}"/>
              </a:ext>
            </a:extLst>
          </p:cNvPr>
          <p:cNvSpPr txBox="1">
            <a:spLocks/>
          </p:cNvSpPr>
          <p:nvPr/>
        </p:nvSpPr>
        <p:spPr>
          <a:xfrm>
            <a:off x="294968" y="1433408"/>
            <a:ext cx="557560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Employment Growth (% YoY)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8106745-4BF5-388C-3AE2-A7557D24EA6C}"/>
              </a:ext>
            </a:extLst>
          </p:cNvPr>
          <p:cNvCxnSpPr>
            <a:cxnSpLocks/>
          </p:cNvCxnSpPr>
          <p:nvPr/>
        </p:nvCxnSpPr>
        <p:spPr>
          <a:xfrm>
            <a:off x="295496" y="1941083"/>
            <a:ext cx="77819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C18C41B-2DF6-8B65-5DB1-B0915F85DC75}"/>
              </a:ext>
            </a:extLst>
          </p:cNvPr>
          <p:cNvSpPr txBox="1"/>
          <p:nvPr/>
        </p:nvSpPr>
        <p:spPr>
          <a:xfrm>
            <a:off x="6321428" y="2086678"/>
            <a:ext cx="5575602" cy="1738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The metro continues to gain residents through domestic in-migration, drawn by jobs, relative affordability, and Texas's no-income-tax environment.</a:t>
            </a:r>
          </a:p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Sustained household formation underpins long-run absorption of both existing and new apartment supply.</a:t>
            </a:r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EDFA2A3D-F546-9186-4E6C-FEA6436F7D7C}"/>
              </a:ext>
            </a:extLst>
          </p:cNvPr>
          <p:cNvSpPr txBox="1">
            <a:spLocks/>
          </p:cNvSpPr>
          <p:nvPr/>
        </p:nvSpPr>
        <p:spPr>
          <a:xfrm>
            <a:off x="6321427" y="1433408"/>
            <a:ext cx="557560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Population Growth (% YoY)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DEC45D-EBBB-EAF2-20DE-6F73A2966C01}"/>
              </a:ext>
            </a:extLst>
          </p:cNvPr>
          <p:cNvCxnSpPr>
            <a:cxnSpLocks/>
          </p:cNvCxnSpPr>
          <p:nvPr/>
        </p:nvCxnSpPr>
        <p:spPr>
          <a:xfrm>
            <a:off x="6321955" y="1941083"/>
            <a:ext cx="77819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58EE2738-1E33-E6FB-555E-6662D5F20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154615"/>
              </p:ext>
            </p:extLst>
          </p:nvPr>
        </p:nvGraphicFramePr>
        <p:xfrm>
          <a:off x="294966" y="4070059"/>
          <a:ext cx="5575600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A17543A6-E36D-8417-A346-3C8459DE32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3537709"/>
              </p:ext>
            </p:extLst>
          </p:nvPr>
        </p:nvGraphicFramePr>
        <p:xfrm>
          <a:off x="6321427" y="4070059"/>
          <a:ext cx="5575600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5433DB-E47D-0824-F347-C2890996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17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2E41B3-0AC7-4057-2586-5C3017569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66818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>
            <a:extLst>
              <a:ext uri="{FF2B5EF4-FFF2-40B4-BE49-F238E27FC236}">
                <a16:creationId xmlns:a16="http://schemas.microsoft.com/office/drawing/2014/main" id="{333D8D6C-AB7B-BB9A-7A43-4EE610651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Rent Growth &amp; Net Absorption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00708F04-D510-E2CE-6D17-176524FF2213}"/>
              </a:ext>
            </a:extLst>
          </p:cNvPr>
          <p:cNvSpPr txBox="1">
            <a:spLocks/>
          </p:cNvSpPr>
          <p:nvPr/>
        </p:nvSpPr>
        <p:spPr>
          <a:xfrm>
            <a:off x="1712882" y="1473651"/>
            <a:ext cx="4894196" cy="54401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Rent growth cooled in 2024, then re-accelerated.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C94195A4-1E84-533C-9AB9-7273859D02EB}"/>
              </a:ext>
            </a:extLst>
          </p:cNvPr>
          <p:cNvSpPr txBox="1">
            <a:spLocks/>
          </p:cNvSpPr>
          <p:nvPr/>
        </p:nvSpPr>
        <p:spPr>
          <a:xfrm>
            <a:off x="7002836" y="1473651"/>
            <a:ext cx="4894196" cy="54401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Demand stayed positive, absorbing supply quickly.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F1E0BC7-4A5D-7826-63A1-3A789863C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998903"/>
              </p:ext>
            </p:extLst>
          </p:nvPr>
        </p:nvGraphicFramePr>
        <p:xfrm>
          <a:off x="1695305" y="2261639"/>
          <a:ext cx="4894195" cy="164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9AE993FB-F50A-2B6E-C8B9-F1116960AF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0649272"/>
              </p:ext>
            </p:extLst>
          </p:nvPr>
        </p:nvGraphicFramePr>
        <p:xfrm>
          <a:off x="6985259" y="2261639"/>
          <a:ext cx="4894195" cy="164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33C8DA-8A15-AA98-BE62-79640B3BD650}"/>
              </a:ext>
            </a:extLst>
          </p:cNvPr>
          <p:cNvCxnSpPr>
            <a:cxnSpLocks/>
          </p:cNvCxnSpPr>
          <p:nvPr/>
        </p:nvCxnSpPr>
        <p:spPr>
          <a:xfrm>
            <a:off x="1712882" y="2123900"/>
            <a:ext cx="4890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6ACD441-CA88-212C-7548-4FB22048A747}"/>
              </a:ext>
            </a:extLst>
          </p:cNvPr>
          <p:cNvCxnSpPr>
            <a:cxnSpLocks/>
          </p:cNvCxnSpPr>
          <p:nvPr/>
        </p:nvCxnSpPr>
        <p:spPr>
          <a:xfrm>
            <a:off x="7002836" y="2123900"/>
            <a:ext cx="4890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DCF1DF95-BFA1-C417-EAED-6C272A3E98EE}"/>
              </a:ext>
            </a:extLst>
          </p:cNvPr>
          <p:cNvGrpSpPr/>
          <p:nvPr/>
        </p:nvGrpSpPr>
        <p:grpSpPr>
          <a:xfrm>
            <a:off x="1712885" y="3920235"/>
            <a:ext cx="10184147" cy="246822"/>
            <a:chOff x="1712885" y="4049655"/>
            <a:chExt cx="10184147" cy="57876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2D93E2A-FC94-81C3-E9A8-6E436C774058}"/>
                </a:ext>
              </a:extLst>
            </p:cNvPr>
            <p:cNvSpPr txBox="1"/>
            <p:nvPr/>
          </p:nvSpPr>
          <p:spPr>
            <a:xfrm>
              <a:off x="1712885" y="4049655"/>
              <a:ext cx="4894196" cy="57876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lvl="1" algn="ctr">
                <a:spcAft>
                  <a:spcPts val="1200"/>
                </a:spcAft>
                <a:buClr>
                  <a:schemeClr val="tx1"/>
                </a:buClr>
                <a:buSzPct val="100000"/>
              </a:pPr>
              <a:r>
                <a:rPr lang="en-US" sz="1400" b="1" dirty="0">
                  <a:solidFill>
                    <a:schemeClr val="tx1">
                      <a:lumMod val="100000"/>
                    </a:schemeClr>
                  </a:solidFill>
                  <a:sym typeface="Trebuchet MS" panose="020B0603020202020204" pitchFamily="34" charset="0"/>
                </a:rPr>
                <a:t>Effective Rent Growth (% YoY)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151DCEC-A5E7-2A54-C87B-1B644F7D4167}"/>
                </a:ext>
              </a:extLst>
            </p:cNvPr>
            <p:cNvSpPr txBox="1"/>
            <p:nvPr/>
          </p:nvSpPr>
          <p:spPr>
            <a:xfrm>
              <a:off x="7002836" y="4049655"/>
              <a:ext cx="4894196" cy="57876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lvl="1" algn="ctr">
                <a:spcAft>
                  <a:spcPts val="1200"/>
                </a:spcAft>
                <a:buClr>
                  <a:schemeClr val="tx1"/>
                </a:buClr>
                <a:buSzPct val="100000"/>
              </a:pPr>
              <a:r>
                <a:rPr lang="en-US" sz="1400" b="1" dirty="0">
                  <a:solidFill>
                    <a:schemeClr val="tx1">
                      <a:lumMod val="100000"/>
                    </a:schemeClr>
                  </a:solidFill>
                  <a:sym typeface="Trebuchet MS" panose="020B0603020202020204" pitchFamily="34" charset="0"/>
                </a:rPr>
                <a:t>Net Absorption (units, 000s)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B1639E4-A7C8-F4CC-8F03-F0893F5F9682}"/>
                </a:ext>
              </a:extLst>
            </p:cNvPr>
            <p:cNvCxnSpPr>
              <a:cxnSpLocks/>
            </p:cNvCxnSpPr>
            <p:nvPr/>
          </p:nvCxnSpPr>
          <p:spPr>
            <a:xfrm>
              <a:off x="6804959" y="4049655"/>
              <a:ext cx="0" cy="5787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D38F467-AABD-7CC2-8F0A-F65561B55940}"/>
              </a:ext>
            </a:extLst>
          </p:cNvPr>
          <p:cNvCxnSpPr>
            <a:cxnSpLocks/>
          </p:cNvCxnSpPr>
          <p:nvPr/>
        </p:nvCxnSpPr>
        <p:spPr>
          <a:xfrm>
            <a:off x="1695305" y="4298262"/>
            <a:ext cx="1018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7004887-559A-97D8-4C7B-9AE862DC4494}"/>
              </a:ext>
            </a:extLst>
          </p:cNvPr>
          <p:cNvSpPr txBox="1"/>
          <p:nvPr/>
        </p:nvSpPr>
        <p:spPr>
          <a:xfrm>
            <a:off x="1712885" y="4429467"/>
            <a:ext cx="4894196" cy="156930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Recent softness is supply-driven</a:t>
            </a:r>
          </a:p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Elevated 2023–24 deliveries—not weak demand—cut rents.</a:t>
            </a:r>
          </a:p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Demand remains structurally strong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539B35-5970-ED7A-043C-7EC6F692D710}"/>
              </a:ext>
            </a:extLst>
          </p:cNvPr>
          <p:cNvSpPr txBox="1"/>
          <p:nvPr/>
        </p:nvSpPr>
        <p:spPr>
          <a:xfrm>
            <a:off x="7002836" y="4429467"/>
            <a:ext cx="4894196" cy="156930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Job and population growth keep leasing strong.</a:t>
            </a:r>
          </a:p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Forecast supports re-acceleration</a:t>
            </a:r>
          </a:p>
          <a:p>
            <a:pPr marL="171450" lvl="1" indent="-17145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Thinning starts point to renewed rent growth.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8EA1E99-91E4-493C-58A7-A5774BD51A53}"/>
              </a:ext>
            </a:extLst>
          </p:cNvPr>
          <p:cNvCxnSpPr>
            <a:cxnSpLocks/>
          </p:cNvCxnSpPr>
          <p:nvPr/>
        </p:nvCxnSpPr>
        <p:spPr>
          <a:xfrm>
            <a:off x="6804959" y="4429467"/>
            <a:ext cx="0" cy="156930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3B2F641-94B5-9965-64E2-D65E7C8AB603}"/>
              </a:ext>
            </a:extLst>
          </p:cNvPr>
          <p:cNvSpPr/>
          <p:nvPr/>
        </p:nvSpPr>
        <p:spPr>
          <a:xfrm>
            <a:off x="1458410" y="4429467"/>
            <a:ext cx="71862" cy="1569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ED9A8B-6EDF-7AEA-C408-A19E4D6A45DC}"/>
              </a:ext>
            </a:extLst>
          </p:cNvPr>
          <p:cNvSpPr txBox="1"/>
          <p:nvPr/>
        </p:nvSpPr>
        <p:spPr>
          <a:xfrm>
            <a:off x="294968" y="4798474"/>
            <a:ext cx="1091580" cy="83129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lvl="1">
              <a:spcAft>
                <a:spcPts val="120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solidFill>
                  <a:schemeClr val="accent1"/>
                </a:solidFill>
                <a:sym typeface="Trebuchet MS" panose="020B0603020202020204" pitchFamily="34" charset="0"/>
              </a:rPr>
              <a:t>Forecast: 2026–2030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B5E70F-C12D-88BC-B34D-E2FD23215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18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EF8E1-18DA-FBEF-18D7-734FACDCE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73856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6ACB7D7-2A6A-411D-B39C-DB034315F98B}"/>
              </a:ext>
            </a:extLst>
          </p:cNvPr>
          <p:cNvCxnSpPr>
            <a:cxnSpLocks/>
          </p:cNvCxnSpPr>
          <p:nvPr/>
        </p:nvCxnSpPr>
        <p:spPr>
          <a:xfrm flipV="1">
            <a:off x="2123440" y="4978400"/>
            <a:ext cx="0" cy="233680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78491EA-252F-46D4-9E87-619069BD7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Supply, Vacancy &amp; Rent Comps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2B0EEE-2C93-4C33-8D77-F9017A2C34CA}"/>
              </a:ext>
            </a:extLst>
          </p:cNvPr>
          <p:cNvSpPr txBox="1"/>
          <p:nvPr/>
        </p:nvSpPr>
        <p:spPr>
          <a:xfrm>
            <a:off x="294968" y="2269558"/>
            <a:ext cx="3669536" cy="397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b="1" dirty="0"/>
              <a:t>New starts have fallen sharply,</a:t>
            </a:r>
            <a:r>
              <a:rPr lang="en-US" sz="1400" dirty="0"/>
              <a:t>thinning the pipeline.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A2CD8F7F-BD64-4982-8058-661107226CCA}"/>
              </a:ext>
            </a:extLst>
          </p:cNvPr>
          <p:cNvSpPr txBox="1">
            <a:spLocks/>
          </p:cNvSpPr>
          <p:nvPr/>
        </p:nvSpPr>
        <p:spPr>
          <a:xfrm>
            <a:off x="294967" y="161628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New Supply (units, 000s)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9CA235-8811-41B0-B774-34B357990E26}"/>
              </a:ext>
            </a:extLst>
          </p:cNvPr>
          <p:cNvCxnSpPr>
            <a:cxnSpLocks/>
          </p:cNvCxnSpPr>
          <p:nvPr/>
        </p:nvCxnSpPr>
        <p:spPr>
          <a:xfrm>
            <a:off x="295315" y="212396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9A6B7A7-D155-4A85-AF27-48586F83A3A6}"/>
              </a:ext>
            </a:extLst>
          </p:cNvPr>
          <p:cNvSpPr txBox="1"/>
          <p:nvPr/>
        </p:nvSpPr>
        <p:spPr>
          <a:xfrm>
            <a:off x="4261232" y="2269558"/>
            <a:ext cx="3669536" cy="397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b="1" dirty="0"/>
              <a:t>Vacancy spiked but is set to tighten</a:t>
            </a:r>
            <a:r>
              <a:rPr lang="en-US" sz="1400" dirty="0"/>
              <a:t>as supply is absorbed.</a:t>
            </a:r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D1E008CD-ACE8-46DD-AA8E-70051D5F8827}"/>
              </a:ext>
            </a:extLst>
          </p:cNvPr>
          <p:cNvSpPr txBox="1">
            <a:spLocks/>
          </p:cNvSpPr>
          <p:nvPr/>
        </p:nvSpPr>
        <p:spPr>
          <a:xfrm>
            <a:off x="4261231" y="161628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Submarket Vacancy (%)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2940184-E990-4BA5-970C-9C2F88DDA9A0}"/>
              </a:ext>
            </a:extLst>
          </p:cNvPr>
          <p:cNvCxnSpPr>
            <a:cxnSpLocks/>
          </p:cNvCxnSpPr>
          <p:nvPr/>
        </p:nvCxnSpPr>
        <p:spPr>
          <a:xfrm>
            <a:off x="4261579" y="212396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1A6D8A3-FFBE-4A20-866B-B751E97BB192}"/>
              </a:ext>
            </a:extLst>
          </p:cNvPr>
          <p:cNvSpPr txBox="1"/>
          <p:nvPr/>
        </p:nvSpPr>
        <p:spPr>
          <a:xfrm>
            <a:off x="8227495" y="2269558"/>
            <a:ext cx="3669536" cy="397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b="1" dirty="0"/>
              <a:t>In-place rents trail renovated comps,</a:t>
            </a:r>
            <a:r>
              <a:rPr lang="en-US" sz="1400" dirty="0"/>
              <a:t>confirming loss-to-lease.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6E8C6A19-5228-4E45-BFA4-646F9D3DDF02}"/>
              </a:ext>
            </a:extLst>
          </p:cNvPr>
          <p:cNvSpPr txBox="1">
            <a:spLocks/>
          </p:cNvSpPr>
          <p:nvPr/>
        </p:nvSpPr>
        <p:spPr>
          <a:xfrm>
            <a:off x="8227494" y="161628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Rent vs Comps ($/unit)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E3E28C-1B67-4ED6-B30E-ED7B2855BE16}"/>
              </a:ext>
            </a:extLst>
          </p:cNvPr>
          <p:cNvCxnSpPr>
            <a:cxnSpLocks/>
          </p:cNvCxnSpPr>
          <p:nvPr/>
        </p:nvCxnSpPr>
        <p:spPr>
          <a:xfrm>
            <a:off x="8227842" y="212396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283A91-F8F7-4E54-B855-4E05A5B5E6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9231177"/>
              </p:ext>
            </p:extLst>
          </p:nvPr>
        </p:nvGraphicFramePr>
        <p:xfrm>
          <a:off x="294966" y="2843142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ECBF851-F50D-4E7F-BEBC-D01231998D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259029"/>
              </p:ext>
            </p:extLst>
          </p:nvPr>
        </p:nvGraphicFramePr>
        <p:xfrm>
          <a:off x="4261231" y="2843142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866DA192-0318-48FF-B237-B02695F66F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16915"/>
              </p:ext>
            </p:extLst>
          </p:nvPr>
        </p:nvGraphicFramePr>
        <p:xfrm>
          <a:off x="8227496" y="2843142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73BCC0FC-8645-4A24-B932-314500DF575D}"/>
              </a:ext>
            </a:extLst>
          </p:cNvPr>
          <p:cNvSpPr/>
          <p:nvPr/>
        </p:nvSpPr>
        <p:spPr>
          <a:xfrm>
            <a:off x="294965" y="5241712"/>
            <a:ext cx="3669535" cy="8238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spcAft>
                <a:spcPts val="1200"/>
              </a:spcAft>
              <a:buClr>
                <a:schemeClr val="tx1"/>
              </a:buClr>
              <a:buSzPct val="100000"/>
            </a:pPr>
            <a:r>
              <a:rPr lang="en-US" sz="1200" dirty="0">
                <a:solidFill>
                  <a:schemeClr val="tx1"/>
                </a:solidFill>
                <a:sym typeface="Trebuchet MS" panose="020B0603020202020204" pitchFamily="34" charset="0"/>
              </a:rPr>
              <a:t>Starts in 2026–27 are projected to run roughly 40% below the 2024 peak across the submarket.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9075F3-9919-480A-8D5D-470D3E92EE6E}"/>
              </a:ext>
            </a:extLst>
          </p:cNvPr>
          <p:cNvSpPr/>
          <p:nvPr/>
        </p:nvSpPr>
        <p:spPr>
          <a:xfrm flipV="1">
            <a:off x="294965" y="5175503"/>
            <a:ext cx="3669535" cy="670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020D39A-DA30-44D6-A3FC-540C1421CF4E}"/>
              </a:ext>
            </a:extLst>
          </p:cNvPr>
          <p:cNvCxnSpPr>
            <a:cxnSpLocks/>
          </p:cNvCxnSpPr>
          <p:nvPr/>
        </p:nvCxnSpPr>
        <p:spPr>
          <a:xfrm flipV="1">
            <a:off x="6089707" y="4978400"/>
            <a:ext cx="0" cy="233680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1C6525F-1613-41D2-9110-4074597CF77C}"/>
              </a:ext>
            </a:extLst>
          </p:cNvPr>
          <p:cNvSpPr/>
          <p:nvPr/>
        </p:nvSpPr>
        <p:spPr>
          <a:xfrm>
            <a:off x="4261232" y="5241712"/>
            <a:ext cx="3669535" cy="8238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spcAft>
                <a:spcPts val="1200"/>
              </a:spcAft>
              <a:buClr>
                <a:schemeClr val="tx1"/>
              </a:buClr>
              <a:buSzPct val="100000"/>
            </a:pPr>
            <a:r>
              <a:rPr lang="en-US" sz="1200" dirty="0">
                <a:solidFill>
                  <a:schemeClr val="tx1"/>
                </a:solidFill>
                <a:sym typeface="Trebuchet MS" panose="020B0603020202020204" pitchFamily="34" charset="0"/>
              </a:rPr>
              <a:t>Stabilized vacancy is expected to return toward the mid-5% range as supply is absorbed.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CC9FB10-D95E-4A3F-9C99-78FDB70E63E4}"/>
              </a:ext>
            </a:extLst>
          </p:cNvPr>
          <p:cNvSpPr/>
          <p:nvPr/>
        </p:nvSpPr>
        <p:spPr>
          <a:xfrm flipV="1">
            <a:off x="4261232" y="5175503"/>
            <a:ext cx="3669535" cy="670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A62FC45-767A-463C-817C-3F8050BCAC79}"/>
              </a:ext>
            </a:extLst>
          </p:cNvPr>
          <p:cNvCxnSpPr>
            <a:cxnSpLocks/>
          </p:cNvCxnSpPr>
          <p:nvPr/>
        </p:nvCxnSpPr>
        <p:spPr>
          <a:xfrm flipV="1">
            <a:off x="10062267" y="4978400"/>
            <a:ext cx="0" cy="233680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F5BBB70-FCDA-4DD3-9595-E2378BB0E3F9}"/>
              </a:ext>
            </a:extLst>
          </p:cNvPr>
          <p:cNvSpPr/>
          <p:nvPr/>
        </p:nvSpPr>
        <p:spPr>
          <a:xfrm>
            <a:off x="8233792" y="5241712"/>
            <a:ext cx="3669535" cy="8238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spcAft>
                <a:spcPts val="1200"/>
              </a:spcAft>
              <a:buClr>
                <a:schemeClr val="tx1"/>
              </a:buClr>
              <a:buSzPct val="100000"/>
            </a:pPr>
            <a:r>
              <a:rPr lang="en-US" sz="1200" dirty="0">
                <a:solidFill>
                  <a:schemeClr val="tx1"/>
                </a:solidFill>
                <a:sym typeface="Trebuchet MS" panose="020B0603020202020204" pitchFamily="34" charset="0"/>
              </a:rPr>
              <a:t>Renovated comps achieve a $180–$200 monthly premium over our in-place rents today.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9865246-3360-441F-8267-1336E3624804}"/>
              </a:ext>
            </a:extLst>
          </p:cNvPr>
          <p:cNvSpPr/>
          <p:nvPr/>
        </p:nvSpPr>
        <p:spPr>
          <a:xfrm flipV="1">
            <a:off x="8233792" y="5175503"/>
            <a:ext cx="3669535" cy="670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25459F-E413-556F-A693-270E3946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19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813D4-8DC9-7CC4-5FBD-170B20078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13764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1AEA91A-90E6-40FF-B93A-607AEB9CF9DC}"/>
              </a:ext>
            </a:extLst>
          </p:cNvPr>
          <p:cNvSpPr/>
          <p:nvPr/>
        </p:nvSpPr>
        <p:spPr>
          <a:xfrm>
            <a:off x="-79" y="-2"/>
            <a:ext cx="4454809" cy="6858790"/>
          </a:xfrm>
          <a:custGeom>
            <a:avLst/>
            <a:gdLst>
              <a:gd name="connsiteX0" fmla="*/ 1735579 w 4503197"/>
              <a:gd name="connsiteY0" fmla="*/ 4352925 h 6327100"/>
              <a:gd name="connsiteX1" fmla="*/ 3716063 w 4503197"/>
              <a:gd name="connsiteY1" fmla="*/ 4352925 h 6327100"/>
              <a:gd name="connsiteX2" fmla="*/ 4503197 w 4503197"/>
              <a:gd name="connsiteY2" fmla="*/ 6327100 h 6327100"/>
              <a:gd name="connsiteX3" fmla="*/ 2522714 w 4503197"/>
              <a:gd name="connsiteY3" fmla="*/ 6327100 h 6327100"/>
              <a:gd name="connsiteX4" fmla="*/ 0 w 4503197"/>
              <a:gd name="connsiteY4" fmla="*/ 0 h 6327100"/>
              <a:gd name="connsiteX5" fmla="*/ 1980483 w 4503197"/>
              <a:gd name="connsiteY5" fmla="*/ 0 h 6327100"/>
              <a:gd name="connsiteX6" fmla="*/ 2979297 w 4503197"/>
              <a:gd name="connsiteY6" fmla="*/ 2505077 h 6327100"/>
              <a:gd name="connsiteX7" fmla="*/ 998814 w 4503197"/>
              <a:gd name="connsiteY7" fmla="*/ 2505077 h 63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3197" h="6327100">
                <a:moveTo>
                  <a:pt x="1735579" y="4352925"/>
                </a:moveTo>
                <a:lnTo>
                  <a:pt x="3716063" y="4352925"/>
                </a:lnTo>
                <a:lnTo>
                  <a:pt x="4503197" y="6327100"/>
                </a:lnTo>
                <a:lnTo>
                  <a:pt x="2522714" y="6327100"/>
                </a:lnTo>
                <a:close/>
                <a:moveTo>
                  <a:pt x="0" y="0"/>
                </a:moveTo>
                <a:lnTo>
                  <a:pt x="1980483" y="0"/>
                </a:lnTo>
                <a:lnTo>
                  <a:pt x="2979297" y="2505077"/>
                </a:lnTo>
                <a:lnTo>
                  <a:pt x="998814" y="2505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F83ECE3-7EDE-4E2D-BDCD-ABE2BA7B4F6D}"/>
              </a:ext>
            </a:extLst>
          </p:cNvPr>
          <p:cNvSpPr/>
          <p:nvPr/>
        </p:nvSpPr>
        <p:spPr>
          <a:xfrm>
            <a:off x="0" y="2839492"/>
            <a:ext cx="4287663" cy="1755317"/>
          </a:xfrm>
          <a:custGeom>
            <a:avLst/>
            <a:gdLst>
              <a:gd name="connsiteX0" fmla="*/ 0 w 4124059"/>
              <a:gd name="connsiteY0" fmla="*/ 0 h 1619246"/>
              <a:gd name="connsiteX1" fmla="*/ 1497957 w 4124059"/>
              <a:gd name="connsiteY1" fmla="*/ 0 h 1619246"/>
              <a:gd name="connsiteX2" fmla="*/ 1497958 w 4124059"/>
              <a:gd name="connsiteY2" fmla="*/ 0 h 1619246"/>
              <a:gd name="connsiteX3" fmla="*/ 3478440 w 4124059"/>
              <a:gd name="connsiteY3" fmla="*/ 0 h 1619246"/>
              <a:gd name="connsiteX4" fmla="*/ 4124059 w 4124059"/>
              <a:gd name="connsiteY4" fmla="*/ 1619246 h 1619246"/>
              <a:gd name="connsiteX5" fmla="*/ 2143576 w 4124059"/>
              <a:gd name="connsiteY5" fmla="*/ 1619246 h 1619246"/>
              <a:gd name="connsiteX6" fmla="*/ 2143575 w 4124059"/>
              <a:gd name="connsiteY6" fmla="*/ 1619246 h 1619246"/>
              <a:gd name="connsiteX7" fmla="*/ 0 w 4124059"/>
              <a:gd name="connsiteY7" fmla="*/ 1619246 h 1619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4059" h="1619246">
                <a:moveTo>
                  <a:pt x="0" y="0"/>
                </a:moveTo>
                <a:lnTo>
                  <a:pt x="1497957" y="0"/>
                </a:lnTo>
                <a:lnTo>
                  <a:pt x="1497958" y="0"/>
                </a:lnTo>
                <a:lnTo>
                  <a:pt x="3478440" y="0"/>
                </a:lnTo>
                <a:lnTo>
                  <a:pt x="4124059" y="1619246"/>
                </a:lnTo>
                <a:lnTo>
                  <a:pt x="2143576" y="1619246"/>
                </a:lnTo>
                <a:lnTo>
                  <a:pt x="2143575" y="1619246"/>
                </a:lnTo>
                <a:lnTo>
                  <a:pt x="0" y="16192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91440" rIns="91440" bIns="91440" rtlCol="0" anchor="ctr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4400" b="1" kern="0" dirty="0">
                <a:solidFill>
                  <a:schemeClr val="bg1"/>
                </a:solidFill>
              </a:rPr>
              <a:t>Proposal Roadmap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084B99D-62C8-463B-91FF-5A922FD39DD7}"/>
              </a:ext>
            </a:extLst>
          </p:cNvPr>
          <p:cNvSpPr/>
          <p:nvPr/>
        </p:nvSpPr>
        <p:spPr>
          <a:xfrm>
            <a:off x="289481" y="-2"/>
            <a:ext cx="4884403" cy="6858790"/>
          </a:xfrm>
          <a:custGeom>
            <a:avLst/>
            <a:gdLst>
              <a:gd name="connsiteX0" fmla="*/ 1735579 w 4503197"/>
              <a:gd name="connsiteY0" fmla="*/ 4352925 h 6327100"/>
              <a:gd name="connsiteX1" fmla="*/ 3716063 w 4503197"/>
              <a:gd name="connsiteY1" fmla="*/ 4352925 h 6327100"/>
              <a:gd name="connsiteX2" fmla="*/ 4503197 w 4503197"/>
              <a:gd name="connsiteY2" fmla="*/ 6327100 h 6327100"/>
              <a:gd name="connsiteX3" fmla="*/ 2522714 w 4503197"/>
              <a:gd name="connsiteY3" fmla="*/ 6327100 h 6327100"/>
              <a:gd name="connsiteX4" fmla="*/ 0 w 4503197"/>
              <a:gd name="connsiteY4" fmla="*/ 0 h 6327100"/>
              <a:gd name="connsiteX5" fmla="*/ 1980483 w 4503197"/>
              <a:gd name="connsiteY5" fmla="*/ 0 h 6327100"/>
              <a:gd name="connsiteX6" fmla="*/ 2979297 w 4503197"/>
              <a:gd name="connsiteY6" fmla="*/ 2505077 h 6327100"/>
              <a:gd name="connsiteX7" fmla="*/ 998814 w 4503197"/>
              <a:gd name="connsiteY7" fmla="*/ 2505077 h 63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3197" h="6327100">
                <a:moveTo>
                  <a:pt x="1735579" y="4352925"/>
                </a:moveTo>
                <a:lnTo>
                  <a:pt x="3716063" y="4352925"/>
                </a:lnTo>
                <a:lnTo>
                  <a:pt x="4503197" y="6327100"/>
                </a:lnTo>
                <a:lnTo>
                  <a:pt x="2522714" y="6327100"/>
                </a:lnTo>
                <a:close/>
                <a:moveTo>
                  <a:pt x="0" y="0"/>
                </a:moveTo>
                <a:lnTo>
                  <a:pt x="1980483" y="0"/>
                </a:lnTo>
                <a:lnTo>
                  <a:pt x="2979297" y="2505077"/>
                </a:lnTo>
                <a:lnTo>
                  <a:pt x="998814" y="25050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F50DA9D-97EF-406E-BA31-E9E36DA14F02}"/>
              </a:ext>
            </a:extLst>
          </p:cNvPr>
          <p:cNvSpPr/>
          <p:nvPr/>
        </p:nvSpPr>
        <p:spPr>
          <a:xfrm>
            <a:off x="5620800" y="570214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1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33FA0E-8984-426B-B9CD-14B0C5E8DA62}"/>
              </a:ext>
            </a:extLst>
          </p:cNvPr>
          <p:cNvSpPr txBox="1"/>
          <p:nvPr/>
        </p:nvSpPr>
        <p:spPr>
          <a:xfrm>
            <a:off x="6242080" y="1091270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The opportunity, terms, and the ask</a:t>
            </a:r>
            <a:endParaRPr lang="en-PH" sz="1400"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AAC7E11-7256-49D1-A0A5-9F0EBFFDE075}"/>
              </a:ext>
            </a:extLst>
          </p:cNvPr>
          <p:cNvCxnSpPr>
            <a:cxnSpLocks/>
          </p:cNvCxnSpPr>
          <p:nvPr/>
        </p:nvCxnSpPr>
        <p:spPr>
          <a:xfrm>
            <a:off x="6252956" y="986438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6E14CE15-AD7D-4DBC-9818-7E66EE879566}"/>
              </a:ext>
            </a:extLst>
          </p:cNvPr>
          <p:cNvSpPr/>
          <p:nvPr/>
        </p:nvSpPr>
        <p:spPr>
          <a:xfrm>
            <a:off x="5620800" y="1741985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2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70B8ED3-7F75-42F0-A795-C66489D28783}"/>
              </a:ext>
            </a:extLst>
          </p:cNvPr>
          <p:cNvSpPr txBox="1"/>
          <p:nvPr/>
        </p:nvSpPr>
        <p:spPr>
          <a:xfrm>
            <a:off x="6242080" y="2263041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Why this portfolio, and why now</a:t>
            </a:r>
            <a:endParaRPr lang="en-PH" sz="1400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F1CA506-6009-46C2-BB2A-0685BBE42888}"/>
              </a:ext>
            </a:extLst>
          </p:cNvPr>
          <p:cNvCxnSpPr>
            <a:cxnSpLocks/>
          </p:cNvCxnSpPr>
          <p:nvPr/>
        </p:nvCxnSpPr>
        <p:spPr>
          <a:xfrm>
            <a:off x="6252956" y="2158209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3713890D-5F3B-4A20-BC77-6D6795E4A769}"/>
              </a:ext>
            </a:extLst>
          </p:cNvPr>
          <p:cNvSpPr/>
          <p:nvPr/>
        </p:nvSpPr>
        <p:spPr>
          <a:xfrm>
            <a:off x="5620800" y="2913756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3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8C3B620-403A-4326-A05A-2B87FAA8B84C}"/>
              </a:ext>
            </a:extLst>
          </p:cNvPr>
          <p:cNvSpPr txBox="1"/>
          <p:nvPr/>
        </p:nvSpPr>
        <p:spPr>
          <a:xfrm>
            <a:off x="6242080" y="3434812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Three communities, 642 total units</a:t>
            </a:r>
            <a:endParaRPr lang="en-PH" sz="1400" dirty="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F35F31BB-A707-44DD-99DB-CAD56D087BD5}"/>
              </a:ext>
            </a:extLst>
          </p:cNvPr>
          <p:cNvCxnSpPr>
            <a:cxnSpLocks/>
          </p:cNvCxnSpPr>
          <p:nvPr/>
        </p:nvCxnSpPr>
        <p:spPr>
          <a:xfrm>
            <a:off x="6252956" y="3329980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>
            <a:extLst>
              <a:ext uri="{FF2B5EF4-FFF2-40B4-BE49-F238E27FC236}">
                <a16:creationId xmlns:a16="http://schemas.microsoft.com/office/drawing/2014/main" id="{1CDE16D1-820B-4C9E-A623-DE6A7FC80BFD}"/>
              </a:ext>
            </a:extLst>
          </p:cNvPr>
          <p:cNvSpPr/>
          <p:nvPr/>
        </p:nvSpPr>
        <p:spPr>
          <a:xfrm>
            <a:off x="5620800" y="4085527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4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303AE0-308F-406A-AA55-269A72C27C0B}"/>
              </a:ext>
            </a:extLst>
          </p:cNvPr>
          <p:cNvSpPr txBox="1"/>
          <p:nvPr/>
        </p:nvSpPr>
        <p:spPr>
          <a:xfrm>
            <a:off x="6242080" y="4606583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Austin demand drivers and supply</a:t>
            </a:r>
            <a:endParaRPr lang="en-PH" sz="1400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A6F4D4C2-44D7-4197-A0E8-7781170D3F31}"/>
              </a:ext>
            </a:extLst>
          </p:cNvPr>
          <p:cNvCxnSpPr>
            <a:cxnSpLocks/>
          </p:cNvCxnSpPr>
          <p:nvPr/>
        </p:nvCxnSpPr>
        <p:spPr>
          <a:xfrm>
            <a:off x="6252956" y="4501751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003CE120-5851-44B6-B798-E5CD0D2F9434}"/>
              </a:ext>
            </a:extLst>
          </p:cNvPr>
          <p:cNvSpPr/>
          <p:nvPr/>
        </p:nvSpPr>
        <p:spPr>
          <a:xfrm>
            <a:off x="5620800" y="5257299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5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5600200-5CB5-4DDF-9BAF-C95202C6C7F9}"/>
              </a:ext>
            </a:extLst>
          </p:cNvPr>
          <p:cNvSpPr txBox="1"/>
          <p:nvPr/>
        </p:nvSpPr>
        <p:spPr>
          <a:xfrm>
            <a:off x="6242080" y="5778355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Value-add strategy and execution</a:t>
            </a:r>
            <a:endParaRPr lang="en-PH" sz="1400" dirty="0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2946BF89-C948-4C9A-A082-2B745EF8A5D6}"/>
              </a:ext>
            </a:extLst>
          </p:cNvPr>
          <p:cNvCxnSpPr>
            <a:cxnSpLocks/>
          </p:cNvCxnSpPr>
          <p:nvPr/>
        </p:nvCxnSpPr>
        <p:spPr>
          <a:xfrm>
            <a:off x="6252956" y="5673523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62CECD8-5BC1-4BE1-960C-0D0B319F8E2D}"/>
              </a:ext>
            </a:extLst>
          </p:cNvPr>
          <p:cNvSpPr txBox="1"/>
          <p:nvPr/>
        </p:nvSpPr>
        <p:spPr>
          <a:xfrm>
            <a:off x="6242074" y="570214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Executive Summary</a:t>
            </a:r>
            <a:endParaRPr lang="en-PH" sz="1600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805A77-E4D4-45FE-B707-F6AF282B527C}"/>
              </a:ext>
            </a:extLst>
          </p:cNvPr>
          <p:cNvSpPr txBox="1"/>
          <p:nvPr/>
        </p:nvSpPr>
        <p:spPr>
          <a:xfrm>
            <a:off x="6242074" y="1741985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Investment Highlights</a:t>
            </a:r>
            <a:endParaRPr lang="en-PH" sz="16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FA2764D-67A3-47E2-A219-6FE7D0BFD6C2}"/>
              </a:ext>
            </a:extLst>
          </p:cNvPr>
          <p:cNvSpPr txBox="1"/>
          <p:nvPr/>
        </p:nvSpPr>
        <p:spPr>
          <a:xfrm>
            <a:off x="6242074" y="2913756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The Portfolio</a:t>
            </a:r>
            <a:endParaRPr lang="en-PH" sz="1600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EB089F-F4B3-4B76-862B-0FDB4F897727}"/>
              </a:ext>
            </a:extLst>
          </p:cNvPr>
          <p:cNvSpPr txBox="1"/>
          <p:nvPr/>
        </p:nvSpPr>
        <p:spPr>
          <a:xfrm>
            <a:off x="6242074" y="4085527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Market Analysis</a:t>
            </a:r>
            <a:endParaRPr lang="en-PH" sz="16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A2913E-82EF-4ADD-929C-075179E99041}"/>
              </a:ext>
            </a:extLst>
          </p:cNvPr>
          <p:cNvSpPr txBox="1"/>
          <p:nvPr/>
        </p:nvSpPr>
        <p:spPr>
          <a:xfrm>
            <a:off x="6242074" y="5257299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Business Plan</a:t>
            </a:r>
            <a:endParaRPr lang="en-PH" sz="1600" b="1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EB6411-F372-40AF-B5B6-35872173EB13}"/>
              </a:ext>
            </a:extLst>
          </p:cNvPr>
          <p:cNvSpPr/>
          <p:nvPr/>
        </p:nvSpPr>
        <p:spPr>
          <a:xfrm>
            <a:off x="8757634" y="570214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6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F59CE6-F86A-4E66-A528-BA30B71D8C1E}"/>
              </a:ext>
            </a:extLst>
          </p:cNvPr>
          <p:cNvSpPr txBox="1"/>
          <p:nvPr/>
        </p:nvSpPr>
        <p:spPr>
          <a:xfrm>
            <a:off x="9378914" y="1091270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Five-year pro forma and cash flow</a:t>
            </a:r>
            <a:endParaRPr lang="en-PH" sz="1400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304766C-3A71-4BD9-B643-C9B1FF94E8A8}"/>
              </a:ext>
            </a:extLst>
          </p:cNvPr>
          <p:cNvCxnSpPr>
            <a:cxnSpLocks/>
          </p:cNvCxnSpPr>
          <p:nvPr/>
        </p:nvCxnSpPr>
        <p:spPr>
          <a:xfrm>
            <a:off x="9389790" y="986438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C9133770-6F8A-4AC4-B5CA-71A466E69AC9}"/>
              </a:ext>
            </a:extLst>
          </p:cNvPr>
          <p:cNvSpPr/>
          <p:nvPr/>
        </p:nvSpPr>
        <p:spPr>
          <a:xfrm>
            <a:off x="8757634" y="1741985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7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7017E4-FF2A-4580-96F9-D806A9BEBFAF}"/>
              </a:ext>
            </a:extLst>
          </p:cNvPr>
          <p:cNvSpPr txBox="1"/>
          <p:nvPr/>
        </p:nvSpPr>
        <p:spPr>
          <a:xfrm>
            <a:off x="9378914" y="2263041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Target returns and the waterfall</a:t>
            </a:r>
            <a:endParaRPr lang="en-PH" sz="1400" dirty="0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C0BBD7E-7547-4919-A2FC-47EDAF25CFC7}"/>
              </a:ext>
            </a:extLst>
          </p:cNvPr>
          <p:cNvCxnSpPr>
            <a:cxnSpLocks/>
          </p:cNvCxnSpPr>
          <p:nvPr/>
        </p:nvCxnSpPr>
        <p:spPr>
          <a:xfrm>
            <a:off x="9389790" y="2158209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0BE0233E-822E-4F33-8026-86E808E9FE40}"/>
              </a:ext>
            </a:extLst>
          </p:cNvPr>
          <p:cNvSpPr/>
          <p:nvPr/>
        </p:nvSpPr>
        <p:spPr>
          <a:xfrm>
            <a:off x="8757634" y="2913756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8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FCEBF17-3514-449F-A80A-C3E765642317}"/>
              </a:ext>
            </a:extLst>
          </p:cNvPr>
          <p:cNvSpPr txBox="1"/>
          <p:nvPr/>
        </p:nvSpPr>
        <p:spPr>
          <a:xfrm>
            <a:off x="9378914" y="3434812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Key risks and our mitigants</a:t>
            </a:r>
            <a:endParaRPr lang="en-PH" sz="1400" dirty="0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845EE0B-4698-458D-AFCA-C620BF5BB4BF}"/>
              </a:ext>
            </a:extLst>
          </p:cNvPr>
          <p:cNvCxnSpPr>
            <a:cxnSpLocks/>
          </p:cNvCxnSpPr>
          <p:nvPr/>
        </p:nvCxnSpPr>
        <p:spPr>
          <a:xfrm>
            <a:off x="9389790" y="3329980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F903634C-15AE-461B-B60E-17F8C327F2F8}"/>
              </a:ext>
            </a:extLst>
          </p:cNvPr>
          <p:cNvSpPr/>
          <p:nvPr/>
        </p:nvSpPr>
        <p:spPr>
          <a:xfrm>
            <a:off x="8757634" y="4085527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9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0A83192-BE20-4CA6-BB4C-61F7AC909A2D}"/>
              </a:ext>
            </a:extLst>
          </p:cNvPr>
          <p:cNvSpPr txBox="1"/>
          <p:nvPr/>
        </p:nvSpPr>
        <p:spPr>
          <a:xfrm>
            <a:off x="9378914" y="4606583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Track record and leadership</a:t>
            </a:r>
            <a:endParaRPr lang="en-PH" sz="1400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D922A16-6C98-4113-8B7A-BCC510CBF1D5}"/>
              </a:ext>
            </a:extLst>
          </p:cNvPr>
          <p:cNvCxnSpPr>
            <a:cxnSpLocks/>
          </p:cNvCxnSpPr>
          <p:nvPr/>
        </p:nvCxnSpPr>
        <p:spPr>
          <a:xfrm>
            <a:off x="9389790" y="4501751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6DC48F3F-E36A-44CF-B31F-5F2D724CBFA5}"/>
              </a:ext>
            </a:extLst>
          </p:cNvPr>
          <p:cNvSpPr/>
          <p:nvPr/>
        </p:nvSpPr>
        <p:spPr>
          <a:xfrm>
            <a:off x="8757634" y="5257299"/>
            <a:ext cx="475200" cy="4753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10</a:t>
            </a:r>
            <a:endParaRPr lang="en-PH" b="1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BF6D816-43F6-4682-9BDA-6D6CB2EEED98}"/>
              </a:ext>
            </a:extLst>
          </p:cNvPr>
          <p:cNvSpPr txBox="1"/>
          <p:nvPr/>
        </p:nvSpPr>
        <p:spPr>
          <a:xfrm>
            <a:off x="9378914" y="5778355"/>
            <a:ext cx="2369486" cy="43725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r>
              <a:rPr lang="en-US" sz="1400" dirty="0"/>
              <a:t>Path to close and how to invest</a:t>
            </a:r>
            <a:endParaRPr lang="en-PH" sz="1400" dirty="0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5F1850B-CC87-4380-A49A-AE32C4533BEA}"/>
              </a:ext>
            </a:extLst>
          </p:cNvPr>
          <p:cNvCxnSpPr>
            <a:cxnSpLocks/>
          </p:cNvCxnSpPr>
          <p:nvPr/>
        </p:nvCxnSpPr>
        <p:spPr>
          <a:xfrm>
            <a:off x="9389790" y="5673523"/>
            <a:ext cx="84124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77B9732-3DC0-42BA-8DD9-B5F35E794AB3}"/>
              </a:ext>
            </a:extLst>
          </p:cNvPr>
          <p:cNvSpPr txBox="1"/>
          <p:nvPr/>
        </p:nvSpPr>
        <p:spPr>
          <a:xfrm>
            <a:off x="9378908" y="570214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Financial Projections</a:t>
            </a:r>
            <a:endParaRPr lang="en-PH" sz="16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BD10A1-EE67-47C8-BC92-4A040CA6DAA3}"/>
              </a:ext>
            </a:extLst>
          </p:cNvPr>
          <p:cNvSpPr txBox="1"/>
          <p:nvPr/>
        </p:nvSpPr>
        <p:spPr>
          <a:xfrm>
            <a:off x="9378908" y="1741985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Returns &amp; Structure</a:t>
            </a:r>
            <a:endParaRPr lang="en-PH" sz="16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6BBD0A7-57A5-452A-9A27-D568AA734AB2}"/>
              </a:ext>
            </a:extLst>
          </p:cNvPr>
          <p:cNvSpPr txBox="1"/>
          <p:nvPr/>
        </p:nvSpPr>
        <p:spPr>
          <a:xfrm>
            <a:off x="9378908" y="2913756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Risk Management</a:t>
            </a:r>
            <a:endParaRPr lang="en-PH" sz="16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4BEAC9D-A771-4760-8045-B7B596CF7572}"/>
              </a:ext>
            </a:extLst>
          </p:cNvPr>
          <p:cNvSpPr txBox="1"/>
          <p:nvPr/>
        </p:nvSpPr>
        <p:spPr>
          <a:xfrm>
            <a:off x="9378908" y="4085527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Sponsor &amp; Team</a:t>
            </a:r>
            <a:endParaRPr lang="en-PH" sz="160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49571D8-5F49-4BA5-9CE9-70CA3D5812E0}"/>
              </a:ext>
            </a:extLst>
          </p:cNvPr>
          <p:cNvSpPr txBox="1"/>
          <p:nvPr/>
        </p:nvSpPr>
        <p:spPr>
          <a:xfrm>
            <a:off x="9378908" y="5257299"/>
            <a:ext cx="2369486" cy="33084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/>
              <a:t>Terms &amp; Next Steps</a:t>
            </a:r>
            <a:endParaRPr lang="en-PH" sz="16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A4B312-9290-4BA6-68C1-F35EE8216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</a:t>
            </a:fld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99D4DF-DA23-0B06-B060-2DDD0EC93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64816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2BB91-F507-47CA-8D37-32E6927AF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Renter Demand Drivers</a:t>
            </a:r>
          </a:p>
        </p:txBody>
      </p:sp>
      <p:graphicFrame>
        <p:nvGraphicFramePr>
          <p:cNvPr id="3" name="Chart 32">
            <a:extLst>
              <a:ext uri="{FF2B5EF4-FFF2-40B4-BE49-F238E27FC236}">
                <a16:creationId xmlns:a16="http://schemas.microsoft.com/office/drawing/2014/main" id="{C3824DD6-D196-4ABC-A39B-EB5FA68C5B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185146"/>
              </p:ext>
            </p:extLst>
          </p:nvPr>
        </p:nvGraphicFramePr>
        <p:xfrm>
          <a:off x="493088" y="1851287"/>
          <a:ext cx="4993312" cy="4259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86">
            <a:extLst>
              <a:ext uri="{FF2B5EF4-FFF2-40B4-BE49-F238E27FC236}">
                <a16:creationId xmlns:a16="http://schemas.microsoft.com/office/drawing/2014/main" id="{60D09133-FFA8-491E-9836-1A9D907C30B4}"/>
              </a:ext>
            </a:extLst>
          </p:cNvPr>
          <p:cNvSpPr txBox="1"/>
          <p:nvPr/>
        </p:nvSpPr>
        <p:spPr>
          <a:xfrm>
            <a:off x="9055100" y="2670346"/>
            <a:ext cx="2659063" cy="92333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fr-FR"/>
            </a:defPPr>
            <a:lvl1pPr marL="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45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9167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375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833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291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499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620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5666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2"/>
                </a:solidFill>
              </a:rPr>
              <a:t>In-Migration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Net in-migration is the largest source of new renter households.</a:t>
            </a:r>
          </a:p>
        </p:txBody>
      </p:sp>
      <p:sp>
        <p:nvSpPr>
          <p:cNvPr id="10" name="TextBox 86">
            <a:extLst>
              <a:ext uri="{FF2B5EF4-FFF2-40B4-BE49-F238E27FC236}">
                <a16:creationId xmlns:a16="http://schemas.microsoft.com/office/drawing/2014/main" id="{BDE2F700-5C85-4347-8683-C6FEBF008D2B}"/>
              </a:ext>
            </a:extLst>
          </p:cNvPr>
          <p:cNvSpPr txBox="1"/>
          <p:nvPr/>
        </p:nvSpPr>
        <p:spPr>
          <a:xfrm>
            <a:off x="9055100" y="4957616"/>
            <a:ext cx="2659063" cy="92333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fr-FR"/>
            </a:defPPr>
            <a:lvl1pPr marL="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45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9167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375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833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291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499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620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5666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</a:rPr>
              <a:t>Job Growth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Diversified hiring in tech, healthcare, and logistics fuels household formation.</a:t>
            </a:r>
          </a:p>
        </p:txBody>
      </p:sp>
      <p:sp>
        <p:nvSpPr>
          <p:cNvPr id="12" name="TextBox 86">
            <a:extLst>
              <a:ext uri="{FF2B5EF4-FFF2-40B4-BE49-F238E27FC236}">
                <a16:creationId xmlns:a16="http://schemas.microsoft.com/office/drawing/2014/main" id="{140026C8-5705-4C9C-8073-E52B97282BE2}"/>
              </a:ext>
            </a:extLst>
          </p:cNvPr>
          <p:cNvSpPr txBox="1"/>
          <p:nvPr/>
        </p:nvSpPr>
        <p:spPr>
          <a:xfrm>
            <a:off x="5959475" y="2670346"/>
            <a:ext cx="2659063" cy="92333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fr-FR"/>
            </a:defPPr>
            <a:lvl1pPr marL="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45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9167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375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833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291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499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620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5666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1"/>
                </a:solidFill>
              </a:rPr>
              <a:t>Affordability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Renting stays well below the cost of ownership at current mortgage rates.</a:t>
            </a:r>
          </a:p>
        </p:txBody>
      </p:sp>
      <p:sp>
        <p:nvSpPr>
          <p:cNvPr id="14" name="TextBox 86">
            <a:extLst>
              <a:ext uri="{FF2B5EF4-FFF2-40B4-BE49-F238E27FC236}">
                <a16:creationId xmlns:a16="http://schemas.microsoft.com/office/drawing/2014/main" id="{212F8F35-BFBB-44BC-A522-B909675A3B1C}"/>
              </a:ext>
            </a:extLst>
          </p:cNvPr>
          <p:cNvSpPr txBox="1"/>
          <p:nvPr/>
        </p:nvSpPr>
        <p:spPr>
          <a:xfrm>
            <a:off x="5959475" y="4957616"/>
            <a:ext cx="2659063" cy="92333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fr-FR"/>
            </a:defPPr>
            <a:lvl1pPr marL="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45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9167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3750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833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291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499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62083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56666" algn="l" defTabSz="989167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3"/>
                </a:solidFill>
              </a:rPr>
              <a:t>Lifestyle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Younger residents favor amenity-rich, flexible rental living near job centers.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BD46B9D-23FA-4FB7-A5D8-E40358465BEB}"/>
              </a:ext>
            </a:extLst>
          </p:cNvPr>
          <p:cNvSpPr/>
          <p:nvPr/>
        </p:nvSpPr>
        <p:spPr>
          <a:xfrm>
            <a:off x="6959893" y="1752600"/>
            <a:ext cx="656640" cy="65664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1</a:t>
            </a:r>
            <a:endParaRPr lang="en-PH" sz="4000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F0E8723-2EBC-4921-A416-50BF0F4D0E3B}"/>
              </a:ext>
            </a:extLst>
          </p:cNvPr>
          <p:cNvSpPr/>
          <p:nvPr/>
        </p:nvSpPr>
        <p:spPr>
          <a:xfrm>
            <a:off x="10023133" y="1752600"/>
            <a:ext cx="656640" cy="65664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2</a:t>
            </a:r>
            <a:endParaRPr lang="en-PH" sz="4000" b="1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548AB0-3C32-44B1-9BD7-CCB485B135E5}"/>
              </a:ext>
            </a:extLst>
          </p:cNvPr>
          <p:cNvSpPr/>
          <p:nvPr/>
        </p:nvSpPr>
        <p:spPr>
          <a:xfrm>
            <a:off x="6959893" y="4069232"/>
            <a:ext cx="656640" cy="656640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3</a:t>
            </a:r>
            <a:endParaRPr lang="en-PH" sz="4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AAFA9D9-C20B-48FD-A517-FE454F77C35B}"/>
              </a:ext>
            </a:extLst>
          </p:cNvPr>
          <p:cNvSpPr/>
          <p:nvPr/>
        </p:nvSpPr>
        <p:spPr>
          <a:xfrm>
            <a:off x="10023133" y="4069232"/>
            <a:ext cx="656640" cy="656640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4</a:t>
            </a:r>
            <a:endParaRPr lang="en-PH" sz="4000" b="1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0BA11AD-207D-4FEE-8152-6D64C58D3C46}"/>
              </a:ext>
            </a:extLst>
          </p:cNvPr>
          <p:cNvSpPr txBox="1">
            <a:spLocks/>
          </p:cNvSpPr>
          <p:nvPr/>
        </p:nvSpPr>
        <p:spPr>
          <a:xfrm>
            <a:off x="294968" y="1375009"/>
            <a:ext cx="519143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/>
              <a:t>Share of demand drivers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AA3DA32-98B1-4BB9-BEFF-C44CFD351C19}"/>
              </a:ext>
            </a:extLst>
          </p:cNvPr>
          <p:cNvCxnSpPr>
            <a:cxnSpLocks/>
          </p:cNvCxnSpPr>
          <p:nvPr/>
        </p:nvCxnSpPr>
        <p:spPr>
          <a:xfrm>
            <a:off x="295277" y="1882684"/>
            <a:ext cx="63697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8DA27C-3BE1-33B0-D474-CB5EF62DA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20</a:t>
            </a:fld>
            <a:endParaRPr lang="en-PH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8E3A366-2600-714E-AEFA-43B19A24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73167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1226D537-20F1-462F-98F4-4AA8A8ED0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65125"/>
            <a:ext cx="11601450" cy="579438"/>
          </a:xfrm>
        </p:spPr>
        <p:txBody>
          <a:bodyPr/>
          <a:lstStyle/>
          <a:p>
            <a:r>
              <a:rPr lang="en-US" dirty="0"/>
              <a:t>Demographic Tailwinds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5A9D75F-FFC2-41EB-87BA-93A9EE4C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8823" y="6385929"/>
            <a:ext cx="469366" cy="298862"/>
          </a:xfrm>
        </p:spPr>
        <p:txBody>
          <a:bodyPr/>
          <a:lstStyle/>
          <a:p>
            <a:fld id="{23B09BCE-7A37-4F46-9E89-71BB05C242EB}" type="slidenum">
              <a:rPr lang="en-PH" smtClean="0"/>
              <a:pPr/>
              <a:t>21</a:t>
            </a:fld>
            <a:endParaRPr lang="en-PH" dirty="0"/>
          </a:p>
        </p:txBody>
      </p: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07F82AF9-FC14-445C-A6ED-FE638BC03C26}"/>
              </a:ext>
            </a:extLst>
          </p:cNvPr>
          <p:cNvSpPr txBox="1">
            <a:spLocks/>
          </p:cNvSpPr>
          <p:nvPr/>
        </p:nvSpPr>
        <p:spPr>
          <a:xfrm>
            <a:off x="295276" y="2794500"/>
            <a:ext cx="5609468" cy="351055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200" b="1" dirty="0"/>
              <a:t>A Growing Renter Base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E2DC242D-3772-4AC7-9A55-A16050286B90}"/>
              </a:ext>
            </a:extLst>
          </p:cNvPr>
          <p:cNvSpPr txBox="1">
            <a:spLocks/>
          </p:cNvSpPr>
          <p:nvPr/>
        </p:nvSpPr>
        <p:spPr>
          <a:xfrm>
            <a:off x="295275" y="3407204"/>
            <a:ext cx="5609469" cy="193660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The portfolio's three-mile trade area has added households at more than twice the national rate over the past five years, with a median renter age in the early thirties and median household income near $86,000—comfortably supporting our post-renovation rents.</a:t>
            </a:r>
          </a:p>
          <a:p>
            <a:pPr marL="0" indent="0">
              <a:buNone/>
            </a:pPr>
            <a:r>
              <a:rPr lang="en-PH" sz="1800" b="1" dirty="0">
                <a:solidFill>
                  <a:schemeClr val="accent1"/>
                </a:solidFill>
              </a:rPr>
              <a:t>Median renter age 31 · income ~$86K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5C686B8-90FF-43FB-BB6A-C64066BBD67E}"/>
              </a:ext>
            </a:extLst>
          </p:cNvPr>
          <p:cNvCxnSpPr>
            <a:cxnSpLocks/>
          </p:cNvCxnSpPr>
          <p:nvPr/>
        </p:nvCxnSpPr>
        <p:spPr>
          <a:xfrm>
            <a:off x="295276" y="3229120"/>
            <a:ext cx="560946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912D1966-39E6-4D89-88E0-14C293308407}"/>
              </a:ext>
            </a:extLst>
          </p:cNvPr>
          <p:cNvSpPr txBox="1">
            <a:spLocks/>
          </p:cNvSpPr>
          <p:nvPr/>
        </p:nvSpPr>
        <p:spPr>
          <a:xfrm>
            <a:off x="6287257" y="2794500"/>
            <a:ext cx="5609468" cy="351055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200" b="1" dirty="0"/>
              <a:t>Sticky, Quality Demand</a:t>
            </a:r>
          </a:p>
        </p:txBody>
      </p:sp>
      <p:sp>
        <p:nvSpPr>
          <p:cNvPr id="38" name="Text Placeholder 21">
            <a:extLst>
              <a:ext uri="{FF2B5EF4-FFF2-40B4-BE49-F238E27FC236}">
                <a16:creationId xmlns:a16="http://schemas.microsoft.com/office/drawing/2014/main" id="{2D405F7A-4C48-414E-9033-5084D54B0EC3}"/>
              </a:ext>
            </a:extLst>
          </p:cNvPr>
          <p:cNvSpPr txBox="1">
            <a:spLocks/>
          </p:cNvSpPr>
          <p:nvPr/>
        </p:nvSpPr>
        <p:spPr>
          <a:xfrm>
            <a:off x="6287256" y="3407204"/>
            <a:ext cx="5609469" cy="193660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Strong school districts, low crime, and proximity to major employers drive long resident tenure and high renewal rates, reducing turnover cost and protecting occupancy through the renovation program and beyond.</a:t>
            </a:r>
          </a:p>
          <a:p>
            <a:pPr marL="0" indent="0">
              <a:buNone/>
            </a:pPr>
            <a:r>
              <a:rPr lang="en-PH" sz="1800" b="1" dirty="0">
                <a:solidFill>
                  <a:schemeClr val="accent1"/>
                </a:solidFill>
              </a:rPr>
              <a:t>Renewal rate ~58% · avg tenure 2.3 yrs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096F0E-F31F-4A83-AC82-735D76AD893E}"/>
              </a:ext>
            </a:extLst>
          </p:cNvPr>
          <p:cNvCxnSpPr>
            <a:cxnSpLocks/>
          </p:cNvCxnSpPr>
          <p:nvPr/>
        </p:nvCxnSpPr>
        <p:spPr>
          <a:xfrm>
            <a:off x="6287257" y="3229120"/>
            <a:ext cx="560946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A460FF8-E177-4625-BBC8-74F2990C79CC}"/>
              </a:ext>
            </a:extLst>
          </p:cNvPr>
          <p:cNvGrpSpPr/>
          <p:nvPr/>
        </p:nvGrpSpPr>
        <p:grpSpPr>
          <a:xfrm>
            <a:off x="295275" y="1766522"/>
            <a:ext cx="952639" cy="952639"/>
            <a:chOff x="9756372" y="861060"/>
            <a:chExt cx="633600" cy="633600"/>
          </a:xfrm>
        </p:grpSpPr>
        <p:sp>
          <p:nvSpPr>
            <p:cNvPr id="46" name="Google Shape;576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577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96317C2-5320-4DA9-B586-DECCFDD6ACA9}"/>
              </a:ext>
            </a:extLst>
          </p:cNvPr>
          <p:cNvGrpSpPr/>
          <p:nvPr/>
        </p:nvGrpSpPr>
        <p:grpSpPr>
          <a:xfrm>
            <a:off x="6287256" y="1766522"/>
            <a:ext cx="952639" cy="952639"/>
            <a:chOff x="10888678" y="861060"/>
            <a:chExt cx="633600" cy="633600"/>
          </a:xfrm>
        </p:grpSpPr>
        <p:sp>
          <p:nvSpPr>
            <p:cNvPr id="48" name="Google Shape;588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589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83C870-21DF-5B34-46FC-0EA3A8F67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7163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239705-6004-1AD1-4D48-7DE2E513B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 &amp; Strategy</a:t>
            </a:r>
            <a:endParaRPr lang="en-PH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DD1DB4-5543-F1B1-64D2-E5DA669011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714157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44EDD-8A86-4512-866D-9047A490B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Value-Add Strategy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5532A0-430F-47DD-9719-73B26C0BD664}"/>
              </a:ext>
            </a:extLst>
          </p:cNvPr>
          <p:cNvSpPr txBox="1"/>
          <p:nvPr/>
        </p:nvSpPr>
        <p:spPr>
          <a:xfrm>
            <a:off x="288824" y="4567837"/>
            <a:ext cx="3685406" cy="1238603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marL="92075"/>
            <a:r>
              <a:rPr lang="en-US" dirty="0"/>
              <a:t>Take over management, address light deferred maintenance, and bring in-place rents to market by capturing existing loss-to-lease in the first 12 months.</a:t>
            </a:r>
            <a:endParaRPr lang="en-P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B75F53-58C1-49DF-84BF-D49BEF12EBCC}"/>
              </a:ext>
            </a:extLst>
          </p:cNvPr>
          <p:cNvSpPr txBox="1"/>
          <p:nvPr/>
        </p:nvSpPr>
        <p:spPr>
          <a:xfrm>
            <a:off x="288823" y="3276600"/>
            <a:ext cx="3883873" cy="1075888"/>
          </a:xfrm>
          <a:prstGeom prst="homePlate">
            <a:avLst>
              <a:gd name="adj" fmla="val 3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Stabilize</a:t>
            </a:r>
            <a:endParaRPr lang="en-PH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8C191D-1118-4B39-9905-90843A17717C}"/>
              </a:ext>
            </a:extLst>
          </p:cNvPr>
          <p:cNvSpPr txBox="1"/>
          <p:nvPr/>
        </p:nvSpPr>
        <p:spPr>
          <a:xfrm>
            <a:off x="4147919" y="4567837"/>
            <a:ext cx="3685406" cy="1238603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marL="92075"/>
            <a:r>
              <a:rPr lang="en-US" dirty="0"/>
              <a:t>Roll a proven interior package—flooring, fixtures, and appliances—through 540 classic units as they turn, earning a ~$185 monthly rent premium.</a:t>
            </a:r>
            <a:endParaRPr lang="en-PH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3E2560-B2E0-4BEE-AAEC-573931562C53}"/>
              </a:ext>
            </a:extLst>
          </p:cNvPr>
          <p:cNvSpPr txBox="1"/>
          <p:nvPr/>
        </p:nvSpPr>
        <p:spPr>
          <a:xfrm>
            <a:off x="4147919" y="3276601"/>
            <a:ext cx="3883873" cy="1075886"/>
          </a:xfrm>
          <a:prstGeom prst="chevron">
            <a:avLst>
              <a:gd name="adj" fmla="val 30000"/>
            </a:avLst>
          </a:prstGeom>
          <a:solidFill>
            <a:schemeClr val="accent2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Renovate</a:t>
            </a:r>
            <a:endParaRPr lang="en-PH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722379-1C11-4201-938B-D5DE57FCC8AD}"/>
              </a:ext>
            </a:extLst>
          </p:cNvPr>
          <p:cNvSpPr txBox="1"/>
          <p:nvPr/>
        </p:nvSpPr>
        <p:spPr>
          <a:xfrm>
            <a:off x="8007014" y="4567837"/>
            <a:ext cx="3685406" cy="123860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92075"/>
            <a:r>
              <a:rPr lang="en-US" dirty="0"/>
              <a:t>Operate the repositioned, larger income stream and exit in Year 5 into a recovering sales market at a 5.25% cap on stabilized NOI.</a:t>
            </a:r>
            <a:endParaRPr lang="en-PH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162BFC-BF57-4996-A79E-6EFBF95ADD4B}"/>
              </a:ext>
            </a:extLst>
          </p:cNvPr>
          <p:cNvSpPr txBox="1"/>
          <p:nvPr/>
        </p:nvSpPr>
        <p:spPr>
          <a:xfrm>
            <a:off x="8007014" y="3276601"/>
            <a:ext cx="3883873" cy="1075886"/>
          </a:xfrm>
          <a:prstGeom prst="chevron">
            <a:avLst>
              <a:gd name="adj" fmla="val 30000"/>
            </a:avLst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Harvest</a:t>
            </a:r>
            <a:endParaRPr lang="en-PH" sz="2800" b="1" dirty="0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5696588-3F5B-4EED-B9E5-9F71D53477B0}"/>
              </a:ext>
            </a:extLst>
          </p:cNvPr>
          <p:cNvGrpSpPr/>
          <p:nvPr/>
        </p:nvGrpSpPr>
        <p:grpSpPr>
          <a:xfrm>
            <a:off x="8916696" y="1250687"/>
            <a:ext cx="2207832" cy="2468758"/>
            <a:chOff x="6271701" y="1750131"/>
            <a:chExt cx="2486289" cy="2780125"/>
          </a:xfrm>
        </p:grpSpPr>
        <p:sp>
          <p:nvSpPr>
            <p:cNvPr id="21" name="Freeform 1472">
              <a:extLst>
                <a:ext uri="{FF2B5EF4-FFF2-40B4-BE49-F238E27FC236}">
                  <a16:creationId xmlns:a16="http://schemas.microsoft.com/office/drawing/2014/main" id="{68211347-58BB-40B6-B139-33F09C2BF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686" y="1983692"/>
              <a:ext cx="2372304" cy="2546564"/>
            </a:xfrm>
            <a:custGeom>
              <a:avLst/>
              <a:gdLst>
                <a:gd name="T0" fmla="*/ 570 w 658"/>
                <a:gd name="T1" fmla="*/ 552 h 667"/>
                <a:gd name="T2" fmla="*/ 408 w 658"/>
                <a:gd name="T3" fmla="*/ 548 h 667"/>
                <a:gd name="T4" fmla="*/ 266 w 658"/>
                <a:gd name="T5" fmla="*/ 485 h 667"/>
                <a:gd name="T6" fmla="*/ 269 w 658"/>
                <a:gd name="T7" fmla="*/ 323 h 667"/>
                <a:gd name="T8" fmla="*/ 380 w 658"/>
                <a:gd name="T9" fmla="*/ 240 h 667"/>
                <a:gd name="T10" fmla="*/ 552 w 658"/>
                <a:gd name="T11" fmla="*/ 235 h 667"/>
                <a:gd name="T12" fmla="*/ 561 w 658"/>
                <a:gd name="T13" fmla="*/ 231 h 667"/>
                <a:gd name="T14" fmla="*/ 491 w 658"/>
                <a:gd name="T15" fmla="*/ 230 h 667"/>
                <a:gd name="T16" fmla="*/ 306 w 658"/>
                <a:gd name="T17" fmla="*/ 255 h 667"/>
                <a:gd name="T18" fmla="*/ 346 w 658"/>
                <a:gd name="T19" fmla="*/ 59 h 667"/>
                <a:gd name="T20" fmla="*/ 280 w 658"/>
                <a:gd name="T21" fmla="*/ 75 h 667"/>
                <a:gd name="T22" fmla="*/ 256 w 658"/>
                <a:gd name="T23" fmla="*/ 19 h 667"/>
                <a:gd name="T24" fmla="*/ 246 w 658"/>
                <a:gd name="T25" fmla="*/ 15 h 667"/>
                <a:gd name="T26" fmla="*/ 272 w 658"/>
                <a:gd name="T27" fmla="*/ 67 h 667"/>
                <a:gd name="T28" fmla="*/ 156 w 658"/>
                <a:gd name="T29" fmla="*/ 49 h 667"/>
                <a:gd name="T30" fmla="*/ 265 w 658"/>
                <a:gd name="T31" fmla="*/ 291 h 667"/>
                <a:gd name="T32" fmla="*/ 201 w 658"/>
                <a:gd name="T33" fmla="*/ 220 h 667"/>
                <a:gd name="T34" fmla="*/ 121 w 658"/>
                <a:gd name="T35" fmla="*/ 179 h 667"/>
                <a:gd name="T36" fmla="*/ 31 w 658"/>
                <a:gd name="T37" fmla="*/ 172 h 667"/>
                <a:gd name="T38" fmla="*/ 135 w 658"/>
                <a:gd name="T39" fmla="*/ 191 h 667"/>
                <a:gd name="T40" fmla="*/ 210 w 658"/>
                <a:gd name="T41" fmla="*/ 238 h 667"/>
                <a:gd name="T42" fmla="*/ 248 w 658"/>
                <a:gd name="T43" fmla="*/ 338 h 667"/>
                <a:gd name="T44" fmla="*/ 212 w 658"/>
                <a:gd name="T45" fmla="*/ 524 h 667"/>
                <a:gd name="T46" fmla="*/ 122 w 658"/>
                <a:gd name="T47" fmla="*/ 526 h 667"/>
                <a:gd name="T48" fmla="*/ 63 w 658"/>
                <a:gd name="T49" fmla="*/ 524 h 667"/>
                <a:gd name="T50" fmla="*/ 16 w 658"/>
                <a:gd name="T51" fmla="*/ 529 h 667"/>
                <a:gd name="T52" fmla="*/ 15 w 658"/>
                <a:gd name="T53" fmla="*/ 530 h 667"/>
                <a:gd name="T54" fmla="*/ 64 w 658"/>
                <a:gd name="T55" fmla="*/ 526 h 667"/>
                <a:gd name="T56" fmla="*/ 120 w 658"/>
                <a:gd name="T57" fmla="*/ 530 h 667"/>
                <a:gd name="T58" fmla="*/ 195 w 658"/>
                <a:gd name="T59" fmla="*/ 535 h 667"/>
                <a:gd name="T60" fmla="*/ 180 w 658"/>
                <a:gd name="T61" fmla="*/ 560 h 667"/>
                <a:gd name="T62" fmla="*/ 152 w 658"/>
                <a:gd name="T63" fmla="*/ 568 h 667"/>
                <a:gd name="T64" fmla="*/ 135 w 658"/>
                <a:gd name="T65" fmla="*/ 578 h 667"/>
                <a:gd name="T66" fmla="*/ 176 w 658"/>
                <a:gd name="T67" fmla="*/ 566 h 667"/>
                <a:gd name="T68" fmla="*/ 186 w 658"/>
                <a:gd name="T69" fmla="*/ 565 h 667"/>
                <a:gd name="T70" fmla="*/ 218 w 658"/>
                <a:gd name="T71" fmla="*/ 602 h 667"/>
                <a:gd name="T72" fmla="*/ 213 w 658"/>
                <a:gd name="T73" fmla="*/ 606 h 667"/>
                <a:gd name="T74" fmla="*/ 201 w 658"/>
                <a:gd name="T75" fmla="*/ 621 h 667"/>
                <a:gd name="T76" fmla="*/ 218 w 658"/>
                <a:gd name="T77" fmla="*/ 606 h 667"/>
                <a:gd name="T78" fmla="*/ 239 w 658"/>
                <a:gd name="T79" fmla="*/ 607 h 667"/>
                <a:gd name="T80" fmla="*/ 234 w 658"/>
                <a:gd name="T81" fmla="*/ 637 h 667"/>
                <a:gd name="T82" fmla="*/ 239 w 658"/>
                <a:gd name="T83" fmla="*/ 634 h 667"/>
                <a:gd name="T84" fmla="*/ 247 w 658"/>
                <a:gd name="T85" fmla="*/ 628 h 667"/>
                <a:gd name="T86" fmla="*/ 248 w 658"/>
                <a:gd name="T87" fmla="*/ 629 h 667"/>
                <a:gd name="T88" fmla="*/ 259 w 658"/>
                <a:gd name="T89" fmla="*/ 661 h 667"/>
                <a:gd name="T90" fmla="*/ 256 w 658"/>
                <a:gd name="T91" fmla="*/ 623 h 667"/>
                <a:gd name="T92" fmla="*/ 254 w 658"/>
                <a:gd name="T93" fmla="*/ 618 h 667"/>
                <a:gd name="T94" fmla="*/ 271 w 658"/>
                <a:gd name="T95" fmla="*/ 596 h 667"/>
                <a:gd name="T96" fmla="*/ 303 w 658"/>
                <a:gd name="T97" fmla="*/ 603 h 667"/>
                <a:gd name="T98" fmla="*/ 303 w 658"/>
                <a:gd name="T99" fmla="*/ 602 h 667"/>
                <a:gd name="T100" fmla="*/ 272 w 658"/>
                <a:gd name="T101" fmla="*/ 591 h 667"/>
                <a:gd name="T102" fmla="*/ 263 w 658"/>
                <a:gd name="T103" fmla="*/ 538 h 667"/>
                <a:gd name="T104" fmla="*/ 283 w 658"/>
                <a:gd name="T105" fmla="*/ 547 h 667"/>
                <a:gd name="T106" fmla="*/ 330 w 658"/>
                <a:gd name="T107" fmla="*/ 559 h 667"/>
                <a:gd name="T108" fmla="*/ 285 w 658"/>
                <a:gd name="T109" fmla="*/ 538 h 667"/>
                <a:gd name="T110" fmla="*/ 282 w 658"/>
                <a:gd name="T111" fmla="*/ 537 h 667"/>
                <a:gd name="T112" fmla="*/ 356 w 658"/>
                <a:gd name="T113" fmla="*/ 551 h 667"/>
                <a:gd name="T114" fmla="*/ 463 w 658"/>
                <a:gd name="T115" fmla="*/ 557 h 667"/>
                <a:gd name="T116" fmla="*/ 642 w 658"/>
                <a:gd name="T117" fmla="*/ 56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667">
                  <a:moveTo>
                    <a:pt x="654" y="566"/>
                  </a:moveTo>
                  <a:cubicBezTo>
                    <a:pt x="651" y="567"/>
                    <a:pt x="647" y="568"/>
                    <a:pt x="642" y="568"/>
                  </a:cubicBezTo>
                  <a:cubicBezTo>
                    <a:pt x="636" y="569"/>
                    <a:pt x="630" y="570"/>
                    <a:pt x="622" y="569"/>
                  </a:cubicBezTo>
                  <a:cubicBezTo>
                    <a:pt x="619" y="568"/>
                    <a:pt x="615" y="567"/>
                    <a:pt x="611" y="566"/>
                  </a:cubicBezTo>
                  <a:cubicBezTo>
                    <a:pt x="607" y="564"/>
                    <a:pt x="604" y="561"/>
                    <a:pt x="599" y="559"/>
                  </a:cubicBezTo>
                  <a:cubicBezTo>
                    <a:pt x="591" y="555"/>
                    <a:pt x="580" y="553"/>
                    <a:pt x="570" y="552"/>
                  </a:cubicBezTo>
                  <a:cubicBezTo>
                    <a:pt x="559" y="550"/>
                    <a:pt x="548" y="550"/>
                    <a:pt x="536" y="550"/>
                  </a:cubicBezTo>
                  <a:cubicBezTo>
                    <a:pt x="513" y="549"/>
                    <a:pt x="488" y="550"/>
                    <a:pt x="463" y="550"/>
                  </a:cubicBezTo>
                  <a:cubicBezTo>
                    <a:pt x="457" y="550"/>
                    <a:pt x="451" y="550"/>
                    <a:pt x="445" y="550"/>
                  </a:cubicBezTo>
                  <a:cubicBezTo>
                    <a:pt x="438" y="550"/>
                    <a:pt x="432" y="550"/>
                    <a:pt x="426" y="549"/>
                  </a:cubicBezTo>
                  <a:cubicBezTo>
                    <a:pt x="423" y="549"/>
                    <a:pt x="420" y="549"/>
                    <a:pt x="417" y="548"/>
                  </a:cubicBezTo>
                  <a:cubicBezTo>
                    <a:pt x="414" y="548"/>
                    <a:pt x="411" y="548"/>
                    <a:pt x="408" y="548"/>
                  </a:cubicBezTo>
                  <a:cubicBezTo>
                    <a:pt x="402" y="547"/>
                    <a:pt x="397" y="546"/>
                    <a:pt x="391" y="545"/>
                  </a:cubicBezTo>
                  <a:cubicBezTo>
                    <a:pt x="380" y="544"/>
                    <a:pt x="369" y="542"/>
                    <a:pt x="358" y="540"/>
                  </a:cubicBezTo>
                  <a:cubicBezTo>
                    <a:pt x="348" y="537"/>
                    <a:pt x="338" y="535"/>
                    <a:pt x="329" y="533"/>
                  </a:cubicBezTo>
                  <a:cubicBezTo>
                    <a:pt x="323" y="531"/>
                    <a:pt x="318" y="530"/>
                    <a:pt x="313" y="529"/>
                  </a:cubicBezTo>
                  <a:cubicBezTo>
                    <a:pt x="306" y="525"/>
                    <a:pt x="278" y="509"/>
                    <a:pt x="274" y="506"/>
                  </a:cubicBezTo>
                  <a:cubicBezTo>
                    <a:pt x="272" y="503"/>
                    <a:pt x="267" y="493"/>
                    <a:pt x="266" y="485"/>
                  </a:cubicBezTo>
                  <a:cubicBezTo>
                    <a:pt x="265" y="478"/>
                    <a:pt x="256" y="470"/>
                    <a:pt x="255" y="460"/>
                  </a:cubicBezTo>
                  <a:cubicBezTo>
                    <a:pt x="254" y="450"/>
                    <a:pt x="253" y="438"/>
                    <a:pt x="253" y="426"/>
                  </a:cubicBezTo>
                  <a:cubicBezTo>
                    <a:pt x="252" y="414"/>
                    <a:pt x="253" y="400"/>
                    <a:pt x="254" y="386"/>
                  </a:cubicBezTo>
                  <a:cubicBezTo>
                    <a:pt x="255" y="372"/>
                    <a:pt x="258" y="357"/>
                    <a:pt x="262" y="343"/>
                  </a:cubicBezTo>
                  <a:cubicBezTo>
                    <a:pt x="264" y="336"/>
                    <a:pt x="266" y="329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72" y="315"/>
                    <a:pt x="276" y="307"/>
                    <a:pt x="281" y="300"/>
                  </a:cubicBezTo>
                  <a:cubicBezTo>
                    <a:pt x="289" y="287"/>
                    <a:pt x="300" y="275"/>
                    <a:pt x="313" y="265"/>
                  </a:cubicBezTo>
                  <a:cubicBezTo>
                    <a:pt x="326" y="256"/>
                    <a:pt x="341" y="249"/>
                    <a:pt x="357" y="245"/>
                  </a:cubicBezTo>
                  <a:cubicBezTo>
                    <a:pt x="361" y="244"/>
                    <a:pt x="365" y="243"/>
                    <a:pt x="369" y="242"/>
                  </a:cubicBezTo>
                  <a:cubicBezTo>
                    <a:pt x="373" y="241"/>
                    <a:pt x="377" y="241"/>
                    <a:pt x="380" y="240"/>
                  </a:cubicBezTo>
                  <a:cubicBezTo>
                    <a:pt x="388" y="239"/>
                    <a:pt x="396" y="239"/>
                    <a:pt x="404" y="238"/>
                  </a:cubicBezTo>
                  <a:cubicBezTo>
                    <a:pt x="420" y="237"/>
                    <a:pt x="435" y="237"/>
                    <a:pt x="450" y="237"/>
                  </a:cubicBezTo>
                  <a:cubicBezTo>
                    <a:pt x="464" y="237"/>
                    <a:pt x="478" y="236"/>
                    <a:pt x="491" y="236"/>
                  </a:cubicBezTo>
                  <a:cubicBezTo>
                    <a:pt x="513" y="236"/>
                    <a:pt x="531" y="235"/>
                    <a:pt x="546" y="235"/>
                  </a:cubicBezTo>
                  <a:cubicBezTo>
                    <a:pt x="546" y="235"/>
                    <a:pt x="546" y="235"/>
                    <a:pt x="546" y="235"/>
                  </a:cubicBezTo>
                  <a:cubicBezTo>
                    <a:pt x="546" y="235"/>
                    <a:pt x="548" y="235"/>
                    <a:pt x="552" y="235"/>
                  </a:cubicBezTo>
                  <a:cubicBezTo>
                    <a:pt x="554" y="235"/>
                    <a:pt x="556" y="235"/>
                    <a:pt x="559" y="235"/>
                  </a:cubicBezTo>
                  <a:cubicBezTo>
                    <a:pt x="559" y="235"/>
                    <a:pt x="560" y="235"/>
                    <a:pt x="560" y="235"/>
                  </a:cubicBezTo>
                  <a:cubicBezTo>
                    <a:pt x="561" y="235"/>
                    <a:pt x="561" y="235"/>
                    <a:pt x="561" y="235"/>
                  </a:cubicBezTo>
                  <a:cubicBezTo>
                    <a:pt x="560" y="235"/>
                    <a:pt x="561" y="235"/>
                    <a:pt x="561" y="235"/>
                  </a:cubicBezTo>
                  <a:cubicBezTo>
                    <a:pt x="561" y="234"/>
                    <a:pt x="563" y="237"/>
                    <a:pt x="562" y="231"/>
                  </a:cubicBezTo>
                  <a:cubicBezTo>
                    <a:pt x="560" y="230"/>
                    <a:pt x="561" y="231"/>
                    <a:pt x="561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59" y="231"/>
                    <a:pt x="558" y="231"/>
                    <a:pt x="557" y="231"/>
                  </a:cubicBezTo>
                  <a:cubicBezTo>
                    <a:pt x="555" y="230"/>
                    <a:pt x="554" y="230"/>
                    <a:pt x="552" y="230"/>
                  </a:cubicBezTo>
                  <a:cubicBezTo>
                    <a:pt x="537" y="230"/>
                    <a:pt x="516" y="230"/>
                    <a:pt x="491" y="230"/>
                  </a:cubicBezTo>
                  <a:cubicBezTo>
                    <a:pt x="478" y="229"/>
                    <a:pt x="464" y="229"/>
                    <a:pt x="450" y="229"/>
                  </a:cubicBezTo>
                  <a:cubicBezTo>
                    <a:pt x="435" y="229"/>
                    <a:pt x="420" y="229"/>
                    <a:pt x="404" y="229"/>
                  </a:cubicBezTo>
                  <a:cubicBezTo>
                    <a:pt x="396" y="229"/>
                    <a:pt x="388" y="229"/>
                    <a:pt x="379" y="230"/>
                  </a:cubicBezTo>
                  <a:cubicBezTo>
                    <a:pt x="375" y="231"/>
                    <a:pt x="371" y="231"/>
                    <a:pt x="367" y="232"/>
                  </a:cubicBezTo>
                  <a:cubicBezTo>
                    <a:pt x="363" y="233"/>
                    <a:pt x="358" y="234"/>
                    <a:pt x="354" y="234"/>
                  </a:cubicBezTo>
                  <a:cubicBezTo>
                    <a:pt x="338" y="239"/>
                    <a:pt x="321" y="245"/>
                    <a:pt x="306" y="255"/>
                  </a:cubicBezTo>
                  <a:cubicBezTo>
                    <a:pt x="295" y="263"/>
                    <a:pt x="285" y="272"/>
                    <a:pt x="276" y="283"/>
                  </a:cubicBezTo>
                  <a:cubicBezTo>
                    <a:pt x="277" y="278"/>
                    <a:pt x="278" y="272"/>
                    <a:pt x="279" y="267"/>
                  </a:cubicBezTo>
                  <a:cubicBezTo>
                    <a:pt x="281" y="254"/>
                    <a:pt x="282" y="240"/>
                    <a:pt x="284" y="227"/>
                  </a:cubicBezTo>
                  <a:cubicBezTo>
                    <a:pt x="285" y="214"/>
                    <a:pt x="286" y="200"/>
                    <a:pt x="287" y="187"/>
                  </a:cubicBezTo>
                  <a:cubicBezTo>
                    <a:pt x="301" y="167"/>
                    <a:pt x="346" y="104"/>
                    <a:pt x="350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43" y="99"/>
                    <a:pt x="304" y="156"/>
                    <a:pt x="287" y="180"/>
                  </a:cubicBezTo>
                  <a:cubicBezTo>
                    <a:pt x="287" y="168"/>
                    <a:pt x="288" y="157"/>
                    <a:pt x="287" y="146"/>
                  </a:cubicBezTo>
                  <a:cubicBezTo>
                    <a:pt x="287" y="139"/>
                    <a:pt x="287" y="132"/>
                    <a:pt x="287" y="126"/>
                  </a:cubicBezTo>
                  <a:cubicBezTo>
                    <a:pt x="286" y="119"/>
                    <a:pt x="286" y="112"/>
                    <a:pt x="285" y="105"/>
                  </a:cubicBezTo>
                  <a:cubicBezTo>
                    <a:pt x="284" y="99"/>
                    <a:pt x="283" y="92"/>
                    <a:pt x="282" y="85"/>
                  </a:cubicBezTo>
                  <a:cubicBezTo>
                    <a:pt x="281" y="82"/>
                    <a:pt x="281" y="79"/>
                    <a:pt x="280" y="75"/>
                  </a:cubicBezTo>
                  <a:cubicBezTo>
                    <a:pt x="279" y="72"/>
                    <a:pt x="278" y="69"/>
                    <a:pt x="277" y="65"/>
                  </a:cubicBezTo>
                  <a:cubicBezTo>
                    <a:pt x="276" y="62"/>
                    <a:pt x="276" y="59"/>
                    <a:pt x="275" y="56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3"/>
                    <a:pt x="268" y="40"/>
                    <a:pt x="267" y="37"/>
                  </a:cubicBezTo>
                  <a:cubicBezTo>
                    <a:pt x="265" y="34"/>
                    <a:pt x="263" y="31"/>
                    <a:pt x="262" y="28"/>
                  </a:cubicBezTo>
                  <a:cubicBezTo>
                    <a:pt x="260" y="25"/>
                    <a:pt x="258" y="22"/>
                    <a:pt x="256" y="19"/>
                  </a:cubicBezTo>
                  <a:cubicBezTo>
                    <a:pt x="254" y="17"/>
                    <a:pt x="251" y="14"/>
                    <a:pt x="249" y="12"/>
                  </a:cubicBezTo>
                  <a:cubicBezTo>
                    <a:pt x="246" y="9"/>
                    <a:pt x="243" y="7"/>
                    <a:pt x="241" y="5"/>
                  </a:cubicBezTo>
                  <a:cubicBezTo>
                    <a:pt x="238" y="3"/>
                    <a:pt x="235" y="2"/>
                    <a:pt x="232" y="0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33" y="5"/>
                    <a:pt x="236" y="7"/>
                    <a:pt x="238" y="8"/>
                  </a:cubicBezTo>
                  <a:cubicBezTo>
                    <a:pt x="241" y="11"/>
                    <a:pt x="243" y="13"/>
                    <a:pt x="246" y="15"/>
                  </a:cubicBezTo>
                  <a:cubicBezTo>
                    <a:pt x="248" y="17"/>
                    <a:pt x="250" y="20"/>
                    <a:pt x="252" y="22"/>
                  </a:cubicBezTo>
                  <a:cubicBezTo>
                    <a:pt x="254" y="25"/>
                    <a:pt x="256" y="27"/>
                    <a:pt x="258" y="30"/>
                  </a:cubicBezTo>
                  <a:cubicBezTo>
                    <a:pt x="259" y="33"/>
                    <a:pt x="261" y="36"/>
                    <a:pt x="262" y="39"/>
                  </a:cubicBezTo>
                  <a:cubicBezTo>
                    <a:pt x="264" y="42"/>
                    <a:pt x="265" y="45"/>
                    <a:pt x="266" y="48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0" y="61"/>
                    <a:pt x="271" y="64"/>
                    <a:pt x="272" y="67"/>
                  </a:cubicBezTo>
                  <a:cubicBezTo>
                    <a:pt x="273" y="70"/>
                    <a:pt x="273" y="73"/>
                    <a:pt x="274" y="77"/>
                  </a:cubicBezTo>
                  <a:cubicBezTo>
                    <a:pt x="275" y="80"/>
                    <a:pt x="275" y="83"/>
                    <a:pt x="276" y="86"/>
                  </a:cubicBezTo>
                  <a:cubicBezTo>
                    <a:pt x="277" y="93"/>
                    <a:pt x="278" y="100"/>
                    <a:pt x="278" y="106"/>
                  </a:cubicBezTo>
                  <a:cubicBezTo>
                    <a:pt x="279" y="110"/>
                    <a:pt x="279" y="114"/>
                    <a:pt x="279" y="119"/>
                  </a:cubicBezTo>
                  <a:cubicBezTo>
                    <a:pt x="214" y="111"/>
                    <a:pt x="159" y="47"/>
                    <a:pt x="159" y="47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50"/>
                    <a:pt x="213" y="115"/>
                    <a:pt x="280" y="123"/>
                  </a:cubicBezTo>
                  <a:cubicBezTo>
                    <a:pt x="280" y="124"/>
                    <a:pt x="280" y="125"/>
                    <a:pt x="280" y="126"/>
                  </a:cubicBezTo>
                  <a:cubicBezTo>
                    <a:pt x="280" y="133"/>
                    <a:pt x="280" y="139"/>
                    <a:pt x="280" y="146"/>
                  </a:cubicBezTo>
                  <a:cubicBezTo>
                    <a:pt x="280" y="173"/>
                    <a:pt x="278" y="199"/>
                    <a:pt x="275" y="226"/>
                  </a:cubicBezTo>
                  <a:cubicBezTo>
                    <a:pt x="273" y="239"/>
                    <a:pt x="271" y="252"/>
                    <a:pt x="269" y="266"/>
                  </a:cubicBezTo>
                  <a:cubicBezTo>
                    <a:pt x="268" y="274"/>
                    <a:pt x="266" y="282"/>
                    <a:pt x="265" y="291"/>
                  </a:cubicBezTo>
                  <a:cubicBezTo>
                    <a:pt x="264" y="290"/>
                    <a:pt x="263" y="289"/>
                    <a:pt x="263" y="288"/>
                  </a:cubicBezTo>
                  <a:cubicBezTo>
                    <a:pt x="260" y="282"/>
                    <a:pt x="256" y="277"/>
                    <a:pt x="252" y="272"/>
                  </a:cubicBezTo>
                  <a:cubicBezTo>
                    <a:pt x="249" y="267"/>
                    <a:pt x="245" y="263"/>
                    <a:pt x="241" y="258"/>
                  </a:cubicBezTo>
                  <a:cubicBezTo>
                    <a:pt x="237" y="253"/>
                    <a:pt x="233" y="249"/>
                    <a:pt x="229" y="245"/>
                  </a:cubicBezTo>
                  <a:cubicBezTo>
                    <a:pt x="224" y="240"/>
                    <a:pt x="220" y="236"/>
                    <a:pt x="215" y="232"/>
                  </a:cubicBezTo>
                  <a:cubicBezTo>
                    <a:pt x="211" y="228"/>
                    <a:pt x="206" y="224"/>
                    <a:pt x="201" y="220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1" y="207"/>
                    <a:pt x="176" y="203"/>
                    <a:pt x="171" y="200"/>
                  </a:cubicBezTo>
                  <a:cubicBezTo>
                    <a:pt x="166" y="197"/>
                    <a:pt x="160" y="195"/>
                    <a:pt x="155" y="192"/>
                  </a:cubicBezTo>
                  <a:cubicBezTo>
                    <a:pt x="149" y="190"/>
                    <a:pt x="143" y="187"/>
                    <a:pt x="138" y="185"/>
                  </a:cubicBezTo>
                  <a:cubicBezTo>
                    <a:pt x="132" y="183"/>
                    <a:pt x="126" y="181"/>
                    <a:pt x="121" y="179"/>
                  </a:cubicBezTo>
                  <a:cubicBezTo>
                    <a:pt x="115" y="178"/>
                    <a:pt x="109" y="176"/>
                    <a:pt x="103" y="175"/>
                  </a:cubicBezTo>
                  <a:cubicBezTo>
                    <a:pt x="97" y="174"/>
                    <a:pt x="91" y="172"/>
                    <a:pt x="85" y="172"/>
                  </a:cubicBezTo>
                  <a:cubicBezTo>
                    <a:pt x="79" y="171"/>
                    <a:pt x="73" y="170"/>
                    <a:pt x="67" y="169"/>
                  </a:cubicBezTo>
                  <a:cubicBezTo>
                    <a:pt x="61" y="169"/>
                    <a:pt x="55" y="169"/>
                    <a:pt x="49" y="168"/>
                  </a:cubicBezTo>
                  <a:cubicBezTo>
                    <a:pt x="43" y="168"/>
                    <a:pt x="37" y="168"/>
                    <a:pt x="31" y="168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7" y="172"/>
                    <a:pt x="43" y="172"/>
                    <a:pt x="49" y="173"/>
                  </a:cubicBezTo>
                  <a:cubicBezTo>
                    <a:pt x="55" y="173"/>
                    <a:pt x="61" y="173"/>
                    <a:pt x="67" y="174"/>
                  </a:cubicBezTo>
                  <a:cubicBezTo>
                    <a:pt x="73" y="175"/>
                    <a:pt x="78" y="176"/>
                    <a:pt x="84" y="177"/>
                  </a:cubicBezTo>
                  <a:cubicBezTo>
                    <a:pt x="90" y="178"/>
                    <a:pt x="96" y="179"/>
                    <a:pt x="102" y="180"/>
                  </a:cubicBezTo>
                  <a:cubicBezTo>
                    <a:pt x="107" y="182"/>
                    <a:pt x="113" y="184"/>
                    <a:pt x="119" y="185"/>
                  </a:cubicBezTo>
                  <a:cubicBezTo>
                    <a:pt x="124" y="187"/>
                    <a:pt x="130" y="189"/>
                    <a:pt x="135" y="191"/>
                  </a:cubicBezTo>
                  <a:cubicBezTo>
                    <a:pt x="141" y="193"/>
                    <a:pt x="146" y="196"/>
                    <a:pt x="152" y="198"/>
                  </a:cubicBezTo>
                  <a:cubicBezTo>
                    <a:pt x="157" y="201"/>
                    <a:pt x="162" y="204"/>
                    <a:pt x="167" y="207"/>
                  </a:cubicBezTo>
                  <a:cubicBezTo>
                    <a:pt x="172" y="210"/>
                    <a:pt x="177" y="213"/>
                    <a:pt x="182" y="216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201" y="230"/>
                    <a:pt x="205" y="234"/>
                    <a:pt x="210" y="238"/>
                  </a:cubicBezTo>
                  <a:cubicBezTo>
                    <a:pt x="214" y="242"/>
                    <a:pt x="218" y="246"/>
                    <a:pt x="222" y="251"/>
                  </a:cubicBezTo>
                  <a:cubicBezTo>
                    <a:pt x="226" y="255"/>
                    <a:pt x="230" y="259"/>
                    <a:pt x="234" y="264"/>
                  </a:cubicBezTo>
                  <a:cubicBezTo>
                    <a:pt x="238" y="269"/>
                    <a:pt x="241" y="273"/>
                    <a:pt x="245" y="278"/>
                  </a:cubicBezTo>
                  <a:cubicBezTo>
                    <a:pt x="248" y="283"/>
                    <a:pt x="251" y="288"/>
                    <a:pt x="254" y="293"/>
                  </a:cubicBezTo>
                  <a:cubicBezTo>
                    <a:pt x="257" y="297"/>
                    <a:pt x="259" y="302"/>
                    <a:pt x="261" y="306"/>
                  </a:cubicBezTo>
                  <a:cubicBezTo>
                    <a:pt x="255" y="317"/>
                    <a:pt x="251" y="327"/>
                    <a:pt x="248" y="338"/>
                  </a:cubicBezTo>
                  <a:cubicBezTo>
                    <a:pt x="243" y="354"/>
                    <a:pt x="239" y="370"/>
                    <a:pt x="238" y="384"/>
                  </a:cubicBezTo>
                  <a:cubicBezTo>
                    <a:pt x="236" y="399"/>
                    <a:pt x="235" y="413"/>
                    <a:pt x="235" y="426"/>
                  </a:cubicBezTo>
                  <a:cubicBezTo>
                    <a:pt x="235" y="439"/>
                    <a:pt x="235" y="451"/>
                    <a:pt x="236" y="462"/>
                  </a:cubicBezTo>
                  <a:cubicBezTo>
                    <a:pt x="237" y="472"/>
                    <a:pt x="234" y="481"/>
                    <a:pt x="235" y="489"/>
                  </a:cubicBezTo>
                  <a:cubicBezTo>
                    <a:pt x="236" y="496"/>
                    <a:pt x="234" y="505"/>
                    <a:pt x="231" y="508"/>
                  </a:cubicBezTo>
                  <a:cubicBezTo>
                    <a:pt x="229" y="511"/>
                    <a:pt x="219" y="519"/>
                    <a:pt x="212" y="524"/>
                  </a:cubicBezTo>
                  <a:cubicBezTo>
                    <a:pt x="207" y="525"/>
                    <a:pt x="201" y="526"/>
                    <a:pt x="194" y="528"/>
                  </a:cubicBezTo>
                  <a:cubicBezTo>
                    <a:pt x="183" y="530"/>
                    <a:pt x="170" y="533"/>
                    <a:pt x="157" y="534"/>
                  </a:cubicBezTo>
                  <a:cubicBezTo>
                    <a:pt x="150" y="534"/>
                    <a:pt x="143" y="535"/>
                    <a:pt x="137" y="533"/>
                  </a:cubicBezTo>
                  <a:cubicBezTo>
                    <a:pt x="135" y="533"/>
                    <a:pt x="134" y="532"/>
                    <a:pt x="132" y="531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6" y="528"/>
                    <a:pt x="124" y="527"/>
                    <a:pt x="122" y="526"/>
                  </a:cubicBezTo>
                  <a:cubicBezTo>
                    <a:pt x="120" y="526"/>
                    <a:pt x="119" y="525"/>
                    <a:pt x="117" y="524"/>
                  </a:cubicBezTo>
                  <a:cubicBezTo>
                    <a:pt x="113" y="523"/>
                    <a:pt x="110" y="522"/>
                    <a:pt x="106" y="522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5" y="521"/>
                    <a:pt x="95" y="521"/>
                    <a:pt x="95" y="521"/>
                  </a:cubicBezTo>
                  <a:cubicBezTo>
                    <a:pt x="88" y="520"/>
                    <a:pt x="80" y="521"/>
                    <a:pt x="73" y="522"/>
                  </a:cubicBezTo>
                  <a:cubicBezTo>
                    <a:pt x="70" y="522"/>
                    <a:pt x="67" y="523"/>
                    <a:pt x="63" y="524"/>
                  </a:cubicBezTo>
                  <a:cubicBezTo>
                    <a:pt x="60" y="525"/>
                    <a:pt x="57" y="525"/>
                    <a:pt x="54" y="526"/>
                  </a:cubicBezTo>
                  <a:cubicBezTo>
                    <a:pt x="51" y="527"/>
                    <a:pt x="48" y="527"/>
                    <a:pt x="45" y="528"/>
                  </a:cubicBezTo>
                  <a:cubicBezTo>
                    <a:pt x="42" y="528"/>
                    <a:pt x="39" y="529"/>
                    <a:pt x="37" y="529"/>
                  </a:cubicBezTo>
                  <a:cubicBezTo>
                    <a:pt x="34" y="529"/>
                    <a:pt x="31" y="529"/>
                    <a:pt x="29" y="529"/>
                  </a:cubicBezTo>
                  <a:cubicBezTo>
                    <a:pt x="26" y="529"/>
                    <a:pt x="24" y="530"/>
                    <a:pt x="22" y="530"/>
                  </a:cubicBezTo>
                  <a:cubicBezTo>
                    <a:pt x="20" y="529"/>
                    <a:pt x="17" y="529"/>
                    <a:pt x="16" y="529"/>
                  </a:cubicBezTo>
                  <a:cubicBezTo>
                    <a:pt x="14" y="529"/>
                    <a:pt x="12" y="529"/>
                    <a:pt x="10" y="529"/>
                  </a:cubicBezTo>
                  <a:cubicBezTo>
                    <a:pt x="7" y="528"/>
                    <a:pt x="5" y="528"/>
                    <a:pt x="3" y="528"/>
                  </a:cubicBezTo>
                  <a:cubicBezTo>
                    <a:pt x="1" y="527"/>
                    <a:pt x="0" y="527"/>
                    <a:pt x="0" y="527"/>
                  </a:cubicBezTo>
                  <a:cubicBezTo>
                    <a:pt x="0" y="527"/>
                    <a:pt x="1" y="527"/>
                    <a:pt x="3" y="528"/>
                  </a:cubicBezTo>
                  <a:cubicBezTo>
                    <a:pt x="5" y="528"/>
                    <a:pt x="7" y="529"/>
                    <a:pt x="10" y="529"/>
                  </a:cubicBezTo>
                  <a:cubicBezTo>
                    <a:pt x="12" y="529"/>
                    <a:pt x="14" y="530"/>
                    <a:pt x="15" y="530"/>
                  </a:cubicBezTo>
                  <a:cubicBezTo>
                    <a:pt x="17" y="530"/>
                    <a:pt x="19" y="530"/>
                    <a:pt x="22" y="530"/>
                  </a:cubicBezTo>
                  <a:cubicBezTo>
                    <a:pt x="24" y="530"/>
                    <a:pt x="26" y="530"/>
                    <a:pt x="29" y="530"/>
                  </a:cubicBezTo>
                  <a:cubicBezTo>
                    <a:pt x="31" y="530"/>
                    <a:pt x="34" y="530"/>
                    <a:pt x="37" y="530"/>
                  </a:cubicBezTo>
                  <a:cubicBezTo>
                    <a:pt x="40" y="530"/>
                    <a:pt x="42" y="530"/>
                    <a:pt x="45" y="529"/>
                  </a:cubicBezTo>
                  <a:cubicBezTo>
                    <a:pt x="48" y="529"/>
                    <a:pt x="51" y="529"/>
                    <a:pt x="54" y="528"/>
                  </a:cubicBezTo>
                  <a:cubicBezTo>
                    <a:pt x="58" y="527"/>
                    <a:pt x="61" y="527"/>
                    <a:pt x="64" y="526"/>
                  </a:cubicBezTo>
                  <a:cubicBezTo>
                    <a:pt x="67" y="525"/>
                    <a:pt x="70" y="524"/>
                    <a:pt x="74" y="524"/>
                  </a:cubicBezTo>
                  <a:cubicBezTo>
                    <a:pt x="81" y="523"/>
                    <a:pt x="88" y="523"/>
                    <a:pt x="95" y="524"/>
                  </a:cubicBezTo>
                  <a:cubicBezTo>
                    <a:pt x="100" y="524"/>
                    <a:pt x="100" y="524"/>
                    <a:pt x="100" y="524"/>
                  </a:cubicBezTo>
                  <a:cubicBezTo>
                    <a:pt x="105" y="525"/>
                    <a:pt x="105" y="525"/>
                    <a:pt x="105" y="525"/>
                  </a:cubicBezTo>
                  <a:cubicBezTo>
                    <a:pt x="109" y="526"/>
                    <a:pt x="112" y="527"/>
                    <a:pt x="116" y="528"/>
                  </a:cubicBezTo>
                  <a:cubicBezTo>
                    <a:pt x="117" y="529"/>
                    <a:pt x="119" y="530"/>
                    <a:pt x="120" y="530"/>
                  </a:cubicBezTo>
                  <a:cubicBezTo>
                    <a:pt x="122" y="531"/>
                    <a:pt x="124" y="531"/>
                    <a:pt x="125" y="532"/>
                  </a:cubicBezTo>
                  <a:cubicBezTo>
                    <a:pt x="130" y="535"/>
                    <a:pt x="130" y="535"/>
                    <a:pt x="130" y="535"/>
                  </a:cubicBezTo>
                  <a:cubicBezTo>
                    <a:pt x="131" y="536"/>
                    <a:pt x="133" y="537"/>
                    <a:pt x="135" y="538"/>
                  </a:cubicBezTo>
                  <a:cubicBezTo>
                    <a:pt x="139" y="539"/>
                    <a:pt x="143" y="539"/>
                    <a:pt x="146" y="539"/>
                  </a:cubicBezTo>
                  <a:cubicBezTo>
                    <a:pt x="150" y="540"/>
                    <a:pt x="154" y="540"/>
                    <a:pt x="157" y="539"/>
                  </a:cubicBezTo>
                  <a:cubicBezTo>
                    <a:pt x="171" y="539"/>
                    <a:pt x="184" y="537"/>
                    <a:pt x="195" y="535"/>
                  </a:cubicBezTo>
                  <a:cubicBezTo>
                    <a:pt x="206" y="533"/>
                    <a:pt x="215" y="531"/>
                    <a:pt x="221" y="529"/>
                  </a:cubicBezTo>
                  <a:cubicBezTo>
                    <a:pt x="223" y="529"/>
                    <a:pt x="224" y="529"/>
                    <a:pt x="225" y="528"/>
                  </a:cubicBezTo>
                  <a:cubicBezTo>
                    <a:pt x="216" y="535"/>
                    <a:pt x="205" y="544"/>
                    <a:pt x="194" y="552"/>
                  </a:cubicBezTo>
                  <a:cubicBezTo>
                    <a:pt x="190" y="554"/>
                    <a:pt x="187" y="557"/>
                    <a:pt x="183" y="558"/>
                  </a:cubicBezTo>
                  <a:cubicBezTo>
                    <a:pt x="183" y="559"/>
                    <a:pt x="182" y="559"/>
                    <a:pt x="181" y="559"/>
                  </a:cubicBezTo>
                  <a:cubicBezTo>
                    <a:pt x="181" y="559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79" y="560"/>
                    <a:pt x="179" y="560"/>
                    <a:pt x="179" y="560"/>
                  </a:cubicBezTo>
                  <a:cubicBezTo>
                    <a:pt x="178" y="560"/>
                    <a:pt x="177" y="560"/>
                    <a:pt x="176" y="560"/>
                  </a:cubicBezTo>
                  <a:cubicBezTo>
                    <a:pt x="174" y="560"/>
                    <a:pt x="174" y="561"/>
                    <a:pt x="173" y="561"/>
                  </a:cubicBezTo>
                  <a:cubicBezTo>
                    <a:pt x="165" y="563"/>
                    <a:pt x="158" y="565"/>
                    <a:pt x="152" y="568"/>
                  </a:cubicBezTo>
                  <a:cubicBezTo>
                    <a:pt x="149" y="569"/>
                    <a:pt x="146" y="570"/>
                    <a:pt x="144" y="572"/>
                  </a:cubicBezTo>
                  <a:cubicBezTo>
                    <a:pt x="142" y="573"/>
                    <a:pt x="140" y="574"/>
                    <a:pt x="138" y="575"/>
                  </a:cubicBezTo>
                  <a:cubicBezTo>
                    <a:pt x="137" y="576"/>
                    <a:pt x="137" y="576"/>
                    <a:pt x="136" y="576"/>
                  </a:cubicBezTo>
                  <a:cubicBezTo>
                    <a:pt x="136" y="577"/>
                    <a:pt x="135" y="577"/>
                    <a:pt x="135" y="578"/>
                  </a:cubicBezTo>
                  <a:cubicBezTo>
                    <a:pt x="134" y="579"/>
                    <a:pt x="134" y="579"/>
                    <a:pt x="134" y="579"/>
                  </a:cubicBezTo>
                  <a:cubicBezTo>
                    <a:pt x="134" y="579"/>
                    <a:pt x="134" y="579"/>
                    <a:pt x="135" y="578"/>
                  </a:cubicBezTo>
                  <a:cubicBezTo>
                    <a:pt x="135" y="578"/>
                    <a:pt x="136" y="577"/>
                    <a:pt x="136" y="577"/>
                  </a:cubicBezTo>
                  <a:cubicBezTo>
                    <a:pt x="137" y="577"/>
                    <a:pt x="138" y="576"/>
                    <a:pt x="139" y="576"/>
                  </a:cubicBezTo>
                  <a:cubicBezTo>
                    <a:pt x="140" y="575"/>
                    <a:pt x="142" y="574"/>
                    <a:pt x="145" y="573"/>
                  </a:cubicBezTo>
                  <a:cubicBezTo>
                    <a:pt x="147" y="572"/>
                    <a:pt x="150" y="571"/>
                    <a:pt x="153" y="571"/>
                  </a:cubicBezTo>
                  <a:cubicBezTo>
                    <a:pt x="159" y="569"/>
                    <a:pt x="166" y="567"/>
                    <a:pt x="173" y="567"/>
                  </a:cubicBezTo>
                  <a:cubicBezTo>
                    <a:pt x="174" y="567"/>
                    <a:pt x="175" y="566"/>
                    <a:pt x="176" y="566"/>
                  </a:cubicBezTo>
                  <a:cubicBezTo>
                    <a:pt x="177" y="566"/>
                    <a:pt x="178" y="566"/>
                    <a:pt x="179" y="566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1" y="567"/>
                    <a:pt x="181" y="567"/>
                    <a:pt x="181" y="567"/>
                  </a:cubicBezTo>
                  <a:cubicBezTo>
                    <a:pt x="182" y="567"/>
                    <a:pt x="182" y="566"/>
                    <a:pt x="183" y="566"/>
                  </a:cubicBezTo>
                  <a:cubicBezTo>
                    <a:pt x="184" y="566"/>
                    <a:pt x="185" y="566"/>
                    <a:pt x="186" y="565"/>
                  </a:cubicBezTo>
                  <a:cubicBezTo>
                    <a:pt x="191" y="564"/>
                    <a:pt x="194" y="562"/>
                    <a:pt x="198" y="560"/>
                  </a:cubicBezTo>
                  <a:cubicBezTo>
                    <a:pt x="211" y="554"/>
                    <a:pt x="224" y="546"/>
                    <a:pt x="234" y="540"/>
                  </a:cubicBezTo>
                  <a:cubicBezTo>
                    <a:pt x="234" y="549"/>
                    <a:pt x="234" y="559"/>
                    <a:pt x="234" y="569"/>
                  </a:cubicBezTo>
                  <a:cubicBezTo>
                    <a:pt x="234" y="570"/>
                    <a:pt x="233" y="572"/>
                    <a:pt x="232" y="575"/>
                  </a:cubicBezTo>
                  <a:cubicBezTo>
                    <a:pt x="229" y="581"/>
                    <a:pt x="226" y="589"/>
                    <a:pt x="221" y="597"/>
                  </a:cubicBezTo>
                  <a:cubicBezTo>
                    <a:pt x="220" y="599"/>
                    <a:pt x="219" y="600"/>
                    <a:pt x="218" y="602"/>
                  </a:cubicBezTo>
                  <a:cubicBezTo>
                    <a:pt x="218" y="602"/>
                    <a:pt x="217" y="603"/>
                    <a:pt x="217" y="603"/>
                  </a:cubicBezTo>
                  <a:cubicBezTo>
                    <a:pt x="217" y="603"/>
                    <a:pt x="217" y="603"/>
                    <a:pt x="217" y="604"/>
                  </a:cubicBezTo>
                  <a:cubicBezTo>
                    <a:pt x="217" y="604"/>
                    <a:pt x="217" y="604"/>
                    <a:pt x="217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5" y="605"/>
                    <a:pt x="214" y="605"/>
                    <a:pt x="213" y="606"/>
                  </a:cubicBezTo>
                  <a:cubicBezTo>
                    <a:pt x="210" y="609"/>
                    <a:pt x="208" y="612"/>
                    <a:pt x="205" y="614"/>
                  </a:cubicBezTo>
                  <a:cubicBezTo>
                    <a:pt x="203" y="617"/>
                    <a:pt x="202" y="619"/>
                    <a:pt x="201" y="621"/>
                  </a:cubicBezTo>
                  <a:cubicBezTo>
                    <a:pt x="200" y="622"/>
                    <a:pt x="200" y="623"/>
                    <a:pt x="200" y="623"/>
                  </a:cubicBezTo>
                  <a:cubicBezTo>
                    <a:pt x="200" y="624"/>
                    <a:pt x="200" y="624"/>
                    <a:pt x="200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0" y="623"/>
                    <a:pt x="200" y="622"/>
                    <a:pt x="201" y="621"/>
                  </a:cubicBezTo>
                  <a:cubicBezTo>
                    <a:pt x="202" y="620"/>
                    <a:pt x="204" y="618"/>
                    <a:pt x="206" y="615"/>
                  </a:cubicBezTo>
                  <a:cubicBezTo>
                    <a:pt x="209" y="613"/>
                    <a:pt x="212" y="610"/>
                    <a:pt x="215" y="608"/>
                  </a:cubicBezTo>
                  <a:cubicBezTo>
                    <a:pt x="216" y="607"/>
                    <a:pt x="217" y="607"/>
                    <a:pt x="217" y="607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9" y="606"/>
                    <a:pt x="219" y="606"/>
                    <a:pt x="219" y="606"/>
                  </a:cubicBezTo>
                  <a:cubicBezTo>
                    <a:pt x="220" y="605"/>
                    <a:pt x="220" y="605"/>
                    <a:pt x="221" y="604"/>
                  </a:cubicBezTo>
                  <a:cubicBezTo>
                    <a:pt x="222" y="602"/>
                    <a:pt x="223" y="601"/>
                    <a:pt x="225" y="599"/>
                  </a:cubicBezTo>
                  <a:cubicBezTo>
                    <a:pt x="229" y="593"/>
                    <a:pt x="232" y="587"/>
                    <a:pt x="235" y="582"/>
                  </a:cubicBezTo>
                  <a:cubicBezTo>
                    <a:pt x="236" y="585"/>
                    <a:pt x="236" y="589"/>
                    <a:pt x="236" y="592"/>
                  </a:cubicBezTo>
                  <a:cubicBezTo>
                    <a:pt x="237" y="597"/>
                    <a:pt x="238" y="602"/>
                    <a:pt x="239" y="607"/>
                  </a:cubicBezTo>
                  <a:cubicBezTo>
                    <a:pt x="240" y="612"/>
                    <a:pt x="241" y="617"/>
                    <a:pt x="244" y="622"/>
                  </a:cubicBezTo>
                  <a:cubicBezTo>
                    <a:pt x="244" y="622"/>
                    <a:pt x="244" y="622"/>
                    <a:pt x="244" y="622"/>
                  </a:cubicBezTo>
                  <a:cubicBezTo>
                    <a:pt x="243" y="625"/>
                    <a:pt x="242" y="627"/>
                    <a:pt x="240" y="630"/>
                  </a:cubicBezTo>
                  <a:cubicBezTo>
                    <a:pt x="240" y="631"/>
                    <a:pt x="239" y="632"/>
                    <a:pt x="239" y="632"/>
                  </a:cubicBezTo>
                  <a:cubicBezTo>
                    <a:pt x="239" y="633"/>
                    <a:pt x="238" y="633"/>
                    <a:pt x="237" y="634"/>
                  </a:cubicBezTo>
                  <a:cubicBezTo>
                    <a:pt x="236" y="635"/>
                    <a:pt x="235" y="636"/>
                    <a:pt x="234" y="637"/>
                  </a:cubicBezTo>
                  <a:cubicBezTo>
                    <a:pt x="233" y="638"/>
                    <a:pt x="233" y="639"/>
                    <a:pt x="232" y="640"/>
                  </a:cubicBezTo>
                  <a:cubicBezTo>
                    <a:pt x="232" y="640"/>
                    <a:pt x="232" y="641"/>
                    <a:pt x="232" y="641"/>
                  </a:cubicBezTo>
                  <a:cubicBezTo>
                    <a:pt x="232" y="641"/>
                    <a:pt x="232" y="640"/>
                    <a:pt x="233" y="640"/>
                  </a:cubicBezTo>
                  <a:cubicBezTo>
                    <a:pt x="233" y="639"/>
                    <a:pt x="234" y="638"/>
                    <a:pt x="235" y="638"/>
                  </a:cubicBezTo>
                  <a:cubicBezTo>
                    <a:pt x="236" y="637"/>
                    <a:pt x="237" y="636"/>
                    <a:pt x="238" y="635"/>
                  </a:cubicBezTo>
                  <a:cubicBezTo>
                    <a:pt x="238" y="635"/>
                    <a:pt x="239" y="634"/>
                    <a:pt x="239" y="634"/>
                  </a:cubicBezTo>
                  <a:cubicBezTo>
                    <a:pt x="239" y="634"/>
                    <a:pt x="239" y="634"/>
                    <a:pt x="240" y="634"/>
                  </a:cubicBezTo>
                  <a:cubicBezTo>
                    <a:pt x="240" y="634"/>
                    <a:pt x="240" y="633"/>
                    <a:pt x="240" y="633"/>
                  </a:cubicBezTo>
                  <a:cubicBezTo>
                    <a:pt x="241" y="633"/>
                    <a:pt x="241" y="632"/>
                    <a:pt x="242" y="631"/>
                  </a:cubicBezTo>
                  <a:cubicBezTo>
                    <a:pt x="243" y="629"/>
                    <a:pt x="245" y="627"/>
                    <a:pt x="246" y="626"/>
                  </a:cubicBezTo>
                  <a:cubicBezTo>
                    <a:pt x="246" y="626"/>
                    <a:pt x="246" y="626"/>
                    <a:pt x="246" y="626"/>
                  </a:cubicBezTo>
                  <a:cubicBezTo>
                    <a:pt x="246" y="627"/>
                    <a:pt x="247" y="627"/>
                    <a:pt x="247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8"/>
                    <a:pt x="248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9" y="630"/>
                    <a:pt x="250" y="631"/>
                    <a:pt x="251" y="631"/>
                  </a:cubicBezTo>
                  <a:cubicBezTo>
                    <a:pt x="251" y="632"/>
                    <a:pt x="252" y="633"/>
                    <a:pt x="252" y="634"/>
                  </a:cubicBezTo>
                  <a:cubicBezTo>
                    <a:pt x="254" y="637"/>
                    <a:pt x="256" y="640"/>
                    <a:pt x="257" y="643"/>
                  </a:cubicBezTo>
                  <a:cubicBezTo>
                    <a:pt x="259" y="650"/>
                    <a:pt x="258" y="656"/>
                    <a:pt x="258" y="660"/>
                  </a:cubicBezTo>
                  <a:cubicBezTo>
                    <a:pt x="257" y="665"/>
                    <a:pt x="256" y="667"/>
                    <a:pt x="256" y="667"/>
                  </a:cubicBezTo>
                  <a:cubicBezTo>
                    <a:pt x="256" y="667"/>
                    <a:pt x="257" y="665"/>
                    <a:pt x="259" y="661"/>
                  </a:cubicBezTo>
                  <a:cubicBezTo>
                    <a:pt x="260" y="657"/>
                    <a:pt x="262" y="651"/>
                    <a:pt x="262" y="643"/>
                  </a:cubicBezTo>
                  <a:cubicBezTo>
                    <a:pt x="262" y="639"/>
                    <a:pt x="261" y="634"/>
                    <a:pt x="259" y="630"/>
                  </a:cubicBezTo>
                  <a:cubicBezTo>
                    <a:pt x="259" y="629"/>
                    <a:pt x="258" y="627"/>
                    <a:pt x="258" y="626"/>
                  </a:cubicBezTo>
                  <a:cubicBezTo>
                    <a:pt x="257" y="625"/>
                    <a:pt x="257" y="624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1"/>
                    <a:pt x="255" y="621"/>
                  </a:cubicBezTo>
                  <a:cubicBezTo>
                    <a:pt x="254" y="620"/>
                    <a:pt x="254" y="619"/>
                    <a:pt x="254" y="618"/>
                  </a:cubicBezTo>
                  <a:cubicBezTo>
                    <a:pt x="253" y="615"/>
                    <a:pt x="253" y="610"/>
                    <a:pt x="253" y="606"/>
                  </a:cubicBezTo>
                  <a:cubicBezTo>
                    <a:pt x="253" y="601"/>
                    <a:pt x="253" y="596"/>
                    <a:pt x="254" y="592"/>
                  </a:cubicBezTo>
                  <a:cubicBezTo>
                    <a:pt x="254" y="589"/>
                    <a:pt x="254" y="587"/>
                    <a:pt x="254" y="584"/>
                  </a:cubicBezTo>
                  <a:cubicBezTo>
                    <a:pt x="256" y="586"/>
                    <a:pt x="258" y="588"/>
                    <a:pt x="260" y="590"/>
                  </a:cubicBezTo>
                  <a:cubicBezTo>
                    <a:pt x="262" y="591"/>
                    <a:pt x="265" y="593"/>
                    <a:pt x="267" y="594"/>
                  </a:cubicBezTo>
                  <a:cubicBezTo>
                    <a:pt x="268" y="595"/>
                    <a:pt x="270" y="595"/>
                    <a:pt x="271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5" y="597"/>
                    <a:pt x="275" y="597"/>
                    <a:pt x="275" y="597"/>
                  </a:cubicBezTo>
                  <a:cubicBezTo>
                    <a:pt x="285" y="599"/>
                    <a:pt x="295" y="601"/>
                    <a:pt x="303" y="603"/>
                  </a:cubicBezTo>
                  <a:cubicBezTo>
                    <a:pt x="307" y="605"/>
                    <a:pt x="310" y="606"/>
                    <a:pt x="312" y="607"/>
                  </a:cubicBezTo>
                  <a:cubicBezTo>
                    <a:pt x="313" y="607"/>
                    <a:pt x="313" y="608"/>
                    <a:pt x="314" y="608"/>
                  </a:cubicBezTo>
                  <a:cubicBezTo>
                    <a:pt x="314" y="608"/>
                    <a:pt x="314" y="609"/>
                    <a:pt x="314" y="609"/>
                  </a:cubicBezTo>
                  <a:cubicBezTo>
                    <a:pt x="314" y="609"/>
                    <a:pt x="314" y="608"/>
                    <a:pt x="314" y="608"/>
                  </a:cubicBezTo>
                  <a:cubicBezTo>
                    <a:pt x="314" y="607"/>
                    <a:pt x="313" y="607"/>
                    <a:pt x="312" y="606"/>
                  </a:cubicBezTo>
                  <a:cubicBezTo>
                    <a:pt x="310" y="605"/>
                    <a:pt x="307" y="604"/>
                    <a:pt x="303" y="602"/>
                  </a:cubicBezTo>
                  <a:cubicBezTo>
                    <a:pt x="296" y="599"/>
                    <a:pt x="286" y="596"/>
                    <a:pt x="276" y="593"/>
                  </a:cubicBezTo>
                  <a:cubicBezTo>
                    <a:pt x="275" y="593"/>
                    <a:pt x="275" y="593"/>
                    <a:pt x="275" y="593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4" y="592"/>
                    <a:pt x="274" y="592"/>
                    <a:pt x="274" y="592"/>
                  </a:cubicBezTo>
                  <a:cubicBezTo>
                    <a:pt x="272" y="591"/>
                    <a:pt x="272" y="591"/>
                    <a:pt x="272" y="591"/>
                  </a:cubicBezTo>
                  <a:cubicBezTo>
                    <a:pt x="271" y="591"/>
                    <a:pt x="270" y="590"/>
                    <a:pt x="269" y="590"/>
                  </a:cubicBezTo>
                  <a:cubicBezTo>
                    <a:pt x="267" y="589"/>
                    <a:pt x="265" y="587"/>
                    <a:pt x="264" y="586"/>
                  </a:cubicBezTo>
                  <a:cubicBezTo>
                    <a:pt x="261" y="582"/>
                    <a:pt x="258" y="579"/>
                    <a:pt x="256" y="576"/>
                  </a:cubicBezTo>
                  <a:cubicBezTo>
                    <a:pt x="256" y="576"/>
                    <a:pt x="256" y="575"/>
                    <a:pt x="256" y="575"/>
                  </a:cubicBezTo>
                  <a:cubicBezTo>
                    <a:pt x="258" y="562"/>
                    <a:pt x="261" y="549"/>
                    <a:pt x="263" y="539"/>
                  </a:cubicBezTo>
                  <a:cubicBezTo>
                    <a:pt x="263" y="539"/>
                    <a:pt x="263" y="538"/>
                    <a:pt x="263" y="538"/>
                  </a:cubicBezTo>
                  <a:cubicBezTo>
                    <a:pt x="264" y="538"/>
                    <a:pt x="265" y="539"/>
                    <a:pt x="265" y="539"/>
                  </a:cubicBezTo>
                  <a:cubicBezTo>
                    <a:pt x="268" y="541"/>
                    <a:pt x="271" y="543"/>
                    <a:pt x="274" y="544"/>
                  </a:cubicBezTo>
                  <a:cubicBezTo>
                    <a:pt x="276" y="545"/>
                    <a:pt x="278" y="546"/>
                    <a:pt x="279" y="546"/>
                  </a:cubicBezTo>
                  <a:cubicBezTo>
                    <a:pt x="281" y="547"/>
                    <a:pt x="281" y="547"/>
                    <a:pt x="281" y="547"/>
                  </a:cubicBezTo>
                  <a:cubicBezTo>
                    <a:pt x="282" y="547"/>
                    <a:pt x="282" y="547"/>
                    <a:pt x="282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4" y="547"/>
                    <a:pt x="284" y="547"/>
                    <a:pt x="284" y="547"/>
                  </a:cubicBezTo>
                  <a:cubicBezTo>
                    <a:pt x="296" y="549"/>
                    <a:pt x="308" y="551"/>
                    <a:pt x="317" y="554"/>
                  </a:cubicBezTo>
                  <a:cubicBezTo>
                    <a:pt x="321" y="555"/>
                    <a:pt x="325" y="556"/>
                    <a:pt x="327" y="557"/>
                  </a:cubicBezTo>
                  <a:cubicBezTo>
                    <a:pt x="328" y="557"/>
                    <a:pt x="329" y="558"/>
                    <a:pt x="330" y="558"/>
                  </a:cubicBezTo>
                  <a:cubicBezTo>
                    <a:pt x="330" y="559"/>
                    <a:pt x="330" y="559"/>
                    <a:pt x="330" y="559"/>
                  </a:cubicBezTo>
                  <a:cubicBezTo>
                    <a:pt x="330" y="559"/>
                    <a:pt x="330" y="559"/>
                    <a:pt x="330" y="558"/>
                  </a:cubicBezTo>
                  <a:cubicBezTo>
                    <a:pt x="329" y="558"/>
                    <a:pt x="329" y="557"/>
                    <a:pt x="328" y="556"/>
                  </a:cubicBezTo>
                  <a:cubicBezTo>
                    <a:pt x="325" y="555"/>
                    <a:pt x="322" y="553"/>
                    <a:pt x="318" y="551"/>
                  </a:cubicBezTo>
                  <a:cubicBezTo>
                    <a:pt x="309" y="547"/>
                    <a:pt x="298" y="543"/>
                    <a:pt x="286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6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4" y="538"/>
                    <a:pt x="284" y="538"/>
                    <a:pt x="284" y="538"/>
                  </a:cubicBezTo>
                  <a:cubicBezTo>
                    <a:pt x="282" y="537"/>
                    <a:pt x="282" y="537"/>
                    <a:pt x="282" y="537"/>
                  </a:cubicBezTo>
                  <a:cubicBezTo>
                    <a:pt x="281" y="536"/>
                    <a:pt x="280" y="535"/>
                    <a:pt x="279" y="535"/>
                  </a:cubicBezTo>
                  <a:cubicBezTo>
                    <a:pt x="278" y="534"/>
                    <a:pt x="277" y="533"/>
                    <a:pt x="276" y="532"/>
                  </a:cubicBezTo>
                  <a:cubicBezTo>
                    <a:pt x="278" y="532"/>
                    <a:pt x="280" y="533"/>
                    <a:pt x="282" y="534"/>
                  </a:cubicBezTo>
                  <a:cubicBezTo>
                    <a:pt x="288" y="535"/>
                    <a:pt x="294" y="537"/>
                    <a:pt x="301" y="539"/>
                  </a:cubicBezTo>
                  <a:cubicBezTo>
                    <a:pt x="309" y="541"/>
                    <a:pt x="317" y="543"/>
                    <a:pt x="326" y="545"/>
                  </a:cubicBezTo>
                  <a:cubicBezTo>
                    <a:pt x="336" y="547"/>
                    <a:pt x="346" y="549"/>
                    <a:pt x="356" y="551"/>
                  </a:cubicBezTo>
                  <a:cubicBezTo>
                    <a:pt x="367" y="552"/>
                    <a:pt x="378" y="554"/>
                    <a:pt x="390" y="555"/>
                  </a:cubicBezTo>
                  <a:cubicBezTo>
                    <a:pt x="396" y="556"/>
                    <a:pt x="401" y="556"/>
                    <a:pt x="408" y="557"/>
                  </a:cubicBezTo>
                  <a:cubicBezTo>
                    <a:pt x="411" y="557"/>
                    <a:pt x="414" y="557"/>
                    <a:pt x="417" y="557"/>
                  </a:cubicBezTo>
                  <a:cubicBezTo>
                    <a:pt x="420" y="557"/>
                    <a:pt x="423" y="558"/>
                    <a:pt x="426" y="558"/>
                  </a:cubicBezTo>
                  <a:cubicBezTo>
                    <a:pt x="432" y="558"/>
                    <a:pt x="438" y="558"/>
                    <a:pt x="445" y="558"/>
                  </a:cubicBezTo>
                  <a:cubicBezTo>
                    <a:pt x="451" y="558"/>
                    <a:pt x="457" y="557"/>
                    <a:pt x="463" y="557"/>
                  </a:cubicBezTo>
                  <a:cubicBezTo>
                    <a:pt x="488" y="556"/>
                    <a:pt x="513" y="555"/>
                    <a:pt x="536" y="554"/>
                  </a:cubicBezTo>
                  <a:cubicBezTo>
                    <a:pt x="548" y="554"/>
                    <a:pt x="559" y="554"/>
                    <a:pt x="569" y="555"/>
                  </a:cubicBezTo>
                  <a:cubicBezTo>
                    <a:pt x="580" y="556"/>
                    <a:pt x="590" y="557"/>
                    <a:pt x="598" y="561"/>
                  </a:cubicBezTo>
                  <a:cubicBezTo>
                    <a:pt x="602" y="563"/>
                    <a:pt x="606" y="566"/>
                    <a:pt x="610" y="567"/>
                  </a:cubicBezTo>
                  <a:cubicBezTo>
                    <a:pt x="614" y="569"/>
                    <a:pt x="618" y="570"/>
                    <a:pt x="622" y="570"/>
                  </a:cubicBezTo>
                  <a:cubicBezTo>
                    <a:pt x="630" y="571"/>
                    <a:pt x="636" y="570"/>
                    <a:pt x="642" y="569"/>
                  </a:cubicBezTo>
                  <a:cubicBezTo>
                    <a:pt x="647" y="568"/>
                    <a:pt x="651" y="567"/>
                    <a:pt x="654" y="566"/>
                  </a:cubicBezTo>
                  <a:cubicBezTo>
                    <a:pt x="657" y="566"/>
                    <a:pt x="658" y="565"/>
                    <a:pt x="658" y="565"/>
                  </a:cubicBezTo>
                  <a:cubicBezTo>
                    <a:pt x="658" y="565"/>
                    <a:pt x="657" y="566"/>
                    <a:pt x="654" y="56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Freeform 1476">
              <a:extLst>
                <a:ext uri="{FF2B5EF4-FFF2-40B4-BE49-F238E27FC236}">
                  <a16:creationId xmlns:a16="http://schemas.microsoft.com/office/drawing/2014/main" id="{69687222-959B-43A2-ACB8-8E4CF0C3E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283" y="2654237"/>
              <a:ext cx="210160" cy="278766"/>
            </a:xfrm>
            <a:custGeom>
              <a:avLst/>
              <a:gdLst>
                <a:gd name="T0" fmla="*/ 11 w 59"/>
                <a:gd name="T1" fmla="*/ 70 h 74"/>
                <a:gd name="T2" fmla="*/ 50 w 59"/>
                <a:gd name="T3" fmla="*/ 56 h 74"/>
                <a:gd name="T4" fmla="*/ 55 w 59"/>
                <a:gd name="T5" fmla="*/ 4 h 74"/>
                <a:gd name="T6" fmla="*/ 9 w 59"/>
                <a:gd name="T7" fmla="*/ 28 h 74"/>
                <a:gd name="T8" fmla="*/ 11 w 59"/>
                <a:gd name="T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4">
                  <a:moveTo>
                    <a:pt x="11" y="70"/>
                  </a:moveTo>
                  <a:cubicBezTo>
                    <a:pt x="25" y="74"/>
                    <a:pt x="41" y="69"/>
                    <a:pt x="50" y="56"/>
                  </a:cubicBezTo>
                  <a:cubicBezTo>
                    <a:pt x="59" y="43"/>
                    <a:pt x="53" y="7"/>
                    <a:pt x="55" y="4"/>
                  </a:cubicBezTo>
                  <a:cubicBezTo>
                    <a:pt x="56" y="0"/>
                    <a:pt x="17" y="15"/>
                    <a:pt x="9" y="28"/>
                  </a:cubicBezTo>
                  <a:cubicBezTo>
                    <a:pt x="0" y="42"/>
                    <a:pt x="1" y="58"/>
                    <a:pt x="11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3" name="Freeform 1477">
              <a:extLst>
                <a:ext uri="{FF2B5EF4-FFF2-40B4-BE49-F238E27FC236}">
                  <a16:creationId xmlns:a16="http://schemas.microsoft.com/office/drawing/2014/main" id="{5AFCF32F-DB7D-4A04-8AA7-829F396F6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062" y="2541223"/>
              <a:ext cx="227969" cy="331505"/>
            </a:xfrm>
            <a:custGeom>
              <a:avLst/>
              <a:gdLst>
                <a:gd name="T0" fmla="*/ 17 w 64"/>
                <a:gd name="T1" fmla="*/ 85 h 87"/>
                <a:gd name="T2" fmla="*/ 57 w 64"/>
                <a:gd name="T3" fmla="*/ 62 h 87"/>
                <a:gd name="T4" fmla="*/ 52 w 64"/>
                <a:gd name="T5" fmla="*/ 4 h 87"/>
                <a:gd name="T6" fmla="*/ 7 w 64"/>
                <a:gd name="T7" fmla="*/ 40 h 87"/>
                <a:gd name="T8" fmla="*/ 17 w 64"/>
                <a:gd name="T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7">
                  <a:moveTo>
                    <a:pt x="17" y="85"/>
                  </a:moveTo>
                  <a:cubicBezTo>
                    <a:pt x="34" y="87"/>
                    <a:pt x="50" y="78"/>
                    <a:pt x="57" y="62"/>
                  </a:cubicBezTo>
                  <a:cubicBezTo>
                    <a:pt x="64" y="46"/>
                    <a:pt x="51" y="8"/>
                    <a:pt x="52" y="4"/>
                  </a:cubicBezTo>
                  <a:cubicBezTo>
                    <a:pt x="53" y="0"/>
                    <a:pt x="14" y="24"/>
                    <a:pt x="7" y="40"/>
                  </a:cubicBezTo>
                  <a:cubicBezTo>
                    <a:pt x="0" y="56"/>
                    <a:pt x="5" y="74"/>
                    <a:pt x="17" y="8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4" name="Freeform 1478">
              <a:extLst>
                <a:ext uri="{FF2B5EF4-FFF2-40B4-BE49-F238E27FC236}">
                  <a16:creationId xmlns:a16="http://schemas.microsoft.com/office/drawing/2014/main" id="{96CBC6AB-9B94-4DC0-965B-BE08CC4F2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594" y="2571360"/>
              <a:ext cx="235093" cy="301369"/>
            </a:xfrm>
            <a:custGeom>
              <a:avLst/>
              <a:gdLst>
                <a:gd name="T0" fmla="*/ 9 w 65"/>
                <a:gd name="T1" fmla="*/ 73 h 79"/>
                <a:gd name="T2" fmla="*/ 53 w 65"/>
                <a:gd name="T3" fmla="*/ 61 h 79"/>
                <a:gd name="T4" fmla="*/ 63 w 65"/>
                <a:gd name="T5" fmla="*/ 4 h 79"/>
                <a:gd name="T6" fmla="*/ 10 w 65"/>
                <a:gd name="T7" fmla="*/ 28 h 79"/>
                <a:gd name="T8" fmla="*/ 9 w 65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9" y="73"/>
                  </a:moveTo>
                  <a:cubicBezTo>
                    <a:pt x="25" y="79"/>
                    <a:pt x="43" y="74"/>
                    <a:pt x="53" y="61"/>
                  </a:cubicBezTo>
                  <a:cubicBezTo>
                    <a:pt x="64" y="47"/>
                    <a:pt x="61" y="8"/>
                    <a:pt x="63" y="4"/>
                  </a:cubicBezTo>
                  <a:cubicBezTo>
                    <a:pt x="65" y="0"/>
                    <a:pt x="21" y="14"/>
                    <a:pt x="10" y="28"/>
                  </a:cubicBezTo>
                  <a:cubicBezTo>
                    <a:pt x="0" y="41"/>
                    <a:pt x="0" y="60"/>
                    <a:pt x="9" y="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5" name="Freeform 1479">
              <a:extLst>
                <a:ext uri="{FF2B5EF4-FFF2-40B4-BE49-F238E27FC236}">
                  <a16:creationId xmlns:a16="http://schemas.microsoft.com/office/drawing/2014/main" id="{F63E443B-F607-4176-8BD2-C8DEBD93A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4664" y="2737113"/>
              <a:ext cx="121109" cy="154453"/>
            </a:xfrm>
            <a:custGeom>
              <a:avLst/>
              <a:gdLst>
                <a:gd name="T0" fmla="*/ 5 w 34"/>
                <a:gd name="T1" fmla="*/ 38 h 41"/>
                <a:gd name="T2" fmla="*/ 28 w 34"/>
                <a:gd name="T3" fmla="*/ 31 h 41"/>
                <a:gd name="T4" fmla="*/ 33 w 34"/>
                <a:gd name="T5" fmla="*/ 2 h 41"/>
                <a:gd name="T6" fmla="*/ 5 w 34"/>
                <a:gd name="T7" fmla="*/ 14 h 41"/>
                <a:gd name="T8" fmla="*/ 5 w 34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5" y="38"/>
                  </a:moveTo>
                  <a:cubicBezTo>
                    <a:pt x="13" y="41"/>
                    <a:pt x="22" y="39"/>
                    <a:pt x="28" y="31"/>
                  </a:cubicBezTo>
                  <a:cubicBezTo>
                    <a:pt x="33" y="24"/>
                    <a:pt x="32" y="4"/>
                    <a:pt x="33" y="2"/>
                  </a:cubicBezTo>
                  <a:cubicBezTo>
                    <a:pt x="34" y="0"/>
                    <a:pt x="11" y="7"/>
                    <a:pt x="5" y="14"/>
                  </a:cubicBezTo>
                  <a:cubicBezTo>
                    <a:pt x="0" y="21"/>
                    <a:pt x="0" y="31"/>
                    <a:pt x="5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6" name="Freeform 1480">
              <a:extLst>
                <a:ext uri="{FF2B5EF4-FFF2-40B4-BE49-F238E27FC236}">
                  <a16:creationId xmlns:a16="http://schemas.microsoft.com/office/drawing/2014/main" id="{3F7CAA86-1141-48FE-998F-B2B48603C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686" y="1821707"/>
              <a:ext cx="242217" cy="320205"/>
            </a:xfrm>
            <a:custGeom>
              <a:avLst/>
              <a:gdLst>
                <a:gd name="T0" fmla="*/ 11 w 67"/>
                <a:gd name="T1" fmla="*/ 78 h 84"/>
                <a:gd name="T2" fmla="*/ 57 w 67"/>
                <a:gd name="T3" fmla="*/ 63 h 84"/>
                <a:gd name="T4" fmla="*/ 64 w 67"/>
                <a:gd name="T5" fmla="*/ 4 h 84"/>
                <a:gd name="T6" fmla="*/ 10 w 67"/>
                <a:gd name="T7" fmla="*/ 30 h 84"/>
                <a:gd name="T8" fmla="*/ 11 w 67"/>
                <a:gd name="T9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4">
                  <a:moveTo>
                    <a:pt x="11" y="78"/>
                  </a:moveTo>
                  <a:cubicBezTo>
                    <a:pt x="27" y="84"/>
                    <a:pt x="46" y="78"/>
                    <a:pt x="57" y="63"/>
                  </a:cubicBezTo>
                  <a:cubicBezTo>
                    <a:pt x="67" y="49"/>
                    <a:pt x="62" y="7"/>
                    <a:pt x="64" y="4"/>
                  </a:cubicBezTo>
                  <a:cubicBezTo>
                    <a:pt x="66" y="0"/>
                    <a:pt x="21" y="16"/>
                    <a:pt x="10" y="30"/>
                  </a:cubicBezTo>
                  <a:cubicBezTo>
                    <a:pt x="0" y="45"/>
                    <a:pt x="1" y="65"/>
                    <a:pt x="11" y="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7" name="Freeform 1481">
              <a:extLst>
                <a:ext uri="{FF2B5EF4-FFF2-40B4-BE49-F238E27FC236}">
                  <a16:creationId xmlns:a16="http://schemas.microsoft.com/office/drawing/2014/main" id="{0E5D78CE-24D9-43EE-8E28-62D62D617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3051" y="2164513"/>
              <a:ext cx="167416" cy="226026"/>
            </a:xfrm>
            <a:custGeom>
              <a:avLst/>
              <a:gdLst>
                <a:gd name="T0" fmla="*/ 10 w 46"/>
                <a:gd name="T1" fmla="*/ 57 h 59"/>
                <a:gd name="T2" fmla="*/ 40 w 46"/>
                <a:gd name="T3" fmla="*/ 44 h 59"/>
                <a:gd name="T4" fmla="*/ 41 w 46"/>
                <a:gd name="T5" fmla="*/ 2 h 59"/>
                <a:gd name="T6" fmla="*/ 6 w 46"/>
                <a:gd name="T7" fmla="*/ 24 h 59"/>
                <a:gd name="T8" fmla="*/ 10 w 46"/>
                <a:gd name="T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9">
                  <a:moveTo>
                    <a:pt x="10" y="57"/>
                  </a:moveTo>
                  <a:cubicBezTo>
                    <a:pt x="21" y="59"/>
                    <a:pt x="34" y="54"/>
                    <a:pt x="40" y="44"/>
                  </a:cubicBezTo>
                  <a:cubicBezTo>
                    <a:pt x="46" y="33"/>
                    <a:pt x="40" y="5"/>
                    <a:pt x="41" y="2"/>
                  </a:cubicBezTo>
                  <a:cubicBezTo>
                    <a:pt x="42" y="0"/>
                    <a:pt x="12" y="14"/>
                    <a:pt x="6" y="24"/>
                  </a:cubicBezTo>
                  <a:cubicBezTo>
                    <a:pt x="0" y="35"/>
                    <a:pt x="2" y="48"/>
                    <a:pt x="10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8" name="Freeform 1482">
              <a:extLst>
                <a:ext uri="{FF2B5EF4-FFF2-40B4-BE49-F238E27FC236}">
                  <a16:creationId xmlns:a16="http://schemas.microsoft.com/office/drawing/2014/main" id="{90B74AD7-3537-45FE-85E1-6C16120D4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6348" y="2435744"/>
              <a:ext cx="338393" cy="241095"/>
            </a:xfrm>
            <a:custGeom>
              <a:avLst/>
              <a:gdLst>
                <a:gd name="T0" fmla="*/ 0 w 94"/>
                <a:gd name="T1" fmla="*/ 40 h 63"/>
                <a:gd name="T2" fmla="*/ 44 w 94"/>
                <a:gd name="T3" fmla="*/ 59 h 63"/>
                <a:gd name="T4" fmla="*/ 90 w 94"/>
                <a:gd name="T5" fmla="*/ 20 h 63"/>
                <a:gd name="T6" fmla="*/ 32 w 94"/>
                <a:gd name="T7" fmla="*/ 4 h 63"/>
                <a:gd name="T8" fmla="*/ 0 w 94"/>
                <a:gd name="T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3">
                  <a:moveTo>
                    <a:pt x="0" y="40"/>
                  </a:moveTo>
                  <a:cubicBezTo>
                    <a:pt x="9" y="55"/>
                    <a:pt x="27" y="63"/>
                    <a:pt x="44" y="59"/>
                  </a:cubicBezTo>
                  <a:cubicBezTo>
                    <a:pt x="62" y="55"/>
                    <a:pt x="86" y="21"/>
                    <a:pt x="90" y="20"/>
                  </a:cubicBezTo>
                  <a:cubicBezTo>
                    <a:pt x="94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Freeform 1483">
              <a:extLst>
                <a:ext uri="{FF2B5EF4-FFF2-40B4-BE49-F238E27FC236}">
                  <a16:creationId xmlns:a16="http://schemas.microsoft.com/office/drawing/2014/main" id="{82B5DDAC-E4F6-4A17-A4AF-FCC03FAA5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896" y="2213486"/>
              <a:ext cx="341954" cy="244863"/>
            </a:xfrm>
            <a:custGeom>
              <a:avLst/>
              <a:gdLst>
                <a:gd name="T0" fmla="*/ 0 w 95"/>
                <a:gd name="T1" fmla="*/ 40 h 64"/>
                <a:gd name="T2" fmla="*/ 45 w 95"/>
                <a:gd name="T3" fmla="*/ 60 h 64"/>
                <a:gd name="T4" fmla="*/ 91 w 95"/>
                <a:gd name="T5" fmla="*/ 20 h 64"/>
                <a:gd name="T6" fmla="*/ 32 w 95"/>
                <a:gd name="T7" fmla="*/ 4 h 64"/>
                <a:gd name="T8" fmla="*/ 0 w 95"/>
                <a:gd name="T9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4">
                  <a:moveTo>
                    <a:pt x="0" y="40"/>
                  </a:moveTo>
                  <a:cubicBezTo>
                    <a:pt x="9" y="56"/>
                    <a:pt x="27" y="64"/>
                    <a:pt x="45" y="60"/>
                  </a:cubicBezTo>
                  <a:cubicBezTo>
                    <a:pt x="63" y="56"/>
                    <a:pt x="87" y="22"/>
                    <a:pt x="91" y="20"/>
                  </a:cubicBezTo>
                  <a:cubicBezTo>
                    <a:pt x="95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0" name="Freeform 1484">
              <a:extLst>
                <a:ext uri="{FF2B5EF4-FFF2-40B4-BE49-F238E27FC236}">
                  <a16:creationId xmlns:a16="http://schemas.microsoft.com/office/drawing/2014/main" id="{D29695EA-0EE3-43FE-8756-55B695E56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896" y="2891566"/>
              <a:ext cx="274277" cy="271232"/>
            </a:xfrm>
            <a:custGeom>
              <a:avLst/>
              <a:gdLst>
                <a:gd name="T0" fmla="*/ 7 w 76"/>
                <a:gd name="T1" fmla="*/ 8 h 71"/>
                <a:gd name="T2" fmla="*/ 16 w 76"/>
                <a:gd name="T3" fmla="*/ 54 h 71"/>
                <a:gd name="T4" fmla="*/ 73 w 76"/>
                <a:gd name="T5" fmla="*/ 69 h 71"/>
                <a:gd name="T6" fmla="*/ 54 w 76"/>
                <a:gd name="T7" fmla="*/ 14 h 71"/>
                <a:gd name="T8" fmla="*/ 7 w 76"/>
                <a:gd name="T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1">
                  <a:moveTo>
                    <a:pt x="7" y="8"/>
                  </a:moveTo>
                  <a:cubicBezTo>
                    <a:pt x="0" y="23"/>
                    <a:pt x="3" y="42"/>
                    <a:pt x="16" y="54"/>
                  </a:cubicBezTo>
                  <a:cubicBezTo>
                    <a:pt x="29" y="66"/>
                    <a:pt x="69" y="66"/>
                    <a:pt x="73" y="69"/>
                  </a:cubicBezTo>
                  <a:cubicBezTo>
                    <a:pt x="76" y="71"/>
                    <a:pt x="66" y="25"/>
                    <a:pt x="54" y="14"/>
                  </a:cubicBezTo>
                  <a:cubicBezTo>
                    <a:pt x="41" y="2"/>
                    <a:pt x="22" y="0"/>
                    <a:pt x="7" y="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1" name="Freeform 1485">
              <a:extLst>
                <a:ext uri="{FF2B5EF4-FFF2-40B4-BE49-F238E27FC236}">
                  <a16:creationId xmlns:a16="http://schemas.microsoft.com/office/drawing/2014/main" id="{8C0DF31B-6C7F-474D-A6B5-AF75FD35E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57" y="2876497"/>
              <a:ext cx="156729" cy="207192"/>
            </a:xfrm>
            <a:custGeom>
              <a:avLst/>
              <a:gdLst>
                <a:gd name="T0" fmla="*/ 8 w 43"/>
                <a:gd name="T1" fmla="*/ 3 h 54"/>
                <a:gd name="T2" fmla="*/ 6 w 43"/>
                <a:gd name="T3" fmla="*/ 34 h 54"/>
                <a:gd name="T4" fmla="*/ 41 w 43"/>
                <a:gd name="T5" fmla="*/ 52 h 54"/>
                <a:gd name="T6" fmla="*/ 37 w 43"/>
                <a:gd name="T7" fmla="*/ 14 h 54"/>
                <a:gd name="T8" fmla="*/ 8 w 4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8" y="3"/>
                  </a:moveTo>
                  <a:cubicBezTo>
                    <a:pt x="1" y="12"/>
                    <a:pt x="0" y="24"/>
                    <a:pt x="6" y="34"/>
                  </a:cubicBezTo>
                  <a:cubicBezTo>
                    <a:pt x="13" y="44"/>
                    <a:pt x="39" y="50"/>
                    <a:pt x="41" y="52"/>
                  </a:cubicBezTo>
                  <a:cubicBezTo>
                    <a:pt x="43" y="54"/>
                    <a:pt x="43" y="24"/>
                    <a:pt x="37" y="14"/>
                  </a:cubicBezTo>
                  <a:cubicBezTo>
                    <a:pt x="30" y="4"/>
                    <a:pt x="19" y="0"/>
                    <a:pt x="8" y="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2" name="Freeform 1486">
              <a:extLst>
                <a:ext uri="{FF2B5EF4-FFF2-40B4-BE49-F238E27FC236}">
                  <a16:creationId xmlns:a16="http://schemas.microsoft.com/office/drawing/2014/main" id="{3F283D0F-014B-45F1-80FA-E76827150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0416" y="2865195"/>
              <a:ext cx="146044" cy="146918"/>
            </a:xfrm>
            <a:custGeom>
              <a:avLst/>
              <a:gdLst>
                <a:gd name="T0" fmla="*/ 4 w 41"/>
                <a:gd name="T1" fmla="*/ 4 h 38"/>
                <a:gd name="T2" fmla="*/ 9 w 41"/>
                <a:gd name="T3" fmla="*/ 29 h 38"/>
                <a:gd name="T4" fmla="*/ 39 w 41"/>
                <a:gd name="T5" fmla="*/ 37 h 38"/>
                <a:gd name="T6" fmla="*/ 29 w 41"/>
                <a:gd name="T7" fmla="*/ 7 h 38"/>
                <a:gd name="T8" fmla="*/ 4 w 41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4" y="4"/>
                  </a:moveTo>
                  <a:cubicBezTo>
                    <a:pt x="0" y="12"/>
                    <a:pt x="2" y="22"/>
                    <a:pt x="9" y="29"/>
                  </a:cubicBezTo>
                  <a:cubicBezTo>
                    <a:pt x="16" y="35"/>
                    <a:pt x="37" y="35"/>
                    <a:pt x="39" y="37"/>
                  </a:cubicBezTo>
                  <a:cubicBezTo>
                    <a:pt x="41" y="38"/>
                    <a:pt x="36" y="14"/>
                    <a:pt x="29" y="7"/>
                  </a:cubicBezTo>
                  <a:cubicBezTo>
                    <a:pt x="22" y="1"/>
                    <a:pt x="12" y="0"/>
                    <a:pt x="4" y="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3" name="Freeform 1487">
              <a:extLst>
                <a:ext uri="{FF2B5EF4-FFF2-40B4-BE49-F238E27FC236}">
                  <a16:creationId xmlns:a16="http://schemas.microsoft.com/office/drawing/2014/main" id="{47DCDD47-7065-4B9D-8CDD-4A2F66906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876" y="2680608"/>
              <a:ext cx="153168" cy="192124"/>
            </a:xfrm>
            <a:custGeom>
              <a:avLst/>
              <a:gdLst>
                <a:gd name="T0" fmla="*/ 6 w 42"/>
                <a:gd name="T1" fmla="*/ 48 h 51"/>
                <a:gd name="T2" fmla="*/ 34 w 42"/>
                <a:gd name="T3" fmla="*/ 39 h 51"/>
                <a:gd name="T4" fmla="*/ 41 w 42"/>
                <a:gd name="T5" fmla="*/ 2 h 51"/>
                <a:gd name="T6" fmla="*/ 7 w 42"/>
                <a:gd name="T7" fmla="*/ 18 h 51"/>
                <a:gd name="T8" fmla="*/ 6 w 42"/>
                <a:gd name="T9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6" y="48"/>
                  </a:moveTo>
                  <a:cubicBezTo>
                    <a:pt x="16" y="51"/>
                    <a:pt x="28" y="48"/>
                    <a:pt x="34" y="39"/>
                  </a:cubicBezTo>
                  <a:cubicBezTo>
                    <a:pt x="41" y="31"/>
                    <a:pt x="40" y="5"/>
                    <a:pt x="41" y="2"/>
                  </a:cubicBezTo>
                  <a:cubicBezTo>
                    <a:pt x="42" y="0"/>
                    <a:pt x="13" y="9"/>
                    <a:pt x="7" y="18"/>
                  </a:cubicBezTo>
                  <a:cubicBezTo>
                    <a:pt x="0" y="27"/>
                    <a:pt x="0" y="39"/>
                    <a:pt x="6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4" name="Freeform 1488">
              <a:extLst>
                <a:ext uri="{FF2B5EF4-FFF2-40B4-BE49-F238E27FC236}">
                  <a16:creationId xmlns:a16="http://schemas.microsoft.com/office/drawing/2014/main" id="{DEDB0398-25F1-41E0-A171-4CBD34809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0388" y="2865195"/>
              <a:ext cx="227969" cy="226026"/>
            </a:xfrm>
            <a:custGeom>
              <a:avLst/>
              <a:gdLst>
                <a:gd name="T0" fmla="*/ 6 w 63"/>
                <a:gd name="T1" fmla="*/ 7 h 59"/>
                <a:gd name="T2" fmla="*/ 13 w 63"/>
                <a:gd name="T3" fmla="*/ 45 h 59"/>
                <a:gd name="T4" fmla="*/ 60 w 63"/>
                <a:gd name="T5" fmla="*/ 57 h 59"/>
                <a:gd name="T6" fmla="*/ 44 w 63"/>
                <a:gd name="T7" fmla="*/ 11 h 59"/>
                <a:gd name="T8" fmla="*/ 6 w 63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6" y="7"/>
                  </a:moveTo>
                  <a:cubicBezTo>
                    <a:pt x="0" y="20"/>
                    <a:pt x="2" y="35"/>
                    <a:pt x="13" y="45"/>
                  </a:cubicBezTo>
                  <a:cubicBezTo>
                    <a:pt x="24" y="55"/>
                    <a:pt x="57" y="55"/>
                    <a:pt x="60" y="57"/>
                  </a:cubicBezTo>
                  <a:cubicBezTo>
                    <a:pt x="63" y="59"/>
                    <a:pt x="55" y="21"/>
                    <a:pt x="44" y="11"/>
                  </a:cubicBezTo>
                  <a:cubicBezTo>
                    <a:pt x="33" y="2"/>
                    <a:pt x="18" y="0"/>
                    <a:pt x="6" y="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Freeform 1489">
              <a:extLst>
                <a:ext uri="{FF2B5EF4-FFF2-40B4-BE49-F238E27FC236}">
                  <a16:creationId xmlns:a16="http://schemas.microsoft.com/office/drawing/2014/main" id="{38B4E52C-F9AD-4F27-9EE8-CE49D9C83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0805" y="2371705"/>
              <a:ext cx="217284" cy="384245"/>
            </a:xfrm>
            <a:custGeom>
              <a:avLst/>
              <a:gdLst>
                <a:gd name="T0" fmla="*/ 30 w 61"/>
                <a:gd name="T1" fmla="*/ 101 h 101"/>
                <a:gd name="T2" fmla="*/ 1 w 61"/>
                <a:gd name="T3" fmla="*/ 60 h 101"/>
                <a:gd name="T4" fmla="*/ 31 w 61"/>
                <a:gd name="T5" fmla="*/ 4 h 101"/>
                <a:gd name="T6" fmla="*/ 61 w 61"/>
                <a:gd name="T7" fmla="*/ 61 h 101"/>
                <a:gd name="T8" fmla="*/ 30 w 61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1">
                  <a:moveTo>
                    <a:pt x="30" y="101"/>
                  </a:moveTo>
                  <a:cubicBezTo>
                    <a:pt x="13" y="96"/>
                    <a:pt x="0" y="79"/>
                    <a:pt x="1" y="60"/>
                  </a:cubicBezTo>
                  <a:cubicBezTo>
                    <a:pt x="1" y="41"/>
                    <a:pt x="31" y="9"/>
                    <a:pt x="31" y="4"/>
                  </a:cubicBezTo>
                  <a:cubicBezTo>
                    <a:pt x="32" y="0"/>
                    <a:pt x="61" y="42"/>
                    <a:pt x="61" y="61"/>
                  </a:cubicBezTo>
                  <a:cubicBezTo>
                    <a:pt x="60" y="80"/>
                    <a:pt x="47" y="96"/>
                    <a:pt x="30" y="10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6" name="Freeform 1490">
              <a:extLst>
                <a:ext uri="{FF2B5EF4-FFF2-40B4-BE49-F238E27FC236}">
                  <a16:creationId xmlns:a16="http://schemas.microsoft.com/office/drawing/2014/main" id="{7B9F9A04-EFBC-4D56-8B4A-203C63030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8588" y="2300129"/>
              <a:ext cx="249341" cy="369176"/>
            </a:xfrm>
            <a:custGeom>
              <a:avLst/>
              <a:gdLst>
                <a:gd name="T0" fmla="*/ 48 w 69"/>
                <a:gd name="T1" fmla="*/ 95 h 96"/>
                <a:gd name="T2" fmla="*/ 7 w 69"/>
                <a:gd name="T3" fmla="*/ 67 h 96"/>
                <a:gd name="T4" fmla="*/ 16 w 69"/>
                <a:gd name="T5" fmla="*/ 4 h 96"/>
                <a:gd name="T6" fmla="*/ 63 w 69"/>
                <a:gd name="T7" fmla="*/ 47 h 96"/>
                <a:gd name="T8" fmla="*/ 48 w 69"/>
                <a:gd name="T9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6">
                  <a:moveTo>
                    <a:pt x="48" y="95"/>
                  </a:moveTo>
                  <a:cubicBezTo>
                    <a:pt x="30" y="96"/>
                    <a:pt x="13" y="85"/>
                    <a:pt x="7" y="67"/>
                  </a:cubicBezTo>
                  <a:cubicBezTo>
                    <a:pt x="0" y="49"/>
                    <a:pt x="17" y="8"/>
                    <a:pt x="16" y="4"/>
                  </a:cubicBezTo>
                  <a:cubicBezTo>
                    <a:pt x="15" y="0"/>
                    <a:pt x="57" y="29"/>
                    <a:pt x="63" y="47"/>
                  </a:cubicBezTo>
                  <a:cubicBezTo>
                    <a:pt x="69" y="65"/>
                    <a:pt x="63" y="85"/>
                    <a:pt x="48" y="9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7" name="Freeform 1491">
              <a:extLst>
                <a:ext uri="{FF2B5EF4-FFF2-40B4-BE49-F238E27FC236}">
                  <a16:creationId xmlns:a16="http://schemas.microsoft.com/office/drawing/2014/main" id="{FDCA6AD9-2E68-4B71-AE45-B2C57212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1361" y="1750131"/>
              <a:ext cx="384698" cy="290068"/>
            </a:xfrm>
            <a:custGeom>
              <a:avLst/>
              <a:gdLst>
                <a:gd name="T0" fmla="*/ 89 w 107"/>
                <a:gd name="T1" fmla="*/ 2 h 76"/>
                <a:gd name="T2" fmla="*/ 71 w 107"/>
                <a:gd name="T3" fmla="*/ 23 h 76"/>
                <a:gd name="T4" fmla="*/ 64 w 107"/>
                <a:gd name="T5" fmla="*/ 18 h 76"/>
                <a:gd name="T6" fmla="*/ 4 w 107"/>
                <a:gd name="T7" fmla="*/ 15 h 76"/>
                <a:gd name="T8" fmla="*/ 35 w 107"/>
                <a:gd name="T9" fmla="*/ 67 h 76"/>
                <a:gd name="T10" fmla="*/ 80 w 107"/>
                <a:gd name="T11" fmla="*/ 65 h 76"/>
                <a:gd name="T12" fmla="*/ 83 w 107"/>
                <a:gd name="T13" fmla="*/ 66 h 76"/>
                <a:gd name="T14" fmla="*/ 105 w 107"/>
                <a:gd name="T15" fmla="*/ 41 h 76"/>
                <a:gd name="T16" fmla="*/ 89 w 107"/>
                <a:gd name="T17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6">
                  <a:moveTo>
                    <a:pt x="89" y="2"/>
                  </a:moveTo>
                  <a:cubicBezTo>
                    <a:pt x="89" y="0"/>
                    <a:pt x="78" y="12"/>
                    <a:pt x="71" y="23"/>
                  </a:cubicBezTo>
                  <a:cubicBezTo>
                    <a:pt x="69" y="21"/>
                    <a:pt x="66" y="20"/>
                    <a:pt x="64" y="18"/>
                  </a:cubicBezTo>
                  <a:cubicBezTo>
                    <a:pt x="48" y="9"/>
                    <a:pt x="0" y="13"/>
                    <a:pt x="4" y="15"/>
                  </a:cubicBezTo>
                  <a:cubicBezTo>
                    <a:pt x="7" y="18"/>
                    <a:pt x="19" y="58"/>
                    <a:pt x="35" y="67"/>
                  </a:cubicBezTo>
                  <a:cubicBezTo>
                    <a:pt x="49" y="76"/>
                    <a:pt x="67" y="74"/>
                    <a:pt x="80" y="65"/>
                  </a:cubicBezTo>
                  <a:cubicBezTo>
                    <a:pt x="81" y="65"/>
                    <a:pt x="82" y="66"/>
                    <a:pt x="83" y="66"/>
                  </a:cubicBezTo>
                  <a:cubicBezTo>
                    <a:pt x="95" y="64"/>
                    <a:pt x="104" y="54"/>
                    <a:pt x="105" y="41"/>
                  </a:cubicBezTo>
                  <a:cubicBezTo>
                    <a:pt x="107" y="28"/>
                    <a:pt x="89" y="5"/>
                    <a:pt x="89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8" name="Freeform 1492">
              <a:extLst>
                <a:ext uri="{FF2B5EF4-FFF2-40B4-BE49-F238E27FC236}">
                  <a16:creationId xmlns:a16="http://schemas.microsoft.com/office/drawing/2014/main" id="{D290B337-25DA-4957-B13C-AC50BC55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2836" y="1923418"/>
              <a:ext cx="381137" cy="312671"/>
            </a:xfrm>
            <a:custGeom>
              <a:avLst/>
              <a:gdLst>
                <a:gd name="T0" fmla="*/ 104 w 106"/>
                <a:gd name="T1" fmla="*/ 37 h 82"/>
                <a:gd name="T2" fmla="*/ 79 w 106"/>
                <a:gd name="T3" fmla="*/ 2 h 82"/>
                <a:gd name="T4" fmla="*/ 67 w 106"/>
                <a:gd name="T5" fmla="*/ 26 h 82"/>
                <a:gd name="T6" fmla="*/ 64 w 106"/>
                <a:gd name="T7" fmla="*/ 23 h 82"/>
                <a:gd name="T8" fmla="*/ 3 w 106"/>
                <a:gd name="T9" fmla="*/ 21 h 82"/>
                <a:gd name="T10" fmla="*/ 35 w 106"/>
                <a:gd name="T11" fmla="*/ 72 h 82"/>
                <a:gd name="T12" fmla="*/ 82 w 106"/>
                <a:gd name="T13" fmla="*/ 68 h 82"/>
                <a:gd name="T14" fmla="*/ 83 w 106"/>
                <a:gd name="T15" fmla="*/ 66 h 82"/>
                <a:gd name="T16" fmla="*/ 88 w 106"/>
                <a:gd name="T17" fmla="*/ 67 h 82"/>
                <a:gd name="T18" fmla="*/ 104 w 106"/>
                <a:gd name="T1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2">
                  <a:moveTo>
                    <a:pt x="104" y="37"/>
                  </a:moveTo>
                  <a:cubicBezTo>
                    <a:pt x="103" y="24"/>
                    <a:pt x="80" y="5"/>
                    <a:pt x="79" y="2"/>
                  </a:cubicBezTo>
                  <a:cubicBezTo>
                    <a:pt x="78" y="0"/>
                    <a:pt x="71" y="13"/>
                    <a:pt x="67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48" y="14"/>
                    <a:pt x="0" y="18"/>
                    <a:pt x="3" y="21"/>
                  </a:cubicBezTo>
                  <a:cubicBezTo>
                    <a:pt x="7" y="23"/>
                    <a:pt x="19" y="63"/>
                    <a:pt x="35" y="72"/>
                  </a:cubicBezTo>
                  <a:cubicBezTo>
                    <a:pt x="50" y="82"/>
                    <a:pt x="69" y="79"/>
                    <a:pt x="82" y="68"/>
                  </a:cubicBezTo>
                  <a:cubicBezTo>
                    <a:pt x="82" y="67"/>
                    <a:pt x="83" y="66"/>
                    <a:pt x="83" y="66"/>
                  </a:cubicBezTo>
                  <a:cubicBezTo>
                    <a:pt x="84" y="66"/>
                    <a:pt x="86" y="67"/>
                    <a:pt x="88" y="67"/>
                  </a:cubicBezTo>
                  <a:cubicBezTo>
                    <a:pt x="99" y="62"/>
                    <a:pt x="106" y="50"/>
                    <a:pt x="104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9" name="Freeform 1493">
              <a:extLst>
                <a:ext uri="{FF2B5EF4-FFF2-40B4-BE49-F238E27FC236}">
                  <a16:creationId xmlns:a16="http://schemas.microsoft.com/office/drawing/2014/main" id="{2AD6EF4F-206C-400F-8DFD-0D644E86F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1701" y="2262458"/>
              <a:ext cx="388261" cy="561300"/>
            </a:xfrm>
            <a:custGeom>
              <a:avLst/>
              <a:gdLst>
                <a:gd name="T0" fmla="*/ 102 w 108"/>
                <a:gd name="T1" fmla="*/ 48 h 147"/>
                <a:gd name="T2" fmla="*/ 55 w 108"/>
                <a:gd name="T3" fmla="*/ 5 h 147"/>
                <a:gd name="T4" fmla="*/ 45 w 108"/>
                <a:gd name="T5" fmla="*/ 68 h 147"/>
                <a:gd name="T6" fmla="*/ 55 w 108"/>
                <a:gd name="T7" fmla="*/ 83 h 147"/>
                <a:gd name="T8" fmla="*/ 35 w 108"/>
                <a:gd name="T9" fmla="*/ 89 h 147"/>
                <a:gd name="T10" fmla="*/ 4 w 108"/>
                <a:gd name="T11" fmla="*/ 140 h 147"/>
                <a:gd name="T12" fmla="*/ 64 w 108"/>
                <a:gd name="T13" fmla="*/ 138 h 147"/>
                <a:gd name="T14" fmla="*/ 84 w 108"/>
                <a:gd name="T15" fmla="*/ 96 h 147"/>
                <a:gd name="T16" fmla="*/ 87 w 108"/>
                <a:gd name="T17" fmla="*/ 96 h 147"/>
                <a:gd name="T18" fmla="*/ 102 w 108"/>
                <a:gd name="T19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47">
                  <a:moveTo>
                    <a:pt x="102" y="48"/>
                  </a:moveTo>
                  <a:cubicBezTo>
                    <a:pt x="95" y="30"/>
                    <a:pt x="54" y="0"/>
                    <a:pt x="55" y="5"/>
                  </a:cubicBezTo>
                  <a:cubicBezTo>
                    <a:pt x="56" y="9"/>
                    <a:pt x="39" y="50"/>
                    <a:pt x="45" y="68"/>
                  </a:cubicBezTo>
                  <a:cubicBezTo>
                    <a:pt x="47" y="74"/>
                    <a:pt x="51" y="79"/>
                    <a:pt x="55" y="83"/>
                  </a:cubicBezTo>
                  <a:cubicBezTo>
                    <a:pt x="48" y="83"/>
                    <a:pt x="42" y="85"/>
                    <a:pt x="35" y="89"/>
                  </a:cubicBezTo>
                  <a:cubicBezTo>
                    <a:pt x="20" y="98"/>
                    <a:pt x="0" y="142"/>
                    <a:pt x="4" y="140"/>
                  </a:cubicBezTo>
                  <a:cubicBezTo>
                    <a:pt x="8" y="138"/>
                    <a:pt x="48" y="147"/>
                    <a:pt x="64" y="138"/>
                  </a:cubicBezTo>
                  <a:cubicBezTo>
                    <a:pt x="79" y="129"/>
                    <a:pt x="86" y="112"/>
                    <a:pt x="84" y="96"/>
                  </a:cubicBezTo>
                  <a:cubicBezTo>
                    <a:pt x="85" y="96"/>
                    <a:pt x="86" y="96"/>
                    <a:pt x="87" y="96"/>
                  </a:cubicBezTo>
                  <a:cubicBezTo>
                    <a:pt x="102" y="85"/>
                    <a:pt x="108" y="66"/>
                    <a:pt x="102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0" name="Freeform 1494">
              <a:extLst>
                <a:ext uri="{FF2B5EF4-FFF2-40B4-BE49-F238E27FC236}">
                  <a16:creationId xmlns:a16="http://schemas.microsoft.com/office/drawing/2014/main" id="{DF63E50A-2ECA-4A54-9E07-D219428DF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330" y="2194650"/>
              <a:ext cx="227969" cy="188355"/>
            </a:xfrm>
            <a:custGeom>
              <a:avLst/>
              <a:gdLst>
                <a:gd name="T0" fmla="*/ 62 w 64"/>
                <a:gd name="T1" fmla="*/ 38 h 49"/>
                <a:gd name="T2" fmla="*/ 27 w 64"/>
                <a:gd name="T3" fmla="*/ 43 h 49"/>
                <a:gd name="T4" fmla="*/ 2 w 64"/>
                <a:gd name="T5" fmla="*/ 6 h 49"/>
                <a:gd name="T6" fmla="*/ 47 w 64"/>
                <a:gd name="T7" fmla="*/ 6 h 49"/>
                <a:gd name="T8" fmla="*/ 62 w 64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9">
                  <a:moveTo>
                    <a:pt x="62" y="38"/>
                  </a:moveTo>
                  <a:cubicBezTo>
                    <a:pt x="53" y="47"/>
                    <a:pt x="39" y="49"/>
                    <a:pt x="27" y="43"/>
                  </a:cubicBezTo>
                  <a:cubicBezTo>
                    <a:pt x="15" y="37"/>
                    <a:pt x="5" y="8"/>
                    <a:pt x="2" y="6"/>
                  </a:cubicBezTo>
                  <a:cubicBezTo>
                    <a:pt x="0" y="4"/>
                    <a:pt x="35" y="0"/>
                    <a:pt x="47" y="6"/>
                  </a:cubicBezTo>
                  <a:cubicBezTo>
                    <a:pt x="58" y="12"/>
                    <a:pt x="64" y="26"/>
                    <a:pt x="62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1" name="Freeform 1495">
              <a:extLst>
                <a:ext uri="{FF2B5EF4-FFF2-40B4-BE49-F238E27FC236}">
                  <a16:creationId xmlns:a16="http://schemas.microsoft.com/office/drawing/2014/main" id="{DEADA72E-0619-4A8B-BEA0-CDBE85FC7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717" y="2017597"/>
              <a:ext cx="245780" cy="177055"/>
            </a:xfrm>
            <a:custGeom>
              <a:avLst/>
              <a:gdLst>
                <a:gd name="T0" fmla="*/ 68 w 68"/>
                <a:gd name="T1" fmla="*/ 32 h 47"/>
                <a:gd name="T2" fmla="*/ 34 w 68"/>
                <a:gd name="T3" fmla="*/ 44 h 47"/>
                <a:gd name="T4" fmla="*/ 3 w 68"/>
                <a:gd name="T5" fmla="*/ 12 h 47"/>
                <a:gd name="T6" fmla="*/ 46 w 68"/>
                <a:gd name="T7" fmla="*/ 4 h 47"/>
                <a:gd name="T8" fmla="*/ 68 w 68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7">
                  <a:moveTo>
                    <a:pt x="68" y="32"/>
                  </a:moveTo>
                  <a:cubicBezTo>
                    <a:pt x="60" y="42"/>
                    <a:pt x="47" y="47"/>
                    <a:pt x="34" y="44"/>
                  </a:cubicBezTo>
                  <a:cubicBezTo>
                    <a:pt x="22" y="40"/>
                    <a:pt x="6" y="14"/>
                    <a:pt x="3" y="12"/>
                  </a:cubicBezTo>
                  <a:cubicBezTo>
                    <a:pt x="0" y="11"/>
                    <a:pt x="34" y="0"/>
                    <a:pt x="46" y="4"/>
                  </a:cubicBezTo>
                  <a:cubicBezTo>
                    <a:pt x="59" y="7"/>
                    <a:pt x="67" y="19"/>
                    <a:pt x="68" y="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2" name="Freeform 1496">
              <a:extLst>
                <a:ext uri="{FF2B5EF4-FFF2-40B4-BE49-F238E27FC236}">
                  <a16:creationId xmlns:a16="http://schemas.microsoft.com/office/drawing/2014/main" id="{E1815E97-462B-4171-8285-2C05F948A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1837" y="1930952"/>
              <a:ext cx="192349" cy="286300"/>
            </a:xfrm>
            <a:custGeom>
              <a:avLst/>
              <a:gdLst>
                <a:gd name="T0" fmla="*/ 18 w 53"/>
                <a:gd name="T1" fmla="*/ 75 h 75"/>
                <a:gd name="T2" fmla="*/ 5 w 53"/>
                <a:gd name="T3" fmla="*/ 38 h 75"/>
                <a:gd name="T4" fmla="*/ 40 w 53"/>
                <a:gd name="T5" fmla="*/ 3 h 75"/>
                <a:gd name="T6" fmla="*/ 49 w 53"/>
                <a:gd name="T7" fmla="*/ 51 h 75"/>
                <a:gd name="T8" fmla="*/ 18 w 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18" y="75"/>
                  </a:moveTo>
                  <a:cubicBezTo>
                    <a:pt x="6" y="67"/>
                    <a:pt x="0" y="52"/>
                    <a:pt x="5" y="38"/>
                  </a:cubicBezTo>
                  <a:cubicBezTo>
                    <a:pt x="9" y="24"/>
                    <a:pt x="38" y="6"/>
                    <a:pt x="40" y="3"/>
                  </a:cubicBezTo>
                  <a:cubicBezTo>
                    <a:pt x="41" y="0"/>
                    <a:pt x="53" y="37"/>
                    <a:pt x="49" y="51"/>
                  </a:cubicBezTo>
                  <a:cubicBezTo>
                    <a:pt x="45" y="65"/>
                    <a:pt x="32" y="74"/>
                    <a:pt x="18" y="7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3" name="Freeform 1497">
              <a:extLst>
                <a:ext uri="{FF2B5EF4-FFF2-40B4-BE49-F238E27FC236}">
                  <a16:creationId xmlns:a16="http://schemas.microsoft.com/office/drawing/2014/main" id="{32B7A232-4260-4CC8-BEB7-A672EAB96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531" y="2680608"/>
              <a:ext cx="317021" cy="252397"/>
            </a:xfrm>
            <a:custGeom>
              <a:avLst/>
              <a:gdLst>
                <a:gd name="T0" fmla="*/ 84 w 88"/>
                <a:gd name="T1" fmla="*/ 14 h 67"/>
                <a:gd name="T2" fmla="*/ 65 w 88"/>
                <a:gd name="T3" fmla="*/ 58 h 67"/>
                <a:gd name="T4" fmla="*/ 4 w 88"/>
                <a:gd name="T5" fmla="*/ 60 h 67"/>
                <a:gd name="T6" fmla="*/ 36 w 88"/>
                <a:gd name="T7" fmla="*/ 9 h 67"/>
                <a:gd name="T8" fmla="*/ 84 w 88"/>
                <a:gd name="T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7">
                  <a:moveTo>
                    <a:pt x="84" y="14"/>
                  </a:moveTo>
                  <a:cubicBezTo>
                    <a:pt x="88" y="31"/>
                    <a:pt x="80" y="49"/>
                    <a:pt x="65" y="58"/>
                  </a:cubicBezTo>
                  <a:cubicBezTo>
                    <a:pt x="49" y="67"/>
                    <a:pt x="8" y="59"/>
                    <a:pt x="4" y="60"/>
                  </a:cubicBezTo>
                  <a:cubicBezTo>
                    <a:pt x="0" y="62"/>
                    <a:pt x="20" y="18"/>
                    <a:pt x="36" y="9"/>
                  </a:cubicBezTo>
                  <a:cubicBezTo>
                    <a:pt x="52" y="0"/>
                    <a:pt x="71" y="3"/>
                    <a:pt x="84" y="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4" name="Freeform 1498">
              <a:extLst>
                <a:ext uri="{FF2B5EF4-FFF2-40B4-BE49-F238E27FC236}">
                  <a16:creationId xmlns:a16="http://schemas.microsoft.com/office/drawing/2014/main" id="{6DC16C41-73F0-44CC-8278-C1CF450C1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557" y="2232321"/>
              <a:ext cx="199473" cy="165753"/>
            </a:xfrm>
            <a:custGeom>
              <a:avLst/>
              <a:gdLst>
                <a:gd name="T0" fmla="*/ 54 w 56"/>
                <a:gd name="T1" fmla="*/ 10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10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5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5" y="2"/>
                    <a:pt x="54" y="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5" name="Freeform 1499">
              <a:extLst>
                <a:ext uri="{FF2B5EF4-FFF2-40B4-BE49-F238E27FC236}">
                  <a16:creationId xmlns:a16="http://schemas.microsoft.com/office/drawing/2014/main" id="{3B1D9943-D91C-45CA-B3DD-6149FC9BE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7402" y="2390539"/>
              <a:ext cx="203036" cy="161987"/>
            </a:xfrm>
            <a:custGeom>
              <a:avLst/>
              <a:gdLst>
                <a:gd name="T0" fmla="*/ 54 w 56"/>
                <a:gd name="T1" fmla="*/ 9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9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6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6" y="2"/>
                    <a:pt x="54" y="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6" name="Freeform 1500">
              <a:extLst>
                <a:ext uri="{FF2B5EF4-FFF2-40B4-BE49-F238E27FC236}">
                  <a16:creationId xmlns:a16="http://schemas.microsoft.com/office/drawing/2014/main" id="{86E9A105-FA9B-408E-A614-9A1DED113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120" y="2567594"/>
              <a:ext cx="466626" cy="546232"/>
            </a:xfrm>
            <a:custGeom>
              <a:avLst/>
              <a:gdLst>
                <a:gd name="T0" fmla="*/ 100 w 130"/>
                <a:gd name="T1" fmla="*/ 5 h 143"/>
                <a:gd name="T2" fmla="*/ 70 w 130"/>
                <a:gd name="T3" fmla="*/ 60 h 143"/>
                <a:gd name="T4" fmla="*/ 76 w 130"/>
                <a:gd name="T5" fmla="*/ 84 h 143"/>
                <a:gd name="T6" fmla="*/ 36 w 130"/>
                <a:gd name="T7" fmla="*/ 84 h 143"/>
                <a:gd name="T8" fmla="*/ 4 w 130"/>
                <a:gd name="T9" fmla="*/ 136 h 143"/>
                <a:gd name="T10" fmla="*/ 64 w 130"/>
                <a:gd name="T11" fmla="*/ 134 h 143"/>
                <a:gd name="T12" fmla="*/ 84 w 130"/>
                <a:gd name="T13" fmla="*/ 93 h 143"/>
                <a:gd name="T14" fmla="*/ 99 w 130"/>
                <a:gd name="T15" fmla="*/ 102 h 143"/>
                <a:gd name="T16" fmla="*/ 130 w 130"/>
                <a:gd name="T17" fmla="*/ 61 h 143"/>
                <a:gd name="T18" fmla="*/ 100 w 130"/>
                <a:gd name="T19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43">
                  <a:moveTo>
                    <a:pt x="100" y="5"/>
                  </a:moveTo>
                  <a:cubicBezTo>
                    <a:pt x="100" y="9"/>
                    <a:pt x="70" y="41"/>
                    <a:pt x="70" y="60"/>
                  </a:cubicBezTo>
                  <a:cubicBezTo>
                    <a:pt x="69" y="69"/>
                    <a:pt x="72" y="77"/>
                    <a:pt x="76" y="84"/>
                  </a:cubicBezTo>
                  <a:cubicBezTo>
                    <a:pt x="64" y="77"/>
                    <a:pt x="49" y="77"/>
                    <a:pt x="36" y="84"/>
                  </a:cubicBezTo>
                  <a:cubicBezTo>
                    <a:pt x="20" y="93"/>
                    <a:pt x="0" y="137"/>
                    <a:pt x="4" y="136"/>
                  </a:cubicBezTo>
                  <a:cubicBezTo>
                    <a:pt x="8" y="134"/>
                    <a:pt x="49" y="143"/>
                    <a:pt x="64" y="134"/>
                  </a:cubicBezTo>
                  <a:cubicBezTo>
                    <a:pt x="79" y="125"/>
                    <a:pt x="86" y="109"/>
                    <a:pt x="84" y="93"/>
                  </a:cubicBezTo>
                  <a:cubicBezTo>
                    <a:pt x="89" y="97"/>
                    <a:pt x="94" y="100"/>
                    <a:pt x="99" y="102"/>
                  </a:cubicBezTo>
                  <a:cubicBezTo>
                    <a:pt x="116" y="97"/>
                    <a:pt x="129" y="81"/>
                    <a:pt x="130" y="61"/>
                  </a:cubicBezTo>
                  <a:cubicBezTo>
                    <a:pt x="130" y="42"/>
                    <a:pt x="101" y="0"/>
                    <a:pt x="100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51BDF31-ED36-4D1B-8D6E-F5728C7A82AE}"/>
              </a:ext>
            </a:extLst>
          </p:cNvPr>
          <p:cNvGrpSpPr/>
          <p:nvPr/>
        </p:nvGrpSpPr>
        <p:grpSpPr>
          <a:xfrm>
            <a:off x="5413060" y="2024104"/>
            <a:ext cx="1389320" cy="1510788"/>
            <a:chOff x="3882540" y="2602552"/>
            <a:chExt cx="1564543" cy="1701332"/>
          </a:xfrm>
        </p:grpSpPr>
        <p:sp>
          <p:nvSpPr>
            <p:cNvPr id="48" name="Freeform 1472">
              <a:extLst>
                <a:ext uri="{FF2B5EF4-FFF2-40B4-BE49-F238E27FC236}">
                  <a16:creationId xmlns:a16="http://schemas.microsoft.com/office/drawing/2014/main" id="{E57CA5C9-74EF-42D4-999F-0BF4519EA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267" y="2745482"/>
              <a:ext cx="1492816" cy="1558402"/>
            </a:xfrm>
            <a:custGeom>
              <a:avLst/>
              <a:gdLst>
                <a:gd name="T0" fmla="*/ 570 w 658"/>
                <a:gd name="T1" fmla="*/ 552 h 667"/>
                <a:gd name="T2" fmla="*/ 408 w 658"/>
                <a:gd name="T3" fmla="*/ 548 h 667"/>
                <a:gd name="T4" fmla="*/ 266 w 658"/>
                <a:gd name="T5" fmla="*/ 485 h 667"/>
                <a:gd name="T6" fmla="*/ 269 w 658"/>
                <a:gd name="T7" fmla="*/ 323 h 667"/>
                <a:gd name="T8" fmla="*/ 380 w 658"/>
                <a:gd name="T9" fmla="*/ 240 h 667"/>
                <a:gd name="T10" fmla="*/ 552 w 658"/>
                <a:gd name="T11" fmla="*/ 235 h 667"/>
                <a:gd name="T12" fmla="*/ 561 w 658"/>
                <a:gd name="T13" fmla="*/ 231 h 667"/>
                <a:gd name="T14" fmla="*/ 491 w 658"/>
                <a:gd name="T15" fmla="*/ 230 h 667"/>
                <a:gd name="T16" fmla="*/ 306 w 658"/>
                <a:gd name="T17" fmla="*/ 255 h 667"/>
                <a:gd name="T18" fmla="*/ 346 w 658"/>
                <a:gd name="T19" fmla="*/ 59 h 667"/>
                <a:gd name="T20" fmla="*/ 280 w 658"/>
                <a:gd name="T21" fmla="*/ 75 h 667"/>
                <a:gd name="T22" fmla="*/ 256 w 658"/>
                <a:gd name="T23" fmla="*/ 19 h 667"/>
                <a:gd name="T24" fmla="*/ 246 w 658"/>
                <a:gd name="T25" fmla="*/ 15 h 667"/>
                <a:gd name="T26" fmla="*/ 272 w 658"/>
                <a:gd name="T27" fmla="*/ 67 h 667"/>
                <a:gd name="T28" fmla="*/ 156 w 658"/>
                <a:gd name="T29" fmla="*/ 49 h 667"/>
                <a:gd name="T30" fmla="*/ 265 w 658"/>
                <a:gd name="T31" fmla="*/ 291 h 667"/>
                <a:gd name="T32" fmla="*/ 201 w 658"/>
                <a:gd name="T33" fmla="*/ 220 h 667"/>
                <a:gd name="T34" fmla="*/ 121 w 658"/>
                <a:gd name="T35" fmla="*/ 179 h 667"/>
                <a:gd name="T36" fmla="*/ 31 w 658"/>
                <a:gd name="T37" fmla="*/ 172 h 667"/>
                <a:gd name="T38" fmla="*/ 135 w 658"/>
                <a:gd name="T39" fmla="*/ 191 h 667"/>
                <a:gd name="T40" fmla="*/ 210 w 658"/>
                <a:gd name="T41" fmla="*/ 238 h 667"/>
                <a:gd name="T42" fmla="*/ 248 w 658"/>
                <a:gd name="T43" fmla="*/ 338 h 667"/>
                <a:gd name="T44" fmla="*/ 212 w 658"/>
                <a:gd name="T45" fmla="*/ 524 h 667"/>
                <a:gd name="T46" fmla="*/ 122 w 658"/>
                <a:gd name="T47" fmla="*/ 526 h 667"/>
                <a:gd name="T48" fmla="*/ 63 w 658"/>
                <a:gd name="T49" fmla="*/ 524 h 667"/>
                <a:gd name="T50" fmla="*/ 16 w 658"/>
                <a:gd name="T51" fmla="*/ 529 h 667"/>
                <a:gd name="T52" fmla="*/ 15 w 658"/>
                <a:gd name="T53" fmla="*/ 530 h 667"/>
                <a:gd name="T54" fmla="*/ 64 w 658"/>
                <a:gd name="T55" fmla="*/ 526 h 667"/>
                <a:gd name="T56" fmla="*/ 120 w 658"/>
                <a:gd name="T57" fmla="*/ 530 h 667"/>
                <a:gd name="T58" fmla="*/ 195 w 658"/>
                <a:gd name="T59" fmla="*/ 535 h 667"/>
                <a:gd name="T60" fmla="*/ 180 w 658"/>
                <a:gd name="T61" fmla="*/ 560 h 667"/>
                <a:gd name="T62" fmla="*/ 152 w 658"/>
                <a:gd name="T63" fmla="*/ 568 h 667"/>
                <a:gd name="T64" fmla="*/ 135 w 658"/>
                <a:gd name="T65" fmla="*/ 578 h 667"/>
                <a:gd name="T66" fmla="*/ 176 w 658"/>
                <a:gd name="T67" fmla="*/ 566 h 667"/>
                <a:gd name="T68" fmla="*/ 186 w 658"/>
                <a:gd name="T69" fmla="*/ 565 h 667"/>
                <a:gd name="T70" fmla="*/ 218 w 658"/>
                <a:gd name="T71" fmla="*/ 602 h 667"/>
                <a:gd name="T72" fmla="*/ 213 w 658"/>
                <a:gd name="T73" fmla="*/ 606 h 667"/>
                <a:gd name="T74" fmla="*/ 201 w 658"/>
                <a:gd name="T75" fmla="*/ 621 h 667"/>
                <a:gd name="T76" fmla="*/ 218 w 658"/>
                <a:gd name="T77" fmla="*/ 606 h 667"/>
                <a:gd name="T78" fmla="*/ 239 w 658"/>
                <a:gd name="T79" fmla="*/ 607 h 667"/>
                <a:gd name="T80" fmla="*/ 234 w 658"/>
                <a:gd name="T81" fmla="*/ 637 h 667"/>
                <a:gd name="T82" fmla="*/ 239 w 658"/>
                <a:gd name="T83" fmla="*/ 634 h 667"/>
                <a:gd name="T84" fmla="*/ 247 w 658"/>
                <a:gd name="T85" fmla="*/ 628 h 667"/>
                <a:gd name="T86" fmla="*/ 248 w 658"/>
                <a:gd name="T87" fmla="*/ 629 h 667"/>
                <a:gd name="T88" fmla="*/ 259 w 658"/>
                <a:gd name="T89" fmla="*/ 661 h 667"/>
                <a:gd name="T90" fmla="*/ 256 w 658"/>
                <a:gd name="T91" fmla="*/ 623 h 667"/>
                <a:gd name="T92" fmla="*/ 254 w 658"/>
                <a:gd name="T93" fmla="*/ 618 h 667"/>
                <a:gd name="T94" fmla="*/ 271 w 658"/>
                <a:gd name="T95" fmla="*/ 596 h 667"/>
                <a:gd name="T96" fmla="*/ 303 w 658"/>
                <a:gd name="T97" fmla="*/ 603 h 667"/>
                <a:gd name="T98" fmla="*/ 303 w 658"/>
                <a:gd name="T99" fmla="*/ 602 h 667"/>
                <a:gd name="T100" fmla="*/ 272 w 658"/>
                <a:gd name="T101" fmla="*/ 591 h 667"/>
                <a:gd name="T102" fmla="*/ 263 w 658"/>
                <a:gd name="T103" fmla="*/ 538 h 667"/>
                <a:gd name="T104" fmla="*/ 283 w 658"/>
                <a:gd name="T105" fmla="*/ 547 h 667"/>
                <a:gd name="T106" fmla="*/ 330 w 658"/>
                <a:gd name="T107" fmla="*/ 559 h 667"/>
                <a:gd name="T108" fmla="*/ 285 w 658"/>
                <a:gd name="T109" fmla="*/ 538 h 667"/>
                <a:gd name="T110" fmla="*/ 282 w 658"/>
                <a:gd name="T111" fmla="*/ 537 h 667"/>
                <a:gd name="T112" fmla="*/ 356 w 658"/>
                <a:gd name="T113" fmla="*/ 551 h 667"/>
                <a:gd name="T114" fmla="*/ 463 w 658"/>
                <a:gd name="T115" fmla="*/ 557 h 667"/>
                <a:gd name="T116" fmla="*/ 642 w 658"/>
                <a:gd name="T117" fmla="*/ 56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667">
                  <a:moveTo>
                    <a:pt x="654" y="566"/>
                  </a:moveTo>
                  <a:cubicBezTo>
                    <a:pt x="651" y="567"/>
                    <a:pt x="647" y="568"/>
                    <a:pt x="642" y="568"/>
                  </a:cubicBezTo>
                  <a:cubicBezTo>
                    <a:pt x="636" y="569"/>
                    <a:pt x="630" y="570"/>
                    <a:pt x="622" y="569"/>
                  </a:cubicBezTo>
                  <a:cubicBezTo>
                    <a:pt x="619" y="568"/>
                    <a:pt x="615" y="567"/>
                    <a:pt x="611" y="566"/>
                  </a:cubicBezTo>
                  <a:cubicBezTo>
                    <a:pt x="607" y="564"/>
                    <a:pt x="604" y="561"/>
                    <a:pt x="599" y="559"/>
                  </a:cubicBezTo>
                  <a:cubicBezTo>
                    <a:pt x="591" y="555"/>
                    <a:pt x="580" y="553"/>
                    <a:pt x="570" y="552"/>
                  </a:cubicBezTo>
                  <a:cubicBezTo>
                    <a:pt x="559" y="550"/>
                    <a:pt x="548" y="550"/>
                    <a:pt x="536" y="550"/>
                  </a:cubicBezTo>
                  <a:cubicBezTo>
                    <a:pt x="513" y="549"/>
                    <a:pt x="488" y="550"/>
                    <a:pt x="463" y="550"/>
                  </a:cubicBezTo>
                  <a:cubicBezTo>
                    <a:pt x="457" y="550"/>
                    <a:pt x="451" y="550"/>
                    <a:pt x="445" y="550"/>
                  </a:cubicBezTo>
                  <a:cubicBezTo>
                    <a:pt x="438" y="550"/>
                    <a:pt x="432" y="550"/>
                    <a:pt x="426" y="549"/>
                  </a:cubicBezTo>
                  <a:cubicBezTo>
                    <a:pt x="423" y="549"/>
                    <a:pt x="420" y="549"/>
                    <a:pt x="417" y="548"/>
                  </a:cubicBezTo>
                  <a:cubicBezTo>
                    <a:pt x="414" y="548"/>
                    <a:pt x="411" y="548"/>
                    <a:pt x="408" y="548"/>
                  </a:cubicBezTo>
                  <a:cubicBezTo>
                    <a:pt x="402" y="547"/>
                    <a:pt x="397" y="546"/>
                    <a:pt x="391" y="545"/>
                  </a:cubicBezTo>
                  <a:cubicBezTo>
                    <a:pt x="380" y="544"/>
                    <a:pt x="369" y="542"/>
                    <a:pt x="358" y="540"/>
                  </a:cubicBezTo>
                  <a:cubicBezTo>
                    <a:pt x="348" y="537"/>
                    <a:pt x="338" y="535"/>
                    <a:pt x="329" y="533"/>
                  </a:cubicBezTo>
                  <a:cubicBezTo>
                    <a:pt x="323" y="531"/>
                    <a:pt x="318" y="530"/>
                    <a:pt x="313" y="529"/>
                  </a:cubicBezTo>
                  <a:cubicBezTo>
                    <a:pt x="306" y="525"/>
                    <a:pt x="278" y="509"/>
                    <a:pt x="274" y="506"/>
                  </a:cubicBezTo>
                  <a:cubicBezTo>
                    <a:pt x="272" y="503"/>
                    <a:pt x="267" y="493"/>
                    <a:pt x="266" y="485"/>
                  </a:cubicBezTo>
                  <a:cubicBezTo>
                    <a:pt x="265" y="478"/>
                    <a:pt x="256" y="470"/>
                    <a:pt x="255" y="460"/>
                  </a:cubicBezTo>
                  <a:cubicBezTo>
                    <a:pt x="254" y="450"/>
                    <a:pt x="253" y="438"/>
                    <a:pt x="253" y="426"/>
                  </a:cubicBezTo>
                  <a:cubicBezTo>
                    <a:pt x="252" y="414"/>
                    <a:pt x="253" y="400"/>
                    <a:pt x="254" y="386"/>
                  </a:cubicBezTo>
                  <a:cubicBezTo>
                    <a:pt x="255" y="372"/>
                    <a:pt x="258" y="357"/>
                    <a:pt x="262" y="343"/>
                  </a:cubicBezTo>
                  <a:cubicBezTo>
                    <a:pt x="264" y="336"/>
                    <a:pt x="266" y="329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72" y="315"/>
                    <a:pt x="276" y="307"/>
                    <a:pt x="281" y="300"/>
                  </a:cubicBezTo>
                  <a:cubicBezTo>
                    <a:pt x="289" y="287"/>
                    <a:pt x="300" y="275"/>
                    <a:pt x="313" y="265"/>
                  </a:cubicBezTo>
                  <a:cubicBezTo>
                    <a:pt x="326" y="256"/>
                    <a:pt x="341" y="249"/>
                    <a:pt x="357" y="245"/>
                  </a:cubicBezTo>
                  <a:cubicBezTo>
                    <a:pt x="361" y="244"/>
                    <a:pt x="365" y="243"/>
                    <a:pt x="369" y="242"/>
                  </a:cubicBezTo>
                  <a:cubicBezTo>
                    <a:pt x="373" y="241"/>
                    <a:pt x="377" y="241"/>
                    <a:pt x="380" y="240"/>
                  </a:cubicBezTo>
                  <a:cubicBezTo>
                    <a:pt x="388" y="239"/>
                    <a:pt x="396" y="239"/>
                    <a:pt x="404" y="238"/>
                  </a:cubicBezTo>
                  <a:cubicBezTo>
                    <a:pt x="420" y="237"/>
                    <a:pt x="435" y="237"/>
                    <a:pt x="450" y="237"/>
                  </a:cubicBezTo>
                  <a:cubicBezTo>
                    <a:pt x="464" y="237"/>
                    <a:pt x="478" y="236"/>
                    <a:pt x="491" y="236"/>
                  </a:cubicBezTo>
                  <a:cubicBezTo>
                    <a:pt x="513" y="236"/>
                    <a:pt x="531" y="235"/>
                    <a:pt x="546" y="235"/>
                  </a:cubicBezTo>
                  <a:cubicBezTo>
                    <a:pt x="546" y="235"/>
                    <a:pt x="546" y="235"/>
                    <a:pt x="546" y="235"/>
                  </a:cubicBezTo>
                  <a:cubicBezTo>
                    <a:pt x="546" y="235"/>
                    <a:pt x="548" y="235"/>
                    <a:pt x="552" y="235"/>
                  </a:cubicBezTo>
                  <a:cubicBezTo>
                    <a:pt x="554" y="235"/>
                    <a:pt x="556" y="235"/>
                    <a:pt x="559" y="235"/>
                  </a:cubicBezTo>
                  <a:cubicBezTo>
                    <a:pt x="559" y="235"/>
                    <a:pt x="560" y="235"/>
                    <a:pt x="560" y="235"/>
                  </a:cubicBezTo>
                  <a:cubicBezTo>
                    <a:pt x="561" y="235"/>
                    <a:pt x="561" y="235"/>
                    <a:pt x="561" y="235"/>
                  </a:cubicBezTo>
                  <a:cubicBezTo>
                    <a:pt x="560" y="235"/>
                    <a:pt x="561" y="235"/>
                    <a:pt x="561" y="235"/>
                  </a:cubicBezTo>
                  <a:cubicBezTo>
                    <a:pt x="561" y="234"/>
                    <a:pt x="563" y="237"/>
                    <a:pt x="562" y="231"/>
                  </a:cubicBezTo>
                  <a:cubicBezTo>
                    <a:pt x="560" y="230"/>
                    <a:pt x="561" y="231"/>
                    <a:pt x="561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59" y="231"/>
                    <a:pt x="558" y="231"/>
                    <a:pt x="557" y="231"/>
                  </a:cubicBezTo>
                  <a:cubicBezTo>
                    <a:pt x="555" y="230"/>
                    <a:pt x="554" y="230"/>
                    <a:pt x="552" y="230"/>
                  </a:cubicBezTo>
                  <a:cubicBezTo>
                    <a:pt x="537" y="230"/>
                    <a:pt x="516" y="230"/>
                    <a:pt x="491" y="230"/>
                  </a:cubicBezTo>
                  <a:cubicBezTo>
                    <a:pt x="478" y="229"/>
                    <a:pt x="464" y="229"/>
                    <a:pt x="450" y="229"/>
                  </a:cubicBezTo>
                  <a:cubicBezTo>
                    <a:pt x="435" y="229"/>
                    <a:pt x="420" y="229"/>
                    <a:pt x="404" y="229"/>
                  </a:cubicBezTo>
                  <a:cubicBezTo>
                    <a:pt x="396" y="229"/>
                    <a:pt x="388" y="229"/>
                    <a:pt x="379" y="230"/>
                  </a:cubicBezTo>
                  <a:cubicBezTo>
                    <a:pt x="375" y="231"/>
                    <a:pt x="371" y="231"/>
                    <a:pt x="367" y="232"/>
                  </a:cubicBezTo>
                  <a:cubicBezTo>
                    <a:pt x="363" y="233"/>
                    <a:pt x="358" y="234"/>
                    <a:pt x="354" y="234"/>
                  </a:cubicBezTo>
                  <a:cubicBezTo>
                    <a:pt x="338" y="239"/>
                    <a:pt x="321" y="245"/>
                    <a:pt x="306" y="255"/>
                  </a:cubicBezTo>
                  <a:cubicBezTo>
                    <a:pt x="295" y="263"/>
                    <a:pt x="285" y="272"/>
                    <a:pt x="276" y="283"/>
                  </a:cubicBezTo>
                  <a:cubicBezTo>
                    <a:pt x="277" y="278"/>
                    <a:pt x="278" y="272"/>
                    <a:pt x="279" y="267"/>
                  </a:cubicBezTo>
                  <a:cubicBezTo>
                    <a:pt x="281" y="254"/>
                    <a:pt x="282" y="240"/>
                    <a:pt x="284" y="227"/>
                  </a:cubicBezTo>
                  <a:cubicBezTo>
                    <a:pt x="285" y="214"/>
                    <a:pt x="286" y="200"/>
                    <a:pt x="287" y="187"/>
                  </a:cubicBezTo>
                  <a:cubicBezTo>
                    <a:pt x="301" y="167"/>
                    <a:pt x="346" y="104"/>
                    <a:pt x="350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43" y="99"/>
                    <a:pt x="304" y="156"/>
                    <a:pt x="287" y="180"/>
                  </a:cubicBezTo>
                  <a:cubicBezTo>
                    <a:pt x="287" y="168"/>
                    <a:pt x="288" y="157"/>
                    <a:pt x="287" y="146"/>
                  </a:cubicBezTo>
                  <a:cubicBezTo>
                    <a:pt x="287" y="139"/>
                    <a:pt x="287" y="132"/>
                    <a:pt x="287" y="126"/>
                  </a:cubicBezTo>
                  <a:cubicBezTo>
                    <a:pt x="286" y="119"/>
                    <a:pt x="286" y="112"/>
                    <a:pt x="285" y="105"/>
                  </a:cubicBezTo>
                  <a:cubicBezTo>
                    <a:pt x="284" y="99"/>
                    <a:pt x="283" y="92"/>
                    <a:pt x="282" y="85"/>
                  </a:cubicBezTo>
                  <a:cubicBezTo>
                    <a:pt x="281" y="82"/>
                    <a:pt x="281" y="79"/>
                    <a:pt x="280" y="75"/>
                  </a:cubicBezTo>
                  <a:cubicBezTo>
                    <a:pt x="279" y="72"/>
                    <a:pt x="278" y="69"/>
                    <a:pt x="277" y="65"/>
                  </a:cubicBezTo>
                  <a:cubicBezTo>
                    <a:pt x="276" y="62"/>
                    <a:pt x="276" y="59"/>
                    <a:pt x="275" y="56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3"/>
                    <a:pt x="268" y="40"/>
                    <a:pt x="267" y="37"/>
                  </a:cubicBezTo>
                  <a:cubicBezTo>
                    <a:pt x="265" y="34"/>
                    <a:pt x="263" y="31"/>
                    <a:pt x="262" y="28"/>
                  </a:cubicBezTo>
                  <a:cubicBezTo>
                    <a:pt x="260" y="25"/>
                    <a:pt x="258" y="22"/>
                    <a:pt x="256" y="19"/>
                  </a:cubicBezTo>
                  <a:cubicBezTo>
                    <a:pt x="254" y="17"/>
                    <a:pt x="251" y="14"/>
                    <a:pt x="249" y="12"/>
                  </a:cubicBezTo>
                  <a:cubicBezTo>
                    <a:pt x="246" y="9"/>
                    <a:pt x="243" y="7"/>
                    <a:pt x="241" y="5"/>
                  </a:cubicBezTo>
                  <a:cubicBezTo>
                    <a:pt x="238" y="3"/>
                    <a:pt x="235" y="2"/>
                    <a:pt x="232" y="0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33" y="5"/>
                    <a:pt x="236" y="7"/>
                    <a:pt x="238" y="8"/>
                  </a:cubicBezTo>
                  <a:cubicBezTo>
                    <a:pt x="241" y="11"/>
                    <a:pt x="243" y="13"/>
                    <a:pt x="246" y="15"/>
                  </a:cubicBezTo>
                  <a:cubicBezTo>
                    <a:pt x="248" y="17"/>
                    <a:pt x="250" y="20"/>
                    <a:pt x="252" y="22"/>
                  </a:cubicBezTo>
                  <a:cubicBezTo>
                    <a:pt x="254" y="25"/>
                    <a:pt x="256" y="27"/>
                    <a:pt x="258" y="30"/>
                  </a:cubicBezTo>
                  <a:cubicBezTo>
                    <a:pt x="259" y="33"/>
                    <a:pt x="261" y="36"/>
                    <a:pt x="262" y="39"/>
                  </a:cubicBezTo>
                  <a:cubicBezTo>
                    <a:pt x="264" y="42"/>
                    <a:pt x="265" y="45"/>
                    <a:pt x="266" y="48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0" y="61"/>
                    <a:pt x="271" y="64"/>
                    <a:pt x="272" y="67"/>
                  </a:cubicBezTo>
                  <a:cubicBezTo>
                    <a:pt x="273" y="70"/>
                    <a:pt x="273" y="73"/>
                    <a:pt x="274" y="77"/>
                  </a:cubicBezTo>
                  <a:cubicBezTo>
                    <a:pt x="275" y="80"/>
                    <a:pt x="275" y="83"/>
                    <a:pt x="276" y="86"/>
                  </a:cubicBezTo>
                  <a:cubicBezTo>
                    <a:pt x="277" y="93"/>
                    <a:pt x="278" y="100"/>
                    <a:pt x="278" y="106"/>
                  </a:cubicBezTo>
                  <a:cubicBezTo>
                    <a:pt x="279" y="110"/>
                    <a:pt x="279" y="114"/>
                    <a:pt x="279" y="119"/>
                  </a:cubicBezTo>
                  <a:cubicBezTo>
                    <a:pt x="214" y="111"/>
                    <a:pt x="159" y="47"/>
                    <a:pt x="159" y="47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50"/>
                    <a:pt x="213" y="115"/>
                    <a:pt x="280" y="123"/>
                  </a:cubicBezTo>
                  <a:cubicBezTo>
                    <a:pt x="280" y="124"/>
                    <a:pt x="280" y="125"/>
                    <a:pt x="280" y="126"/>
                  </a:cubicBezTo>
                  <a:cubicBezTo>
                    <a:pt x="280" y="133"/>
                    <a:pt x="280" y="139"/>
                    <a:pt x="280" y="146"/>
                  </a:cubicBezTo>
                  <a:cubicBezTo>
                    <a:pt x="280" y="173"/>
                    <a:pt x="278" y="199"/>
                    <a:pt x="275" y="226"/>
                  </a:cubicBezTo>
                  <a:cubicBezTo>
                    <a:pt x="273" y="239"/>
                    <a:pt x="271" y="252"/>
                    <a:pt x="269" y="266"/>
                  </a:cubicBezTo>
                  <a:cubicBezTo>
                    <a:pt x="268" y="274"/>
                    <a:pt x="266" y="282"/>
                    <a:pt x="265" y="291"/>
                  </a:cubicBezTo>
                  <a:cubicBezTo>
                    <a:pt x="264" y="290"/>
                    <a:pt x="263" y="289"/>
                    <a:pt x="263" y="288"/>
                  </a:cubicBezTo>
                  <a:cubicBezTo>
                    <a:pt x="260" y="282"/>
                    <a:pt x="256" y="277"/>
                    <a:pt x="252" y="272"/>
                  </a:cubicBezTo>
                  <a:cubicBezTo>
                    <a:pt x="249" y="267"/>
                    <a:pt x="245" y="263"/>
                    <a:pt x="241" y="258"/>
                  </a:cubicBezTo>
                  <a:cubicBezTo>
                    <a:pt x="237" y="253"/>
                    <a:pt x="233" y="249"/>
                    <a:pt x="229" y="245"/>
                  </a:cubicBezTo>
                  <a:cubicBezTo>
                    <a:pt x="224" y="240"/>
                    <a:pt x="220" y="236"/>
                    <a:pt x="215" y="232"/>
                  </a:cubicBezTo>
                  <a:cubicBezTo>
                    <a:pt x="211" y="228"/>
                    <a:pt x="206" y="224"/>
                    <a:pt x="201" y="220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1" y="207"/>
                    <a:pt x="176" y="203"/>
                    <a:pt x="171" y="200"/>
                  </a:cubicBezTo>
                  <a:cubicBezTo>
                    <a:pt x="166" y="197"/>
                    <a:pt x="160" y="195"/>
                    <a:pt x="155" y="192"/>
                  </a:cubicBezTo>
                  <a:cubicBezTo>
                    <a:pt x="149" y="190"/>
                    <a:pt x="143" y="187"/>
                    <a:pt x="138" y="185"/>
                  </a:cubicBezTo>
                  <a:cubicBezTo>
                    <a:pt x="132" y="183"/>
                    <a:pt x="126" y="181"/>
                    <a:pt x="121" y="179"/>
                  </a:cubicBezTo>
                  <a:cubicBezTo>
                    <a:pt x="115" y="178"/>
                    <a:pt x="109" y="176"/>
                    <a:pt x="103" y="175"/>
                  </a:cubicBezTo>
                  <a:cubicBezTo>
                    <a:pt x="97" y="174"/>
                    <a:pt x="91" y="172"/>
                    <a:pt x="85" y="172"/>
                  </a:cubicBezTo>
                  <a:cubicBezTo>
                    <a:pt x="79" y="171"/>
                    <a:pt x="73" y="170"/>
                    <a:pt x="67" y="169"/>
                  </a:cubicBezTo>
                  <a:cubicBezTo>
                    <a:pt x="61" y="169"/>
                    <a:pt x="55" y="169"/>
                    <a:pt x="49" y="168"/>
                  </a:cubicBezTo>
                  <a:cubicBezTo>
                    <a:pt x="43" y="168"/>
                    <a:pt x="37" y="168"/>
                    <a:pt x="31" y="168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7" y="172"/>
                    <a:pt x="43" y="172"/>
                    <a:pt x="49" y="173"/>
                  </a:cubicBezTo>
                  <a:cubicBezTo>
                    <a:pt x="55" y="173"/>
                    <a:pt x="61" y="173"/>
                    <a:pt x="67" y="174"/>
                  </a:cubicBezTo>
                  <a:cubicBezTo>
                    <a:pt x="73" y="175"/>
                    <a:pt x="78" y="176"/>
                    <a:pt x="84" y="177"/>
                  </a:cubicBezTo>
                  <a:cubicBezTo>
                    <a:pt x="90" y="178"/>
                    <a:pt x="96" y="179"/>
                    <a:pt x="102" y="180"/>
                  </a:cubicBezTo>
                  <a:cubicBezTo>
                    <a:pt x="107" y="182"/>
                    <a:pt x="113" y="184"/>
                    <a:pt x="119" y="185"/>
                  </a:cubicBezTo>
                  <a:cubicBezTo>
                    <a:pt x="124" y="187"/>
                    <a:pt x="130" y="189"/>
                    <a:pt x="135" y="191"/>
                  </a:cubicBezTo>
                  <a:cubicBezTo>
                    <a:pt x="141" y="193"/>
                    <a:pt x="146" y="196"/>
                    <a:pt x="152" y="198"/>
                  </a:cubicBezTo>
                  <a:cubicBezTo>
                    <a:pt x="157" y="201"/>
                    <a:pt x="162" y="204"/>
                    <a:pt x="167" y="207"/>
                  </a:cubicBezTo>
                  <a:cubicBezTo>
                    <a:pt x="172" y="210"/>
                    <a:pt x="177" y="213"/>
                    <a:pt x="182" y="216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201" y="230"/>
                    <a:pt x="205" y="234"/>
                    <a:pt x="210" y="238"/>
                  </a:cubicBezTo>
                  <a:cubicBezTo>
                    <a:pt x="214" y="242"/>
                    <a:pt x="218" y="246"/>
                    <a:pt x="222" y="251"/>
                  </a:cubicBezTo>
                  <a:cubicBezTo>
                    <a:pt x="226" y="255"/>
                    <a:pt x="230" y="259"/>
                    <a:pt x="234" y="264"/>
                  </a:cubicBezTo>
                  <a:cubicBezTo>
                    <a:pt x="238" y="269"/>
                    <a:pt x="241" y="273"/>
                    <a:pt x="245" y="278"/>
                  </a:cubicBezTo>
                  <a:cubicBezTo>
                    <a:pt x="248" y="283"/>
                    <a:pt x="251" y="288"/>
                    <a:pt x="254" y="293"/>
                  </a:cubicBezTo>
                  <a:cubicBezTo>
                    <a:pt x="257" y="297"/>
                    <a:pt x="259" y="302"/>
                    <a:pt x="261" y="306"/>
                  </a:cubicBezTo>
                  <a:cubicBezTo>
                    <a:pt x="255" y="317"/>
                    <a:pt x="251" y="327"/>
                    <a:pt x="248" y="338"/>
                  </a:cubicBezTo>
                  <a:cubicBezTo>
                    <a:pt x="243" y="354"/>
                    <a:pt x="239" y="370"/>
                    <a:pt x="238" y="384"/>
                  </a:cubicBezTo>
                  <a:cubicBezTo>
                    <a:pt x="236" y="399"/>
                    <a:pt x="235" y="413"/>
                    <a:pt x="235" y="426"/>
                  </a:cubicBezTo>
                  <a:cubicBezTo>
                    <a:pt x="235" y="439"/>
                    <a:pt x="235" y="451"/>
                    <a:pt x="236" y="462"/>
                  </a:cubicBezTo>
                  <a:cubicBezTo>
                    <a:pt x="237" y="472"/>
                    <a:pt x="234" y="481"/>
                    <a:pt x="235" y="489"/>
                  </a:cubicBezTo>
                  <a:cubicBezTo>
                    <a:pt x="236" y="496"/>
                    <a:pt x="234" y="505"/>
                    <a:pt x="231" y="508"/>
                  </a:cubicBezTo>
                  <a:cubicBezTo>
                    <a:pt x="229" y="511"/>
                    <a:pt x="219" y="519"/>
                    <a:pt x="212" y="524"/>
                  </a:cubicBezTo>
                  <a:cubicBezTo>
                    <a:pt x="207" y="525"/>
                    <a:pt x="201" y="526"/>
                    <a:pt x="194" y="528"/>
                  </a:cubicBezTo>
                  <a:cubicBezTo>
                    <a:pt x="183" y="530"/>
                    <a:pt x="170" y="533"/>
                    <a:pt x="157" y="534"/>
                  </a:cubicBezTo>
                  <a:cubicBezTo>
                    <a:pt x="150" y="534"/>
                    <a:pt x="143" y="535"/>
                    <a:pt x="137" y="533"/>
                  </a:cubicBezTo>
                  <a:cubicBezTo>
                    <a:pt x="135" y="533"/>
                    <a:pt x="134" y="532"/>
                    <a:pt x="132" y="531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6" y="528"/>
                    <a:pt x="124" y="527"/>
                    <a:pt x="122" y="526"/>
                  </a:cubicBezTo>
                  <a:cubicBezTo>
                    <a:pt x="120" y="526"/>
                    <a:pt x="119" y="525"/>
                    <a:pt x="117" y="524"/>
                  </a:cubicBezTo>
                  <a:cubicBezTo>
                    <a:pt x="113" y="523"/>
                    <a:pt x="110" y="522"/>
                    <a:pt x="106" y="522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5" y="521"/>
                    <a:pt x="95" y="521"/>
                    <a:pt x="95" y="521"/>
                  </a:cubicBezTo>
                  <a:cubicBezTo>
                    <a:pt x="88" y="520"/>
                    <a:pt x="80" y="521"/>
                    <a:pt x="73" y="522"/>
                  </a:cubicBezTo>
                  <a:cubicBezTo>
                    <a:pt x="70" y="522"/>
                    <a:pt x="67" y="523"/>
                    <a:pt x="63" y="524"/>
                  </a:cubicBezTo>
                  <a:cubicBezTo>
                    <a:pt x="60" y="525"/>
                    <a:pt x="57" y="525"/>
                    <a:pt x="54" y="526"/>
                  </a:cubicBezTo>
                  <a:cubicBezTo>
                    <a:pt x="51" y="527"/>
                    <a:pt x="48" y="527"/>
                    <a:pt x="45" y="528"/>
                  </a:cubicBezTo>
                  <a:cubicBezTo>
                    <a:pt x="42" y="528"/>
                    <a:pt x="39" y="529"/>
                    <a:pt x="37" y="529"/>
                  </a:cubicBezTo>
                  <a:cubicBezTo>
                    <a:pt x="34" y="529"/>
                    <a:pt x="31" y="529"/>
                    <a:pt x="29" y="529"/>
                  </a:cubicBezTo>
                  <a:cubicBezTo>
                    <a:pt x="26" y="529"/>
                    <a:pt x="24" y="530"/>
                    <a:pt x="22" y="530"/>
                  </a:cubicBezTo>
                  <a:cubicBezTo>
                    <a:pt x="20" y="529"/>
                    <a:pt x="17" y="529"/>
                    <a:pt x="16" y="529"/>
                  </a:cubicBezTo>
                  <a:cubicBezTo>
                    <a:pt x="14" y="529"/>
                    <a:pt x="12" y="529"/>
                    <a:pt x="10" y="529"/>
                  </a:cubicBezTo>
                  <a:cubicBezTo>
                    <a:pt x="7" y="528"/>
                    <a:pt x="5" y="528"/>
                    <a:pt x="3" y="528"/>
                  </a:cubicBezTo>
                  <a:cubicBezTo>
                    <a:pt x="1" y="527"/>
                    <a:pt x="0" y="527"/>
                    <a:pt x="0" y="527"/>
                  </a:cubicBezTo>
                  <a:cubicBezTo>
                    <a:pt x="0" y="527"/>
                    <a:pt x="1" y="527"/>
                    <a:pt x="3" y="528"/>
                  </a:cubicBezTo>
                  <a:cubicBezTo>
                    <a:pt x="5" y="528"/>
                    <a:pt x="7" y="529"/>
                    <a:pt x="10" y="529"/>
                  </a:cubicBezTo>
                  <a:cubicBezTo>
                    <a:pt x="12" y="529"/>
                    <a:pt x="14" y="530"/>
                    <a:pt x="15" y="530"/>
                  </a:cubicBezTo>
                  <a:cubicBezTo>
                    <a:pt x="17" y="530"/>
                    <a:pt x="19" y="530"/>
                    <a:pt x="22" y="530"/>
                  </a:cubicBezTo>
                  <a:cubicBezTo>
                    <a:pt x="24" y="530"/>
                    <a:pt x="26" y="530"/>
                    <a:pt x="29" y="530"/>
                  </a:cubicBezTo>
                  <a:cubicBezTo>
                    <a:pt x="31" y="530"/>
                    <a:pt x="34" y="530"/>
                    <a:pt x="37" y="530"/>
                  </a:cubicBezTo>
                  <a:cubicBezTo>
                    <a:pt x="40" y="530"/>
                    <a:pt x="42" y="530"/>
                    <a:pt x="45" y="529"/>
                  </a:cubicBezTo>
                  <a:cubicBezTo>
                    <a:pt x="48" y="529"/>
                    <a:pt x="51" y="529"/>
                    <a:pt x="54" y="528"/>
                  </a:cubicBezTo>
                  <a:cubicBezTo>
                    <a:pt x="58" y="527"/>
                    <a:pt x="61" y="527"/>
                    <a:pt x="64" y="526"/>
                  </a:cubicBezTo>
                  <a:cubicBezTo>
                    <a:pt x="67" y="525"/>
                    <a:pt x="70" y="524"/>
                    <a:pt x="74" y="524"/>
                  </a:cubicBezTo>
                  <a:cubicBezTo>
                    <a:pt x="81" y="523"/>
                    <a:pt x="88" y="523"/>
                    <a:pt x="95" y="524"/>
                  </a:cubicBezTo>
                  <a:cubicBezTo>
                    <a:pt x="100" y="524"/>
                    <a:pt x="100" y="524"/>
                    <a:pt x="100" y="524"/>
                  </a:cubicBezTo>
                  <a:cubicBezTo>
                    <a:pt x="105" y="525"/>
                    <a:pt x="105" y="525"/>
                    <a:pt x="105" y="525"/>
                  </a:cubicBezTo>
                  <a:cubicBezTo>
                    <a:pt x="109" y="526"/>
                    <a:pt x="112" y="527"/>
                    <a:pt x="116" y="528"/>
                  </a:cubicBezTo>
                  <a:cubicBezTo>
                    <a:pt x="117" y="529"/>
                    <a:pt x="119" y="530"/>
                    <a:pt x="120" y="530"/>
                  </a:cubicBezTo>
                  <a:cubicBezTo>
                    <a:pt x="122" y="531"/>
                    <a:pt x="124" y="531"/>
                    <a:pt x="125" y="532"/>
                  </a:cubicBezTo>
                  <a:cubicBezTo>
                    <a:pt x="130" y="535"/>
                    <a:pt x="130" y="535"/>
                    <a:pt x="130" y="535"/>
                  </a:cubicBezTo>
                  <a:cubicBezTo>
                    <a:pt x="131" y="536"/>
                    <a:pt x="133" y="537"/>
                    <a:pt x="135" y="538"/>
                  </a:cubicBezTo>
                  <a:cubicBezTo>
                    <a:pt x="139" y="539"/>
                    <a:pt x="143" y="539"/>
                    <a:pt x="146" y="539"/>
                  </a:cubicBezTo>
                  <a:cubicBezTo>
                    <a:pt x="150" y="540"/>
                    <a:pt x="154" y="540"/>
                    <a:pt x="157" y="539"/>
                  </a:cubicBezTo>
                  <a:cubicBezTo>
                    <a:pt x="171" y="539"/>
                    <a:pt x="184" y="537"/>
                    <a:pt x="195" y="535"/>
                  </a:cubicBezTo>
                  <a:cubicBezTo>
                    <a:pt x="206" y="533"/>
                    <a:pt x="215" y="531"/>
                    <a:pt x="221" y="529"/>
                  </a:cubicBezTo>
                  <a:cubicBezTo>
                    <a:pt x="223" y="529"/>
                    <a:pt x="224" y="529"/>
                    <a:pt x="225" y="528"/>
                  </a:cubicBezTo>
                  <a:cubicBezTo>
                    <a:pt x="216" y="535"/>
                    <a:pt x="205" y="544"/>
                    <a:pt x="194" y="552"/>
                  </a:cubicBezTo>
                  <a:cubicBezTo>
                    <a:pt x="190" y="554"/>
                    <a:pt x="187" y="557"/>
                    <a:pt x="183" y="558"/>
                  </a:cubicBezTo>
                  <a:cubicBezTo>
                    <a:pt x="183" y="559"/>
                    <a:pt x="182" y="559"/>
                    <a:pt x="181" y="559"/>
                  </a:cubicBezTo>
                  <a:cubicBezTo>
                    <a:pt x="181" y="559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79" y="560"/>
                    <a:pt x="179" y="560"/>
                    <a:pt x="179" y="560"/>
                  </a:cubicBezTo>
                  <a:cubicBezTo>
                    <a:pt x="178" y="560"/>
                    <a:pt x="177" y="560"/>
                    <a:pt x="176" y="560"/>
                  </a:cubicBezTo>
                  <a:cubicBezTo>
                    <a:pt x="174" y="560"/>
                    <a:pt x="174" y="561"/>
                    <a:pt x="173" y="561"/>
                  </a:cubicBezTo>
                  <a:cubicBezTo>
                    <a:pt x="165" y="563"/>
                    <a:pt x="158" y="565"/>
                    <a:pt x="152" y="568"/>
                  </a:cubicBezTo>
                  <a:cubicBezTo>
                    <a:pt x="149" y="569"/>
                    <a:pt x="146" y="570"/>
                    <a:pt x="144" y="572"/>
                  </a:cubicBezTo>
                  <a:cubicBezTo>
                    <a:pt x="142" y="573"/>
                    <a:pt x="140" y="574"/>
                    <a:pt x="138" y="575"/>
                  </a:cubicBezTo>
                  <a:cubicBezTo>
                    <a:pt x="137" y="576"/>
                    <a:pt x="137" y="576"/>
                    <a:pt x="136" y="576"/>
                  </a:cubicBezTo>
                  <a:cubicBezTo>
                    <a:pt x="136" y="577"/>
                    <a:pt x="135" y="577"/>
                    <a:pt x="135" y="578"/>
                  </a:cubicBezTo>
                  <a:cubicBezTo>
                    <a:pt x="134" y="579"/>
                    <a:pt x="134" y="579"/>
                    <a:pt x="134" y="579"/>
                  </a:cubicBezTo>
                  <a:cubicBezTo>
                    <a:pt x="134" y="579"/>
                    <a:pt x="134" y="579"/>
                    <a:pt x="135" y="578"/>
                  </a:cubicBezTo>
                  <a:cubicBezTo>
                    <a:pt x="135" y="578"/>
                    <a:pt x="136" y="577"/>
                    <a:pt x="136" y="577"/>
                  </a:cubicBezTo>
                  <a:cubicBezTo>
                    <a:pt x="137" y="577"/>
                    <a:pt x="138" y="576"/>
                    <a:pt x="139" y="576"/>
                  </a:cubicBezTo>
                  <a:cubicBezTo>
                    <a:pt x="140" y="575"/>
                    <a:pt x="142" y="574"/>
                    <a:pt x="145" y="573"/>
                  </a:cubicBezTo>
                  <a:cubicBezTo>
                    <a:pt x="147" y="572"/>
                    <a:pt x="150" y="571"/>
                    <a:pt x="153" y="571"/>
                  </a:cubicBezTo>
                  <a:cubicBezTo>
                    <a:pt x="159" y="569"/>
                    <a:pt x="166" y="567"/>
                    <a:pt x="173" y="567"/>
                  </a:cubicBezTo>
                  <a:cubicBezTo>
                    <a:pt x="174" y="567"/>
                    <a:pt x="175" y="566"/>
                    <a:pt x="176" y="566"/>
                  </a:cubicBezTo>
                  <a:cubicBezTo>
                    <a:pt x="177" y="566"/>
                    <a:pt x="178" y="566"/>
                    <a:pt x="179" y="566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1" y="567"/>
                    <a:pt x="181" y="567"/>
                    <a:pt x="181" y="567"/>
                  </a:cubicBezTo>
                  <a:cubicBezTo>
                    <a:pt x="182" y="567"/>
                    <a:pt x="182" y="566"/>
                    <a:pt x="183" y="566"/>
                  </a:cubicBezTo>
                  <a:cubicBezTo>
                    <a:pt x="184" y="566"/>
                    <a:pt x="185" y="566"/>
                    <a:pt x="186" y="565"/>
                  </a:cubicBezTo>
                  <a:cubicBezTo>
                    <a:pt x="191" y="564"/>
                    <a:pt x="194" y="562"/>
                    <a:pt x="198" y="560"/>
                  </a:cubicBezTo>
                  <a:cubicBezTo>
                    <a:pt x="211" y="554"/>
                    <a:pt x="224" y="546"/>
                    <a:pt x="234" y="540"/>
                  </a:cubicBezTo>
                  <a:cubicBezTo>
                    <a:pt x="234" y="549"/>
                    <a:pt x="234" y="559"/>
                    <a:pt x="234" y="569"/>
                  </a:cubicBezTo>
                  <a:cubicBezTo>
                    <a:pt x="234" y="570"/>
                    <a:pt x="233" y="572"/>
                    <a:pt x="232" y="575"/>
                  </a:cubicBezTo>
                  <a:cubicBezTo>
                    <a:pt x="229" y="581"/>
                    <a:pt x="226" y="589"/>
                    <a:pt x="221" y="597"/>
                  </a:cubicBezTo>
                  <a:cubicBezTo>
                    <a:pt x="220" y="599"/>
                    <a:pt x="219" y="600"/>
                    <a:pt x="218" y="602"/>
                  </a:cubicBezTo>
                  <a:cubicBezTo>
                    <a:pt x="218" y="602"/>
                    <a:pt x="217" y="603"/>
                    <a:pt x="217" y="603"/>
                  </a:cubicBezTo>
                  <a:cubicBezTo>
                    <a:pt x="217" y="603"/>
                    <a:pt x="217" y="603"/>
                    <a:pt x="217" y="604"/>
                  </a:cubicBezTo>
                  <a:cubicBezTo>
                    <a:pt x="217" y="604"/>
                    <a:pt x="217" y="604"/>
                    <a:pt x="217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5" y="605"/>
                    <a:pt x="214" y="605"/>
                    <a:pt x="213" y="606"/>
                  </a:cubicBezTo>
                  <a:cubicBezTo>
                    <a:pt x="210" y="609"/>
                    <a:pt x="208" y="612"/>
                    <a:pt x="205" y="614"/>
                  </a:cubicBezTo>
                  <a:cubicBezTo>
                    <a:pt x="203" y="617"/>
                    <a:pt x="202" y="619"/>
                    <a:pt x="201" y="621"/>
                  </a:cubicBezTo>
                  <a:cubicBezTo>
                    <a:pt x="200" y="622"/>
                    <a:pt x="200" y="623"/>
                    <a:pt x="200" y="623"/>
                  </a:cubicBezTo>
                  <a:cubicBezTo>
                    <a:pt x="200" y="624"/>
                    <a:pt x="200" y="624"/>
                    <a:pt x="200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0" y="623"/>
                    <a:pt x="200" y="622"/>
                    <a:pt x="201" y="621"/>
                  </a:cubicBezTo>
                  <a:cubicBezTo>
                    <a:pt x="202" y="620"/>
                    <a:pt x="204" y="618"/>
                    <a:pt x="206" y="615"/>
                  </a:cubicBezTo>
                  <a:cubicBezTo>
                    <a:pt x="209" y="613"/>
                    <a:pt x="212" y="610"/>
                    <a:pt x="215" y="608"/>
                  </a:cubicBezTo>
                  <a:cubicBezTo>
                    <a:pt x="216" y="607"/>
                    <a:pt x="217" y="607"/>
                    <a:pt x="217" y="607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9" y="606"/>
                    <a:pt x="219" y="606"/>
                    <a:pt x="219" y="606"/>
                  </a:cubicBezTo>
                  <a:cubicBezTo>
                    <a:pt x="220" y="605"/>
                    <a:pt x="220" y="605"/>
                    <a:pt x="221" y="604"/>
                  </a:cubicBezTo>
                  <a:cubicBezTo>
                    <a:pt x="222" y="602"/>
                    <a:pt x="223" y="601"/>
                    <a:pt x="225" y="599"/>
                  </a:cubicBezTo>
                  <a:cubicBezTo>
                    <a:pt x="229" y="593"/>
                    <a:pt x="232" y="587"/>
                    <a:pt x="235" y="582"/>
                  </a:cubicBezTo>
                  <a:cubicBezTo>
                    <a:pt x="236" y="585"/>
                    <a:pt x="236" y="589"/>
                    <a:pt x="236" y="592"/>
                  </a:cubicBezTo>
                  <a:cubicBezTo>
                    <a:pt x="237" y="597"/>
                    <a:pt x="238" y="602"/>
                    <a:pt x="239" y="607"/>
                  </a:cubicBezTo>
                  <a:cubicBezTo>
                    <a:pt x="240" y="612"/>
                    <a:pt x="241" y="617"/>
                    <a:pt x="244" y="622"/>
                  </a:cubicBezTo>
                  <a:cubicBezTo>
                    <a:pt x="244" y="622"/>
                    <a:pt x="244" y="622"/>
                    <a:pt x="244" y="622"/>
                  </a:cubicBezTo>
                  <a:cubicBezTo>
                    <a:pt x="243" y="625"/>
                    <a:pt x="242" y="627"/>
                    <a:pt x="240" y="630"/>
                  </a:cubicBezTo>
                  <a:cubicBezTo>
                    <a:pt x="240" y="631"/>
                    <a:pt x="239" y="632"/>
                    <a:pt x="239" y="632"/>
                  </a:cubicBezTo>
                  <a:cubicBezTo>
                    <a:pt x="239" y="633"/>
                    <a:pt x="238" y="633"/>
                    <a:pt x="237" y="634"/>
                  </a:cubicBezTo>
                  <a:cubicBezTo>
                    <a:pt x="236" y="635"/>
                    <a:pt x="235" y="636"/>
                    <a:pt x="234" y="637"/>
                  </a:cubicBezTo>
                  <a:cubicBezTo>
                    <a:pt x="233" y="638"/>
                    <a:pt x="233" y="639"/>
                    <a:pt x="232" y="640"/>
                  </a:cubicBezTo>
                  <a:cubicBezTo>
                    <a:pt x="232" y="640"/>
                    <a:pt x="232" y="641"/>
                    <a:pt x="232" y="641"/>
                  </a:cubicBezTo>
                  <a:cubicBezTo>
                    <a:pt x="232" y="641"/>
                    <a:pt x="232" y="640"/>
                    <a:pt x="233" y="640"/>
                  </a:cubicBezTo>
                  <a:cubicBezTo>
                    <a:pt x="233" y="639"/>
                    <a:pt x="234" y="638"/>
                    <a:pt x="235" y="638"/>
                  </a:cubicBezTo>
                  <a:cubicBezTo>
                    <a:pt x="236" y="637"/>
                    <a:pt x="237" y="636"/>
                    <a:pt x="238" y="635"/>
                  </a:cubicBezTo>
                  <a:cubicBezTo>
                    <a:pt x="238" y="635"/>
                    <a:pt x="239" y="634"/>
                    <a:pt x="239" y="634"/>
                  </a:cubicBezTo>
                  <a:cubicBezTo>
                    <a:pt x="239" y="634"/>
                    <a:pt x="239" y="634"/>
                    <a:pt x="240" y="634"/>
                  </a:cubicBezTo>
                  <a:cubicBezTo>
                    <a:pt x="240" y="634"/>
                    <a:pt x="240" y="633"/>
                    <a:pt x="240" y="633"/>
                  </a:cubicBezTo>
                  <a:cubicBezTo>
                    <a:pt x="241" y="633"/>
                    <a:pt x="241" y="632"/>
                    <a:pt x="242" y="631"/>
                  </a:cubicBezTo>
                  <a:cubicBezTo>
                    <a:pt x="243" y="629"/>
                    <a:pt x="245" y="627"/>
                    <a:pt x="246" y="626"/>
                  </a:cubicBezTo>
                  <a:cubicBezTo>
                    <a:pt x="246" y="626"/>
                    <a:pt x="246" y="626"/>
                    <a:pt x="246" y="626"/>
                  </a:cubicBezTo>
                  <a:cubicBezTo>
                    <a:pt x="246" y="627"/>
                    <a:pt x="247" y="627"/>
                    <a:pt x="247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8"/>
                    <a:pt x="248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9" y="630"/>
                    <a:pt x="250" y="631"/>
                    <a:pt x="251" y="631"/>
                  </a:cubicBezTo>
                  <a:cubicBezTo>
                    <a:pt x="251" y="632"/>
                    <a:pt x="252" y="633"/>
                    <a:pt x="252" y="634"/>
                  </a:cubicBezTo>
                  <a:cubicBezTo>
                    <a:pt x="254" y="637"/>
                    <a:pt x="256" y="640"/>
                    <a:pt x="257" y="643"/>
                  </a:cubicBezTo>
                  <a:cubicBezTo>
                    <a:pt x="259" y="650"/>
                    <a:pt x="258" y="656"/>
                    <a:pt x="258" y="660"/>
                  </a:cubicBezTo>
                  <a:cubicBezTo>
                    <a:pt x="257" y="665"/>
                    <a:pt x="256" y="667"/>
                    <a:pt x="256" y="667"/>
                  </a:cubicBezTo>
                  <a:cubicBezTo>
                    <a:pt x="256" y="667"/>
                    <a:pt x="257" y="665"/>
                    <a:pt x="259" y="661"/>
                  </a:cubicBezTo>
                  <a:cubicBezTo>
                    <a:pt x="260" y="657"/>
                    <a:pt x="262" y="651"/>
                    <a:pt x="262" y="643"/>
                  </a:cubicBezTo>
                  <a:cubicBezTo>
                    <a:pt x="262" y="639"/>
                    <a:pt x="261" y="634"/>
                    <a:pt x="259" y="630"/>
                  </a:cubicBezTo>
                  <a:cubicBezTo>
                    <a:pt x="259" y="629"/>
                    <a:pt x="258" y="627"/>
                    <a:pt x="258" y="626"/>
                  </a:cubicBezTo>
                  <a:cubicBezTo>
                    <a:pt x="257" y="625"/>
                    <a:pt x="257" y="624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1"/>
                    <a:pt x="255" y="621"/>
                  </a:cubicBezTo>
                  <a:cubicBezTo>
                    <a:pt x="254" y="620"/>
                    <a:pt x="254" y="619"/>
                    <a:pt x="254" y="618"/>
                  </a:cubicBezTo>
                  <a:cubicBezTo>
                    <a:pt x="253" y="615"/>
                    <a:pt x="253" y="610"/>
                    <a:pt x="253" y="606"/>
                  </a:cubicBezTo>
                  <a:cubicBezTo>
                    <a:pt x="253" y="601"/>
                    <a:pt x="253" y="596"/>
                    <a:pt x="254" y="592"/>
                  </a:cubicBezTo>
                  <a:cubicBezTo>
                    <a:pt x="254" y="589"/>
                    <a:pt x="254" y="587"/>
                    <a:pt x="254" y="584"/>
                  </a:cubicBezTo>
                  <a:cubicBezTo>
                    <a:pt x="256" y="586"/>
                    <a:pt x="258" y="588"/>
                    <a:pt x="260" y="590"/>
                  </a:cubicBezTo>
                  <a:cubicBezTo>
                    <a:pt x="262" y="591"/>
                    <a:pt x="265" y="593"/>
                    <a:pt x="267" y="594"/>
                  </a:cubicBezTo>
                  <a:cubicBezTo>
                    <a:pt x="268" y="595"/>
                    <a:pt x="270" y="595"/>
                    <a:pt x="271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5" y="597"/>
                    <a:pt x="275" y="597"/>
                    <a:pt x="275" y="597"/>
                  </a:cubicBezTo>
                  <a:cubicBezTo>
                    <a:pt x="285" y="599"/>
                    <a:pt x="295" y="601"/>
                    <a:pt x="303" y="603"/>
                  </a:cubicBezTo>
                  <a:cubicBezTo>
                    <a:pt x="307" y="605"/>
                    <a:pt x="310" y="606"/>
                    <a:pt x="312" y="607"/>
                  </a:cubicBezTo>
                  <a:cubicBezTo>
                    <a:pt x="313" y="607"/>
                    <a:pt x="313" y="608"/>
                    <a:pt x="314" y="608"/>
                  </a:cubicBezTo>
                  <a:cubicBezTo>
                    <a:pt x="314" y="608"/>
                    <a:pt x="314" y="609"/>
                    <a:pt x="314" y="609"/>
                  </a:cubicBezTo>
                  <a:cubicBezTo>
                    <a:pt x="314" y="609"/>
                    <a:pt x="314" y="608"/>
                    <a:pt x="314" y="608"/>
                  </a:cubicBezTo>
                  <a:cubicBezTo>
                    <a:pt x="314" y="607"/>
                    <a:pt x="313" y="607"/>
                    <a:pt x="312" y="606"/>
                  </a:cubicBezTo>
                  <a:cubicBezTo>
                    <a:pt x="310" y="605"/>
                    <a:pt x="307" y="604"/>
                    <a:pt x="303" y="602"/>
                  </a:cubicBezTo>
                  <a:cubicBezTo>
                    <a:pt x="296" y="599"/>
                    <a:pt x="286" y="596"/>
                    <a:pt x="276" y="593"/>
                  </a:cubicBezTo>
                  <a:cubicBezTo>
                    <a:pt x="275" y="593"/>
                    <a:pt x="275" y="593"/>
                    <a:pt x="275" y="593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4" y="592"/>
                    <a:pt x="274" y="592"/>
                    <a:pt x="274" y="592"/>
                  </a:cubicBezTo>
                  <a:cubicBezTo>
                    <a:pt x="272" y="591"/>
                    <a:pt x="272" y="591"/>
                    <a:pt x="272" y="591"/>
                  </a:cubicBezTo>
                  <a:cubicBezTo>
                    <a:pt x="271" y="591"/>
                    <a:pt x="270" y="590"/>
                    <a:pt x="269" y="590"/>
                  </a:cubicBezTo>
                  <a:cubicBezTo>
                    <a:pt x="267" y="589"/>
                    <a:pt x="265" y="587"/>
                    <a:pt x="264" y="586"/>
                  </a:cubicBezTo>
                  <a:cubicBezTo>
                    <a:pt x="261" y="582"/>
                    <a:pt x="258" y="579"/>
                    <a:pt x="256" y="576"/>
                  </a:cubicBezTo>
                  <a:cubicBezTo>
                    <a:pt x="256" y="576"/>
                    <a:pt x="256" y="575"/>
                    <a:pt x="256" y="575"/>
                  </a:cubicBezTo>
                  <a:cubicBezTo>
                    <a:pt x="258" y="562"/>
                    <a:pt x="261" y="549"/>
                    <a:pt x="263" y="539"/>
                  </a:cubicBezTo>
                  <a:cubicBezTo>
                    <a:pt x="263" y="539"/>
                    <a:pt x="263" y="538"/>
                    <a:pt x="263" y="538"/>
                  </a:cubicBezTo>
                  <a:cubicBezTo>
                    <a:pt x="264" y="538"/>
                    <a:pt x="265" y="539"/>
                    <a:pt x="265" y="539"/>
                  </a:cubicBezTo>
                  <a:cubicBezTo>
                    <a:pt x="268" y="541"/>
                    <a:pt x="271" y="543"/>
                    <a:pt x="274" y="544"/>
                  </a:cubicBezTo>
                  <a:cubicBezTo>
                    <a:pt x="276" y="545"/>
                    <a:pt x="278" y="546"/>
                    <a:pt x="279" y="546"/>
                  </a:cubicBezTo>
                  <a:cubicBezTo>
                    <a:pt x="281" y="547"/>
                    <a:pt x="281" y="547"/>
                    <a:pt x="281" y="547"/>
                  </a:cubicBezTo>
                  <a:cubicBezTo>
                    <a:pt x="282" y="547"/>
                    <a:pt x="282" y="547"/>
                    <a:pt x="282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4" y="547"/>
                    <a:pt x="284" y="547"/>
                    <a:pt x="284" y="547"/>
                  </a:cubicBezTo>
                  <a:cubicBezTo>
                    <a:pt x="296" y="549"/>
                    <a:pt x="308" y="551"/>
                    <a:pt x="317" y="554"/>
                  </a:cubicBezTo>
                  <a:cubicBezTo>
                    <a:pt x="321" y="555"/>
                    <a:pt x="325" y="556"/>
                    <a:pt x="327" y="557"/>
                  </a:cubicBezTo>
                  <a:cubicBezTo>
                    <a:pt x="328" y="557"/>
                    <a:pt x="329" y="558"/>
                    <a:pt x="330" y="558"/>
                  </a:cubicBezTo>
                  <a:cubicBezTo>
                    <a:pt x="330" y="559"/>
                    <a:pt x="330" y="559"/>
                    <a:pt x="330" y="559"/>
                  </a:cubicBezTo>
                  <a:cubicBezTo>
                    <a:pt x="330" y="559"/>
                    <a:pt x="330" y="559"/>
                    <a:pt x="330" y="558"/>
                  </a:cubicBezTo>
                  <a:cubicBezTo>
                    <a:pt x="329" y="558"/>
                    <a:pt x="329" y="557"/>
                    <a:pt x="328" y="556"/>
                  </a:cubicBezTo>
                  <a:cubicBezTo>
                    <a:pt x="325" y="555"/>
                    <a:pt x="322" y="553"/>
                    <a:pt x="318" y="551"/>
                  </a:cubicBezTo>
                  <a:cubicBezTo>
                    <a:pt x="309" y="547"/>
                    <a:pt x="298" y="543"/>
                    <a:pt x="286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6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4" y="538"/>
                    <a:pt x="284" y="538"/>
                    <a:pt x="284" y="538"/>
                  </a:cubicBezTo>
                  <a:cubicBezTo>
                    <a:pt x="282" y="537"/>
                    <a:pt x="282" y="537"/>
                    <a:pt x="282" y="537"/>
                  </a:cubicBezTo>
                  <a:cubicBezTo>
                    <a:pt x="281" y="536"/>
                    <a:pt x="280" y="535"/>
                    <a:pt x="279" y="535"/>
                  </a:cubicBezTo>
                  <a:cubicBezTo>
                    <a:pt x="278" y="534"/>
                    <a:pt x="277" y="533"/>
                    <a:pt x="276" y="532"/>
                  </a:cubicBezTo>
                  <a:cubicBezTo>
                    <a:pt x="278" y="532"/>
                    <a:pt x="280" y="533"/>
                    <a:pt x="282" y="534"/>
                  </a:cubicBezTo>
                  <a:cubicBezTo>
                    <a:pt x="288" y="535"/>
                    <a:pt x="294" y="537"/>
                    <a:pt x="301" y="539"/>
                  </a:cubicBezTo>
                  <a:cubicBezTo>
                    <a:pt x="309" y="541"/>
                    <a:pt x="317" y="543"/>
                    <a:pt x="326" y="545"/>
                  </a:cubicBezTo>
                  <a:cubicBezTo>
                    <a:pt x="336" y="547"/>
                    <a:pt x="346" y="549"/>
                    <a:pt x="356" y="551"/>
                  </a:cubicBezTo>
                  <a:cubicBezTo>
                    <a:pt x="367" y="552"/>
                    <a:pt x="378" y="554"/>
                    <a:pt x="390" y="555"/>
                  </a:cubicBezTo>
                  <a:cubicBezTo>
                    <a:pt x="396" y="556"/>
                    <a:pt x="401" y="556"/>
                    <a:pt x="408" y="557"/>
                  </a:cubicBezTo>
                  <a:cubicBezTo>
                    <a:pt x="411" y="557"/>
                    <a:pt x="414" y="557"/>
                    <a:pt x="417" y="557"/>
                  </a:cubicBezTo>
                  <a:cubicBezTo>
                    <a:pt x="420" y="557"/>
                    <a:pt x="423" y="558"/>
                    <a:pt x="426" y="558"/>
                  </a:cubicBezTo>
                  <a:cubicBezTo>
                    <a:pt x="432" y="558"/>
                    <a:pt x="438" y="558"/>
                    <a:pt x="445" y="558"/>
                  </a:cubicBezTo>
                  <a:cubicBezTo>
                    <a:pt x="451" y="558"/>
                    <a:pt x="457" y="557"/>
                    <a:pt x="463" y="557"/>
                  </a:cubicBezTo>
                  <a:cubicBezTo>
                    <a:pt x="488" y="556"/>
                    <a:pt x="513" y="555"/>
                    <a:pt x="536" y="554"/>
                  </a:cubicBezTo>
                  <a:cubicBezTo>
                    <a:pt x="548" y="554"/>
                    <a:pt x="559" y="554"/>
                    <a:pt x="569" y="555"/>
                  </a:cubicBezTo>
                  <a:cubicBezTo>
                    <a:pt x="580" y="556"/>
                    <a:pt x="590" y="557"/>
                    <a:pt x="598" y="561"/>
                  </a:cubicBezTo>
                  <a:cubicBezTo>
                    <a:pt x="602" y="563"/>
                    <a:pt x="606" y="566"/>
                    <a:pt x="610" y="567"/>
                  </a:cubicBezTo>
                  <a:cubicBezTo>
                    <a:pt x="614" y="569"/>
                    <a:pt x="618" y="570"/>
                    <a:pt x="622" y="570"/>
                  </a:cubicBezTo>
                  <a:cubicBezTo>
                    <a:pt x="630" y="571"/>
                    <a:pt x="636" y="570"/>
                    <a:pt x="642" y="569"/>
                  </a:cubicBezTo>
                  <a:cubicBezTo>
                    <a:pt x="647" y="568"/>
                    <a:pt x="651" y="567"/>
                    <a:pt x="654" y="566"/>
                  </a:cubicBezTo>
                  <a:cubicBezTo>
                    <a:pt x="657" y="566"/>
                    <a:pt x="658" y="565"/>
                    <a:pt x="658" y="565"/>
                  </a:cubicBezTo>
                  <a:cubicBezTo>
                    <a:pt x="658" y="565"/>
                    <a:pt x="657" y="566"/>
                    <a:pt x="654" y="56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9" name="Freeform 1476">
              <a:extLst>
                <a:ext uri="{FF2B5EF4-FFF2-40B4-BE49-F238E27FC236}">
                  <a16:creationId xmlns:a16="http://schemas.microsoft.com/office/drawing/2014/main" id="{68FBF0C5-9C97-42A3-9C4E-EA080214D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570" y="3155831"/>
              <a:ext cx="132247" cy="170594"/>
            </a:xfrm>
            <a:custGeom>
              <a:avLst/>
              <a:gdLst>
                <a:gd name="T0" fmla="*/ 11 w 59"/>
                <a:gd name="T1" fmla="*/ 70 h 74"/>
                <a:gd name="T2" fmla="*/ 50 w 59"/>
                <a:gd name="T3" fmla="*/ 56 h 74"/>
                <a:gd name="T4" fmla="*/ 55 w 59"/>
                <a:gd name="T5" fmla="*/ 4 h 74"/>
                <a:gd name="T6" fmla="*/ 9 w 59"/>
                <a:gd name="T7" fmla="*/ 28 h 74"/>
                <a:gd name="T8" fmla="*/ 11 w 59"/>
                <a:gd name="T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4">
                  <a:moveTo>
                    <a:pt x="11" y="70"/>
                  </a:moveTo>
                  <a:cubicBezTo>
                    <a:pt x="25" y="74"/>
                    <a:pt x="41" y="69"/>
                    <a:pt x="50" y="56"/>
                  </a:cubicBezTo>
                  <a:cubicBezTo>
                    <a:pt x="59" y="43"/>
                    <a:pt x="53" y="7"/>
                    <a:pt x="55" y="4"/>
                  </a:cubicBezTo>
                  <a:cubicBezTo>
                    <a:pt x="56" y="0"/>
                    <a:pt x="17" y="15"/>
                    <a:pt x="9" y="28"/>
                  </a:cubicBezTo>
                  <a:cubicBezTo>
                    <a:pt x="0" y="42"/>
                    <a:pt x="1" y="58"/>
                    <a:pt x="11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0" name="Freeform 1477">
              <a:extLst>
                <a:ext uri="{FF2B5EF4-FFF2-40B4-BE49-F238E27FC236}">
                  <a16:creationId xmlns:a16="http://schemas.microsoft.com/office/drawing/2014/main" id="{FA152AB3-137B-4AC6-BCC1-67F8075DC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7230" y="3086671"/>
              <a:ext cx="143454" cy="202869"/>
            </a:xfrm>
            <a:custGeom>
              <a:avLst/>
              <a:gdLst>
                <a:gd name="T0" fmla="*/ 17 w 64"/>
                <a:gd name="T1" fmla="*/ 85 h 87"/>
                <a:gd name="T2" fmla="*/ 57 w 64"/>
                <a:gd name="T3" fmla="*/ 62 h 87"/>
                <a:gd name="T4" fmla="*/ 52 w 64"/>
                <a:gd name="T5" fmla="*/ 4 h 87"/>
                <a:gd name="T6" fmla="*/ 7 w 64"/>
                <a:gd name="T7" fmla="*/ 40 h 87"/>
                <a:gd name="T8" fmla="*/ 17 w 64"/>
                <a:gd name="T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7">
                  <a:moveTo>
                    <a:pt x="17" y="85"/>
                  </a:moveTo>
                  <a:cubicBezTo>
                    <a:pt x="34" y="87"/>
                    <a:pt x="50" y="78"/>
                    <a:pt x="57" y="62"/>
                  </a:cubicBezTo>
                  <a:cubicBezTo>
                    <a:pt x="64" y="46"/>
                    <a:pt x="51" y="8"/>
                    <a:pt x="52" y="4"/>
                  </a:cubicBezTo>
                  <a:cubicBezTo>
                    <a:pt x="53" y="0"/>
                    <a:pt x="14" y="24"/>
                    <a:pt x="7" y="40"/>
                  </a:cubicBezTo>
                  <a:cubicBezTo>
                    <a:pt x="0" y="56"/>
                    <a:pt x="5" y="74"/>
                    <a:pt x="17" y="8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1" name="Freeform 1478">
              <a:extLst>
                <a:ext uri="{FF2B5EF4-FFF2-40B4-BE49-F238E27FC236}">
                  <a16:creationId xmlns:a16="http://schemas.microsoft.com/office/drawing/2014/main" id="{EC270A83-D59C-40D0-814D-01B08FE05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2926" y="3105113"/>
              <a:ext cx="147937" cy="184426"/>
            </a:xfrm>
            <a:custGeom>
              <a:avLst/>
              <a:gdLst>
                <a:gd name="T0" fmla="*/ 9 w 65"/>
                <a:gd name="T1" fmla="*/ 73 h 79"/>
                <a:gd name="T2" fmla="*/ 53 w 65"/>
                <a:gd name="T3" fmla="*/ 61 h 79"/>
                <a:gd name="T4" fmla="*/ 63 w 65"/>
                <a:gd name="T5" fmla="*/ 4 h 79"/>
                <a:gd name="T6" fmla="*/ 10 w 65"/>
                <a:gd name="T7" fmla="*/ 28 h 79"/>
                <a:gd name="T8" fmla="*/ 9 w 65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9" y="73"/>
                  </a:moveTo>
                  <a:cubicBezTo>
                    <a:pt x="25" y="79"/>
                    <a:pt x="43" y="74"/>
                    <a:pt x="53" y="61"/>
                  </a:cubicBezTo>
                  <a:cubicBezTo>
                    <a:pt x="64" y="47"/>
                    <a:pt x="61" y="8"/>
                    <a:pt x="63" y="4"/>
                  </a:cubicBezTo>
                  <a:cubicBezTo>
                    <a:pt x="65" y="0"/>
                    <a:pt x="21" y="14"/>
                    <a:pt x="10" y="28"/>
                  </a:cubicBezTo>
                  <a:cubicBezTo>
                    <a:pt x="0" y="41"/>
                    <a:pt x="0" y="60"/>
                    <a:pt x="9" y="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2" name="Freeform 1479">
              <a:extLst>
                <a:ext uri="{FF2B5EF4-FFF2-40B4-BE49-F238E27FC236}">
                  <a16:creationId xmlns:a16="http://schemas.microsoft.com/office/drawing/2014/main" id="{6D674E07-11BC-481F-BF65-B84452A36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454" y="3206548"/>
              <a:ext cx="76210" cy="94519"/>
            </a:xfrm>
            <a:custGeom>
              <a:avLst/>
              <a:gdLst>
                <a:gd name="T0" fmla="*/ 5 w 34"/>
                <a:gd name="T1" fmla="*/ 38 h 41"/>
                <a:gd name="T2" fmla="*/ 28 w 34"/>
                <a:gd name="T3" fmla="*/ 31 h 41"/>
                <a:gd name="T4" fmla="*/ 33 w 34"/>
                <a:gd name="T5" fmla="*/ 2 h 41"/>
                <a:gd name="T6" fmla="*/ 5 w 34"/>
                <a:gd name="T7" fmla="*/ 14 h 41"/>
                <a:gd name="T8" fmla="*/ 5 w 34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5" y="38"/>
                  </a:moveTo>
                  <a:cubicBezTo>
                    <a:pt x="13" y="41"/>
                    <a:pt x="22" y="39"/>
                    <a:pt x="28" y="31"/>
                  </a:cubicBezTo>
                  <a:cubicBezTo>
                    <a:pt x="33" y="24"/>
                    <a:pt x="32" y="4"/>
                    <a:pt x="33" y="2"/>
                  </a:cubicBezTo>
                  <a:cubicBezTo>
                    <a:pt x="34" y="0"/>
                    <a:pt x="11" y="7"/>
                    <a:pt x="5" y="14"/>
                  </a:cubicBezTo>
                  <a:cubicBezTo>
                    <a:pt x="0" y="21"/>
                    <a:pt x="0" y="31"/>
                    <a:pt x="5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3" name="Freeform 1480">
              <a:extLst>
                <a:ext uri="{FF2B5EF4-FFF2-40B4-BE49-F238E27FC236}">
                  <a16:creationId xmlns:a16="http://schemas.microsoft.com/office/drawing/2014/main" id="{36D98ECA-BF36-4003-BB13-6D31E4AB6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565" y="2646354"/>
              <a:ext cx="152420" cy="195954"/>
            </a:xfrm>
            <a:custGeom>
              <a:avLst/>
              <a:gdLst>
                <a:gd name="T0" fmla="*/ 11 w 67"/>
                <a:gd name="T1" fmla="*/ 78 h 84"/>
                <a:gd name="T2" fmla="*/ 57 w 67"/>
                <a:gd name="T3" fmla="*/ 63 h 84"/>
                <a:gd name="T4" fmla="*/ 64 w 67"/>
                <a:gd name="T5" fmla="*/ 4 h 84"/>
                <a:gd name="T6" fmla="*/ 10 w 67"/>
                <a:gd name="T7" fmla="*/ 30 h 84"/>
                <a:gd name="T8" fmla="*/ 11 w 67"/>
                <a:gd name="T9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4">
                  <a:moveTo>
                    <a:pt x="11" y="78"/>
                  </a:moveTo>
                  <a:cubicBezTo>
                    <a:pt x="27" y="84"/>
                    <a:pt x="46" y="78"/>
                    <a:pt x="57" y="63"/>
                  </a:cubicBezTo>
                  <a:cubicBezTo>
                    <a:pt x="67" y="49"/>
                    <a:pt x="62" y="7"/>
                    <a:pt x="64" y="4"/>
                  </a:cubicBezTo>
                  <a:cubicBezTo>
                    <a:pt x="66" y="0"/>
                    <a:pt x="21" y="16"/>
                    <a:pt x="10" y="30"/>
                  </a:cubicBezTo>
                  <a:cubicBezTo>
                    <a:pt x="0" y="45"/>
                    <a:pt x="1" y="65"/>
                    <a:pt x="11" y="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4" name="Freeform 1481">
              <a:extLst>
                <a:ext uri="{FF2B5EF4-FFF2-40B4-BE49-F238E27FC236}">
                  <a16:creationId xmlns:a16="http://schemas.microsoft.com/office/drawing/2014/main" id="{02990E98-25DE-4566-9B54-6334F050E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877" y="2856138"/>
              <a:ext cx="105350" cy="138320"/>
            </a:xfrm>
            <a:custGeom>
              <a:avLst/>
              <a:gdLst>
                <a:gd name="T0" fmla="*/ 10 w 46"/>
                <a:gd name="T1" fmla="*/ 57 h 59"/>
                <a:gd name="T2" fmla="*/ 40 w 46"/>
                <a:gd name="T3" fmla="*/ 44 h 59"/>
                <a:gd name="T4" fmla="*/ 41 w 46"/>
                <a:gd name="T5" fmla="*/ 2 h 59"/>
                <a:gd name="T6" fmla="*/ 6 w 46"/>
                <a:gd name="T7" fmla="*/ 24 h 59"/>
                <a:gd name="T8" fmla="*/ 10 w 46"/>
                <a:gd name="T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9">
                  <a:moveTo>
                    <a:pt x="10" y="57"/>
                  </a:moveTo>
                  <a:cubicBezTo>
                    <a:pt x="21" y="59"/>
                    <a:pt x="34" y="54"/>
                    <a:pt x="40" y="44"/>
                  </a:cubicBezTo>
                  <a:cubicBezTo>
                    <a:pt x="46" y="33"/>
                    <a:pt x="40" y="5"/>
                    <a:pt x="41" y="2"/>
                  </a:cubicBezTo>
                  <a:cubicBezTo>
                    <a:pt x="42" y="0"/>
                    <a:pt x="12" y="14"/>
                    <a:pt x="6" y="24"/>
                  </a:cubicBezTo>
                  <a:cubicBezTo>
                    <a:pt x="0" y="35"/>
                    <a:pt x="2" y="48"/>
                    <a:pt x="10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5" name="Freeform 1482">
              <a:extLst>
                <a:ext uri="{FF2B5EF4-FFF2-40B4-BE49-F238E27FC236}">
                  <a16:creationId xmlns:a16="http://schemas.microsoft.com/office/drawing/2014/main" id="{5FD742B3-2859-4899-BA26-F4920B3C6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879" y="3022122"/>
              <a:ext cx="212940" cy="147541"/>
            </a:xfrm>
            <a:custGeom>
              <a:avLst/>
              <a:gdLst>
                <a:gd name="T0" fmla="*/ 0 w 94"/>
                <a:gd name="T1" fmla="*/ 40 h 63"/>
                <a:gd name="T2" fmla="*/ 44 w 94"/>
                <a:gd name="T3" fmla="*/ 59 h 63"/>
                <a:gd name="T4" fmla="*/ 90 w 94"/>
                <a:gd name="T5" fmla="*/ 20 h 63"/>
                <a:gd name="T6" fmla="*/ 32 w 94"/>
                <a:gd name="T7" fmla="*/ 4 h 63"/>
                <a:gd name="T8" fmla="*/ 0 w 94"/>
                <a:gd name="T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3">
                  <a:moveTo>
                    <a:pt x="0" y="40"/>
                  </a:moveTo>
                  <a:cubicBezTo>
                    <a:pt x="9" y="55"/>
                    <a:pt x="27" y="63"/>
                    <a:pt x="44" y="59"/>
                  </a:cubicBezTo>
                  <a:cubicBezTo>
                    <a:pt x="62" y="55"/>
                    <a:pt x="86" y="21"/>
                    <a:pt x="90" y="20"/>
                  </a:cubicBezTo>
                  <a:cubicBezTo>
                    <a:pt x="94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6" name="Freeform 1483">
              <a:extLst>
                <a:ext uri="{FF2B5EF4-FFF2-40B4-BE49-F238E27FC236}">
                  <a16:creationId xmlns:a16="http://schemas.microsoft.com/office/drawing/2014/main" id="{7056C6C9-53A0-49D5-9C62-F3E10A324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848" y="2886108"/>
              <a:ext cx="215181" cy="149847"/>
            </a:xfrm>
            <a:custGeom>
              <a:avLst/>
              <a:gdLst>
                <a:gd name="T0" fmla="*/ 0 w 95"/>
                <a:gd name="T1" fmla="*/ 40 h 64"/>
                <a:gd name="T2" fmla="*/ 45 w 95"/>
                <a:gd name="T3" fmla="*/ 60 h 64"/>
                <a:gd name="T4" fmla="*/ 91 w 95"/>
                <a:gd name="T5" fmla="*/ 20 h 64"/>
                <a:gd name="T6" fmla="*/ 32 w 95"/>
                <a:gd name="T7" fmla="*/ 4 h 64"/>
                <a:gd name="T8" fmla="*/ 0 w 95"/>
                <a:gd name="T9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4">
                  <a:moveTo>
                    <a:pt x="0" y="40"/>
                  </a:moveTo>
                  <a:cubicBezTo>
                    <a:pt x="9" y="56"/>
                    <a:pt x="27" y="64"/>
                    <a:pt x="45" y="60"/>
                  </a:cubicBezTo>
                  <a:cubicBezTo>
                    <a:pt x="63" y="56"/>
                    <a:pt x="87" y="22"/>
                    <a:pt x="91" y="20"/>
                  </a:cubicBezTo>
                  <a:cubicBezTo>
                    <a:pt x="95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7" name="Freeform 1484">
              <a:extLst>
                <a:ext uri="{FF2B5EF4-FFF2-40B4-BE49-F238E27FC236}">
                  <a16:creationId xmlns:a16="http://schemas.microsoft.com/office/drawing/2014/main" id="{70D739FB-106B-47D1-8F21-4C3F638F4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848" y="3301066"/>
              <a:ext cx="172594" cy="165984"/>
            </a:xfrm>
            <a:custGeom>
              <a:avLst/>
              <a:gdLst>
                <a:gd name="T0" fmla="*/ 7 w 76"/>
                <a:gd name="T1" fmla="*/ 8 h 71"/>
                <a:gd name="T2" fmla="*/ 16 w 76"/>
                <a:gd name="T3" fmla="*/ 54 h 71"/>
                <a:gd name="T4" fmla="*/ 73 w 76"/>
                <a:gd name="T5" fmla="*/ 69 h 71"/>
                <a:gd name="T6" fmla="*/ 54 w 76"/>
                <a:gd name="T7" fmla="*/ 14 h 71"/>
                <a:gd name="T8" fmla="*/ 7 w 76"/>
                <a:gd name="T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1">
                  <a:moveTo>
                    <a:pt x="7" y="8"/>
                  </a:moveTo>
                  <a:cubicBezTo>
                    <a:pt x="0" y="23"/>
                    <a:pt x="3" y="42"/>
                    <a:pt x="16" y="54"/>
                  </a:cubicBezTo>
                  <a:cubicBezTo>
                    <a:pt x="29" y="66"/>
                    <a:pt x="69" y="66"/>
                    <a:pt x="73" y="69"/>
                  </a:cubicBezTo>
                  <a:cubicBezTo>
                    <a:pt x="76" y="71"/>
                    <a:pt x="66" y="25"/>
                    <a:pt x="54" y="14"/>
                  </a:cubicBezTo>
                  <a:cubicBezTo>
                    <a:pt x="41" y="2"/>
                    <a:pt x="22" y="0"/>
                    <a:pt x="7" y="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8" name="Freeform 1485">
              <a:extLst>
                <a:ext uri="{FF2B5EF4-FFF2-40B4-BE49-F238E27FC236}">
                  <a16:creationId xmlns:a16="http://schemas.microsoft.com/office/drawing/2014/main" id="{827B7BEE-BCCE-44C6-A442-A1F2DDD56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65" y="3291846"/>
              <a:ext cx="98624" cy="126794"/>
            </a:xfrm>
            <a:custGeom>
              <a:avLst/>
              <a:gdLst>
                <a:gd name="T0" fmla="*/ 8 w 43"/>
                <a:gd name="T1" fmla="*/ 3 h 54"/>
                <a:gd name="T2" fmla="*/ 6 w 43"/>
                <a:gd name="T3" fmla="*/ 34 h 54"/>
                <a:gd name="T4" fmla="*/ 41 w 43"/>
                <a:gd name="T5" fmla="*/ 52 h 54"/>
                <a:gd name="T6" fmla="*/ 37 w 43"/>
                <a:gd name="T7" fmla="*/ 14 h 54"/>
                <a:gd name="T8" fmla="*/ 8 w 4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8" y="3"/>
                  </a:moveTo>
                  <a:cubicBezTo>
                    <a:pt x="1" y="12"/>
                    <a:pt x="0" y="24"/>
                    <a:pt x="6" y="34"/>
                  </a:cubicBezTo>
                  <a:cubicBezTo>
                    <a:pt x="13" y="44"/>
                    <a:pt x="39" y="50"/>
                    <a:pt x="41" y="52"/>
                  </a:cubicBezTo>
                  <a:cubicBezTo>
                    <a:pt x="43" y="54"/>
                    <a:pt x="43" y="24"/>
                    <a:pt x="37" y="14"/>
                  </a:cubicBezTo>
                  <a:cubicBezTo>
                    <a:pt x="30" y="4"/>
                    <a:pt x="19" y="0"/>
                    <a:pt x="8" y="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9" name="Freeform 1486">
              <a:extLst>
                <a:ext uri="{FF2B5EF4-FFF2-40B4-BE49-F238E27FC236}">
                  <a16:creationId xmlns:a16="http://schemas.microsoft.com/office/drawing/2014/main" id="{2083A3C6-13CE-4CF8-AE84-0974EC5F6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9488" y="3284929"/>
              <a:ext cx="91901" cy="89909"/>
            </a:xfrm>
            <a:custGeom>
              <a:avLst/>
              <a:gdLst>
                <a:gd name="T0" fmla="*/ 4 w 41"/>
                <a:gd name="T1" fmla="*/ 4 h 38"/>
                <a:gd name="T2" fmla="*/ 9 w 41"/>
                <a:gd name="T3" fmla="*/ 29 h 38"/>
                <a:gd name="T4" fmla="*/ 39 w 41"/>
                <a:gd name="T5" fmla="*/ 37 h 38"/>
                <a:gd name="T6" fmla="*/ 29 w 41"/>
                <a:gd name="T7" fmla="*/ 7 h 38"/>
                <a:gd name="T8" fmla="*/ 4 w 41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4" y="4"/>
                  </a:moveTo>
                  <a:cubicBezTo>
                    <a:pt x="0" y="12"/>
                    <a:pt x="2" y="22"/>
                    <a:pt x="9" y="29"/>
                  </a:cubicBezTo>
                  <a:cubicBezTo>
                    <a:pt x="16" y="35"/>
                    <a:pt x="37" y="35"/>
                    <a:pt x="39" y="37"/>
                  </a:cubicBezTo>
                  <a:cubicBezTo>
                    <a:pt x="41" y="38"/>
                    <a:pt x="36" y="14"/>
                    <a:pt x="29" y="7"/>
                  </a:cubicBezTo>
                  <a:cubicBezTo>
                    <a:pt x="22" y="1"/>
                    <a:pt x="12" y="0"/>
                    <a:pt x="4" y="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0" name="Freeform 1487">
              <a:extLst>
                <a:ext uri="{FF2B5EF4-FFF2-40B4-BE49-F238E27FC236}">
                  <a16:creationId xmlns:a16="http://schemas.microsoft.com/office/drawing/2014/main" id="{9CB6FDEC-86A3-40A5-9B01-AE3630917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655" y="3171969"/>
              <a:ext cx="96384" cy="117572"/>
            </a:xfrm>
            <a:custGeom>
              <a:avLst/>
              <a:gdLst>
                <a:gd name="T0" fmla="*/ 6 w 42"/>
                <a:gd name="T1" fmla="*/ 48 h 51"/>
                <a:gd name="T2" fmla="*/ 34 w 42"/>
                <a:gd name="T3" fmla="*/ 39 h 51"/>
                <a:gd name="T4" fmla="*/ 41 w 42"/>
                <a:gd name="T5" fmla="*/ 2 h 51"/>
                <a:gd name="T6" fmla="*/ 7 w 42"/>
                <a:gd name="T7" fmla="*/ 18 h 51"/>
                <a:gd name="T8" fmla="*/ 6 w 42"/>
                <a:gd name="T9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6" y="48"/>
                  </a:moveTo>
                  <a:cubicBezTo>
                    <a:pt x="16" y="51"/>
                    <a:pt x="28" y="48"/>
                    <a:pt x="34" y="39"/>
                  </a:cubicBezTo>
                  <a:cubicBezTo>
                    <a:pt x="41" y="31"/>
                    <a:pt x="40" y="5"/>
                    <a:pt x="41" y="2"/>
                  </a:cubicBezTo>
                  <a:cubicBezTo>
                    <a:pt x="42" y="0"/>
                    <a:pt x="13" y="9"/>
                    <a:pt x="7" y="18"/>
                  </a:cubicBezTo>
                  <a:cubicBezTo>
                    <a:pt x="0" y="27"/>
                    <a:pt x="0" y="39"/>
                    <a:pt x="6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1" name="Freeform 1488">
              <a:extLst>
                <a:ext uri="{FF2B5EF4-FFF2-40B4-BE49-F238E27FC236}">
                  <a16:creationId xmlns:a16="http://schemas.microsoft.com/office/drawing/2014/main" id="{0D78AEAD-E374-4054-95DB-E62FD0037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860" y="3284929"/>
              <a:ext cx="143454" cy="138320"/>
            </a:xfrm>
            <a:custGeom>
              <a:avLst/>
              <a:gdLst>
                <a:gd name="T0" fmla="*/ 6 w 63"/>
                <a:gd name="T1" fmla="*/ 7 h 59"/>
                <a:gd name="T2" fmla="*/ 13 w 63"/>
                <a:gd name="T3" fmla="*/ 45 h 59"/>
                <a:gd name="T4" fmla="*/ 60 w 63"/>
                <a:gd name="T5" fmla="*/ 57 h 59"/>
                <a:gd name="T6" fmla="*/ 44 w 63"/>
                <a:gd name="T7" fmla="*/ 11 h 59"/>
                <a:gd name="T8" fmla="*/ 6 w 63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6" y="7"/>
                  </a:moveTo>
                  <a:cubicBezTo>
                    <a:pt x="0" y="20"/>
                    <a:pt x="2" y="35"/>
                    <a:pt x="13" y="45"/>
                  </a:cubicBezTo>
                  <a:cubicBezTo>
                    <a:pt x="24" y="55"/>
                    <a:pt x="57" y="55"/>
                    <a:pt x="60" y="57"/>
                  </a:cubicBezTo>
                  <a:cubicBezTo>
                    <a:pt x="63" y="59"/>
                    <a:pt x="55" y="21"/>
                    <a:pt x="44" y="11"/>
                  </a:cubicBezTo>
                  <a:cubicBezTo>
                    <a:pt x="33" y="2"/>
                    <a:pt x="18" y="0"/>
                    <a:pt x="6" y="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2" name="Freeform 1489">
              <a:extLst>
                <a:ext uri="{FF2B5EF4-FFF2-40B4-BE49-F238E27FC236}">
                  <a16:creationId xmlns:a16="http://schemas.microsoft.com/office/drawing/2014/main" id="{5804D570-AA11-4811-B519-FF46CCD39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830" y="2982932"/>
              <a:ext cx="136730" cy="235143"/>
            </a:xfrm>
            <a:custGeom>
              <a:avLst/>
              <a:gdLst>
                <a:gd name="T0" fmla="*/ 30 w 61"/>
                <a:gd name="T1" fmla="*/ 101 h 101"/>
                <a:gd name="T2" fmla="*/ 1 w 61"/>
                <a:gd name="T3" fmla="*/ 60 h 101"/>
                <a:gd name="T4" fmla="*/ 31 w 61"/>
                <a:gd name="T5" fmla="*/ 4 h 101"/>
                <a:gd name="T6" fmla="*/ 61 w 61"/>
                <a:gd name="T7" fmla="*/ 61 h 101"/>
                <a:gd name="T8" fmla="*/ 30 w 61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1">
                  <a:moveTo>
                    <a:pt x="30" y="101"/>
                  </a:moveTo>
                  <a:cubicBezTo>
                    <a:pt x="13" y="96"/>
                    <a:pt x="0" y="79"/>
                    <a:pt x="1" y="60"/>
                  </a:cubicBezTo>
                  <a:cubicBezTo>
                    <a:pt x="1" y="41"/>
                    <a:pt x="31" y="9"/>
                    <a:pt x="31" y="4"/>
                  </a:cubicBezTo>
                  <a:cubicBezTo>
                    <a:pt x="32" y="0"/>
                    <a:pt x="61" y="42"/>
                    <a:pt x="61" y="61"/>
                  </a:cubicBezTo>
                  <a:cubicBezTo>
                    <a:pt x="60" y="80"/>
                    <a:pt x="47" y="96"/>
                    <a:pt x="30" y="10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3" name="Freeform 1490">
              <a:extLst>
                <a:ext uri="{FF2B5EF4-FFF2-40B4-BE49-F238E27FC236}">
                  <a16:creationId xmlns:a16="http://schemas.microsoft.com/office/drawing/2014/main" id="{FD968E73-4F5E-4EEC-BB9D-4BC6BC20E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410" y="2939130"/>
              <a:ext cx="156903" cy="225922"/>
            </a:xfrm>
            <a:custGeom>
              <a:avLst/>
              <a:gdLst>
                <a:gd name="T0" fmla="*/ 48 w 69"/>
                <a:gd name="T1" fmla="*/ 95 h 96"/>
                <a:gd name="T2" fmla="*/ 7 w 69"/>
                <a:gd name="T3" fmla="*/ 67 h 96"/>
                <a:gd name="T4" fmla="*/ 16 w 69"/>
                <a:gd name="T5" fmla="*/ 4 h 96"/>
                <a:gd name="T6" fmla="*/ 63 w 69"/>
                <a:gd name="T7" fmla="*/ 47 h 96"/>
                <a:gd name="T8" fmla="*/ 48 w 69"/>
                <a:gd name="T9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6">
                  <a:moveTo>
                    <a:pt x="48" y="95"/>
                  </a:moveTo>
                  <a:cubicBezTo>
                    <a:pt x="30" y="96"/>
                    <a:pt x="13" y="85"/>
                    <a:pt x="7" y="67"/>
                  </a:cubicBezTo>
                  <a:cubicBezTo>
                    <a:pt x="0" y="49"/>
                    <a:pt x="17" y="8"/>
                    <a:pt x="16" y="4"/>
                  </a:cubicBezTo>
                  <a:cubicBezTo>
                    <a:pt x="15" y="0"/>
                    <a:pt x="57" y="29"/>
                    <a:pt x="63" y="47"/>
                  </a:cubicBezTo>
                  <a:cubicBezTo>
                    <a:pt x="69" y="65"/>
                    <a:pt x="63" y="85"/>
                    <a:pt x="48" y="9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4" name="Freeform 1491">
              <a:extLst>
                <a:ext uri="{FF2B5EF4-FFF2-40B4-BE49-F238E27FC236}">
                  <a16:creationId xmlns:a16="http://schemas.microsoft.com/office/drawing/2014/main" id="{70661DBB-8F3D-4B5D-AEE7-D947E82CF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936" y="2602552"/>
              <a:ext cx="242078" cy="177511"/>
            </a:xfrm>
            <a:custGeom>
              <a:avLst/>
              <a:gdLst>
                <a:gd name="T0" fmla="*/ 89 w 107"/>
                <a:gd name="T1" fmla="*/ 2 h 76"/>
                <a:gd name="T2" fmla="*/ 71 w 107"/>
                <a:gd name="T3" fmla="*/ 23 h 76"/>
                <a:gd name="T4" fmla="*/ 64 w 107"/>
                <a:gd name="T5" fmla="*/ 18 h 76"/>
                <a:gd name="T6" fmla="*/ 4 w 107"/>
                <a:gd name="T7" fmla="*/ 15 h 76"/>
                <a:gd name="T8" fmla="*/ 35 w 107"/>
                <a:gd name="T9" fmla="*/ 67 h 76"/>
                <a:gd name="T10" fmla="*/ 80 w 107"/>
                <a:gd name="T11" fmla="*/ 65 h 76"/>
                <a:gd name="T12" fmla="*/ 83 w 107"/>
                <a:gd name="T13" fmla="*/ 66 h 76"/>
                <a:gd name="T14" fmla="*/ 105 w 107"/>
                <a:gd name="T15" fmla="*/ 41 h 76"/>
                <a:gd name="T16" fmla="*/ 89 w 107"/>
                <a:gd name="T17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6">
                  <a:moveTo>
                    <a:pt x="89" y="2"/>
                  </a:moveTo>
                  <a:cubicBezTo>
                    <a:pt x="89" y="0"/>
                    <a:pt x="78" y="12"/>
                    <a:pt x="71" y="23"/>
                  </a:cubicBezTo>
                  <a:cubicBezTo>
                    <a:pt x="69" y="21"/>
                    <a:pt x="66" y="20"/>
                    <a:pt x="64" y="18"/>
                  </a:cubicBezTo>
                  <a:cubicBezTo>
                    <a:pt x="48" y="9"/>
                    <a:pt x="0" y="13"/>
                    <a:pt x="4" y="15"/>
                  </a:cubicBezTo>
                  <a:cubicBezTo>
                    <a:pt x="7" y="18"/>
                    <a:pt x="19" y="58"/>
                    <a:pt x="35" y="67"/>
                  </a:cubicBezTo>
                  <a:cubicBezTo>
                    <a:pt x="49" y="76"/>
                    <a:pt x="67" y="74"/>
                    <a:pt x="80" y="65"/>
                  </a:cubicBezTo>
                  <a:cubicBezTo>
                    <a:pt x="81" y="65"/>
                    <a:pt x="82" y="66"/>
                    <a:pt x="83" y="66"/>
                  </a:cubicBezTo>
                  <a:cubicBezTo>
                    <a:pt x="95" y="64"/>
                    <a:pt x="104" y="54"/>
                    <a:pt x="105" y="41"/>
                  </a:cubicBezTo>
                  <a:cubicBezTo>
                    <a:pt x="107" y="28"/>
                    <a:pt x="89" y="5"/>
                    <a:pt x="89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5" name="Freeform 1492">
              <a:extLst>
                <a:ext uri="{FF2B5EF4-FFF2-40B4-BE49-F238E27FC236}">
                  <a16:creationId xmlns:a16="http://schemas.microsoft.com/office/drawing/2014/main" id="{F3FBF66B-A41A-4713-BB01-274C5CC10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376" y="2708597"/>
              <a:ext cx="239838" cy="191343"/>
            </a:xfrm>
            <a:custGeom>
              <a:avLst/>
              <a:gdLst>
                <a:gd name="T0" fmla="*/ 104 w 106"/>
                <a:gd name="T1" fmla="*/ 37 h 82"/>
                <a:gd name="T2" fmla="*/ 79 w 106"/>
                <a:gd name="T3" fmla="*/ 2 h 82"/>
                <a:gd name="T4" fmla="*/ 67 w 106"/>
                <a:gd name="T5" fmla="*/ 26 h 82"/>
                <a:gd name="T6" fmla="*/ 64 w 106"/>
                <a:gd name="T7" fmla="*/ 23 h 82"/>
                <a:gd name="T8" fmla="*/ 3 w 106"/>
                <a:gd name="T9" fmla="*/ 21 h 82"/>
                <a:gd name="T10" fmla="*/ 35 w 106"/>
                <a:gd name="T11" fmla="*/ 72 h 82"/>
                <a:gd name="T12" fmla="*/ 82 w 106"/>
                <a:gd name="T13" fmla="*/ 68 h 82"/>
                <a:gd name="T14" fmla="*/ 83 w 106"/>
                <a:gd name="T15" fmla="*/ 66 h 82"/>
                <a:gd name="T16" fmla="*/ 88 w 106"/>
                <a:gd name="T17" fmla="*/ 67 h 82"/>
                <a:gd name="T18" fmla="*/ 104 w 106"/>
                <a:gd name="T1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2">
                  <a:moveTo>
                    <a:pt x="104" y="37"/>
                  </a:moveTo>
                  <a:cubicBezTo>
                    <a:pt x="103" y="24"/>
                    <a:pt x="80" y="5"/>
                    <a:pt x="79" y="2"/>
                  </a:cubicBezTo>
                  <a:cubicBezTo>
                    <a:pt x="78" y="0"/>
                    <a:pt x="71" y="13"/>
                    <a:pt x="67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48" y="14"/>
                    <a:pt x="0" y="18"/>
                    <a:pt x="3" y="21"/>
                  </a:cubicBezTo>
                  <a:cubicBezTo>
                    <a:pt x="7" y="23"/>
                    <a:pt x="19" y="63"/>
                    <a:pt x="35" y="72"/>
                  </a:cubicBezTo>
                  <a:cubicBezTo>
                    <a:pt x="50" y="82"/>
                    <a:pt x="69" y="79"/>
                    <a:pt x="82" y="68"/>
                  </a:cubicBezTo>
                  <a:cubicBezTo>
                    <a:pt x="82" y="67"/>
                    <a:pt x="83" y="66"/>
                    <a:pt x="83" y="66"/>
                  </a:cubicBezTo>
                  <a:cubicBezTo>
                    <a:pt x="84" y="66"/>
                    <a:pt x="86" y="67"/>
                    <a:pt x="88" y="67"/>
                  </a:cubicBezTo>
                  <a:cubicBezTo>
                    <a:pt x="99" y="62"/>
                    <a:pt x="106" y="50"/>
                    <a:pt x="104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6" name="Freeform 1493">
              <a:extLst>
                <a:ext uri="{FF2B5EF4-FFF2-40B4-BE49-F238E27FC236}">
                  <a16:creationId xmlns:a16="http://schemas.microsoft.com/office/drawing/2014/main" id="{13654F97-EF5B-4A83-B073-95693B1FC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540" y="2916077"/>
              <a:ext cx="244320" cy="343495"/>
            </a:xfrm>
            <a:custGeom>
              <a:avLst/>
              <a:gdLst>
                <a:gd name="T0" fmla="*/ 102 w 108"/>
                <a:gd name="T1" fmla="*/ 48 h 147"/>
                <a:gd name="T2" fmla="*/ 55 w 108"/>
                <a:gd name="T3" fmla="*/ 5 h 147"/>
                <a:gd name="T4" fmla="*/ 45 w 108"/>
                <a:gd name="T5" fmla="*/ 68 h 147"/>
                <a:gd name="T6" fmla="*/ 55 w 108"/>
                <a:gd name="T7" fmla="*/ 83 h 147"/>
                <a:gd name="T8" fmla="*/ 35 w 108"/>
                <a:gd name="T9" fmla="*/ 89 h 147"/>
                <a:gd name="T10" fmla="*/ 4 w 108"/>
                <a:gd name="T11" fmla="*/ 140 h 147"/>
                <a:gd name="T12" fmla="*/ 64 w 108"/>
                <a:gd name="T13" fmla="*/ 138 h 147"/>
                <a:gd name="T14" fmla="*/ 84 w 108"/>
                <a:gd name="T15" fmla="*/ 96 h 147"/>
                <a:gd name="T16" fmla="*/ 87 w 108"/>
                <a:gd name="T17" fmla="*/ 96 h 147"/>
                <a:gd name="T18" fmla="*/ 102 w 108"/>
                <a:gd name="T19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47">
                  <a:moveTo>
                    <a:pt x="102" y="48"/>
                  </a:moveTo>
                  <a:cubicBezTo>
                    <a:pt x="95" y="30"/>
                    <a:pt x="54" y="0"/>
                    <a:pt x="55" y="5"/>
                  </a:cubicBezTo>
                  <a:cubicBezTo>
                    <a:pt x="56" y="9"/>
                    <a:pt x="39" y="50"/>
                    <a:pt x="45" y="68"/>
                  </a:cubicBezTo>
                  <a:cubicBezTo>
                    <a:pt x="47" y="74"/>
                    <a:pt x="51" y="79"/>
                    <a:pt x="55" y="83"/>
                  </a:cubicBezTo>
                  <a:cubicBezTo>
                    <a:pt x="48" y="83"/>
                    <a:pt x="42" y="85"/>
                    <a:pt x="35" y="89"/>
                  </a:cubicBezTo>
                  <a:cubicBezTo>
                    <a:pt x="20" y="98"/>
                    <a:pt x="0" y="142"/>
                    <a:pt x="4" y="140"/>
                  </a:cubicBezTo>
                  <a:cubicBezTo>
                    <a:pt x="8" y="138"/>
                    <a:pt x="48" y="147"/>
                    <a:pt x="64" y="138"/>
                  </a:cubicBezTo>
                  <a:cubicBezTo>
                    <a:pt x="79" y="129"/>
                    <a:pt x="86" y="112"/>
                    <a:pt x="84" y="96"/>
                  </a:cubicBezTo>
                  <a:cubicBezTo>
                    <a:pt x="85" y="96"/>
                    <a:pt x="86" y="96"/>
                    <a:pt x="87" y="96"/>
                  </a:cubicBezTo>
                  <a:cubicBezTo>
                    <a:pt x="102" y="85"/>
                    <a:pt x="108" y="66"/>
                    <a:pt x="102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7" name="Freeform 1494">
              <a:extLst>
                <a:ext uri="{FF2B5EF4-FFF2-40B4-BE49-F238E27FC236}">
                  <a16:creationId xmlns:a16="http://schemas.microsoft.com/office/drawing/2014/main" id="{EFA18692-0E5E-4741-B29B-2D3F0B7E9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389" y="2874581"/>
              <a:ext cx="143454" cy="115266"/>
            </a:xfrm>
            <a:custGeom>
              <a:avLst/>
              <a:gdLst>
                <a:gd name="T0" fmla="*/ 62 w 64"/>
                <a:gd name="T1" fmla="*/ 38 h 49"/>
                <a:gd name="T2" fmla="*/ 27 w 64"/>
                <a:gd name="T3" fmla="*/ 43 h 49"/>
                <a:gd name="T4" fmla="*/ 2 w 64"/>
                <a:gd name="T5" fmla="*/ 6 h 49"/>
                <a:gd name="T6" fmla="*/ 47 w 64"/>
                <a:gd name="T7" fmla="*/ 6 h 49"/>
                <a:gd name="T8" fmla="*/ 62 w 64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9">
                  <a:moveTo>
                    <a:pt x="62" y="38"/>
                  </a:moveTo>
                  <a:cubicBezTo>
                    <a:pt x="53" y="47"/>
                    <a:pt x="39" y="49"/>
                    <a:pt x="27" y="43"/>
                  </a:cubicBezTo>
                  <a:cubicBezTo>
                    <a:pt x="15" y="37"/>
                    <a:pt x="5" y="8"/>
                    <a:pt x="2" y="6"/>
                  </a:cubicBezTo>
                  <a:cubicBezTo>
                    <a:pt x="0" y="4"/>
                    <a:pt x="35" y="0"/>
                    <a:pt x="47" y="6"/>
                  </a:cubicBezTo>
                  <a:cubicBezTo>
                    <a:pt x="58" y="12"/>
                    <a:pt x="64" y="26"/>
                    <a:pt x="62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8" name="Freeform 1495">
              <a:extLst>
                <a:ext uri="{FF2B5EF4-FFF2-40B4-BE49-F238E27FC236}">
                  <a16:creationId xmlns:a16="http://schemas.microsoft.com/office/drawing/2014/main" id="{56FA7EF6-92BF-4EE0-8CD0-0718B1D94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111" y="2766231"/>
              <a:ext cx="154662" cy="108351"/>
            </a:xfrm>
            <a:custGeom>
              <a:avLst/>
              <a:gdLst>
                <a:gd name="T0" fmla="*/ 68 w 68"/>
                <a:gd name="T1" fmla="*/ 32 h 47"/>
                <a:gd name="T2" fmla="*/ 34 w 68"/>
                <a:gd name="T3" fmla="*/ 44 h 47"/>
                <a:gd name="T4" fmla="*/ 3 w 68"/>
                <a:gd name="T5" fmla="*/ 12 h 47"/>
                <a:gd name="T6" fmla="*/ 46 w 68"/>
                <a:gd name="T7" fmla="*/ 4 h 47"/>
                <a:gd name="T8" fmla="*/ 68 w 68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7">
                  <a:moveTo>
                    <a:pt x="68" y="32"/>
                  </a:moveTo>
                  <a:cubicBezTo>
                    <a:pt x="60" y="42"/>
                    <a:pt x="47" y="47"/>
                    <a:pt x="34" y="44"/>
                  </a:cubicBezTo>
                  <a:cubicBezTo>
                    <a:pt x="22" y="40"/>
                    <a:pt x="6" y="14"/>
                    <a:pt x="3" y="12"/>
                  </a:cubicBezTo>
                  <a:cubicBezTo>
                    <a:pt x="0" y="11"/>
                    <a:pt x="34" y="0"/>
                    <a:pt x="46" y="4"/>
                  </a:cubicBezTo>
                  <a:cubicBezTo>
                    <a:pt x="59" y="7"/>
                    <a:pt x="67" y="19"/>
                    <a:pt x="68" y="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9" name="Freeform 1496">
              <a:extLst>
                <a:ext uri="{FF2B5EF4-FFF2-40B4-BE49-F238E27FC236}">
                  <a16:creationId xmlns:a16="http://schemas.microsoft.com/office/drawing/2014/main" id="{28E6551D-44B8-4701-9009-86173525C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674" y="2713208"/>
              <a:ext cx="121039" cy="175205"/>
            </a:xfrm>
            <a:custGeom>
              <a:avLst/>
              <a:gdLst>
                <a:gd name="T0" fmla="*/ 18 w 53"/>
                <a:gd name="T1" fmla="*/ 75 h 75"/>
                <a:gd name="T2" fmla="*/ 5 w 53"/>
                <a:gd name="T3" fmla="*/ 38 h 75"/>
                <a:gd name="T4" fmla="*/ 40 w 53"/>
                <a:gd name="T5" fmla="*/ 3 h 75"/>
                <a:gd name="T6" fmla="*/ 49 w 53"/>
                <a:gd name="T7" fmla="*/ 51 h 75"/>
                <a:gd name="T8" fmla="*/ 18 w 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18" y="75"/>
                  </a:moveTo>
                  <a:cubicBezTo>
                    <a:pt x="6" y="67"/>
                    <a:pt x="0" y="52"/>
                    <a:pt x="5" y="38"/>
                  </a:cubicBezTo>
                  <a:cubicBezTo>
                    <a:pt x="9" y="24"/>
                    <a:pt x="38" y="6"/>
                    <a:pt x="40" y="3"/>
                  </a:cubicBezTo>
                  <a:cubicBezTo>
                    <a:pt x="41" y="0"/>
                    <a:pt x="53" y="37"/>
                    <a:pt x="49" y="51"/>
                  </a:cubicBezTo>
                  <a:cubicBezTo>
                    <a:pt x="45" y="65"/>
                    <a:pt x="32" y="74"/>
                    <a:pt x="18" y="7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0" name="Freeform 1497">
              <a:extLst>
                <a:ext uri="{FF2B5EF4-FFF2-40B4-BE49-F238E27FC236}">
                  <a16:creationId xmlns:a16="http://schemas.microsoft.com/office/drawing/2014/main" id="{24EE43CD-35BD-40A6-9D60-17AF29068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238" y="3171969"/>
              <a:ext cx="199491" cy="154458"/>
            </a:xfrm>
            <a:custGeom>
              <a:avLst/>
              <a:gdLst>
                <a:gd name="T0" fmla="*/ 84 w 88"/>
                <a:gd name="T1" fmla="*/ 14 h 67"/>
                <a:gd name="T2" fmla="*/ 65 w 88"/>
                <a:gd name="T3" fmla="*/ 58 h 67"/>
                <a:gd name="T4" fmla="*/ 4 w 88"/>
                <a:gd name="T5" fmla="*/ 60 h 67"/>
                <a:gd name="T6" fmla="*/ 36 w 88"/>
                <a:gd name="T7" fmla="*/ 9 h 67"/>
                <a:gd name="T8" fmla="*/ 84 w 88"/>
                <a:gd name="T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7">
                  <a:moveTo>
                    <a:pt x="84" y="14"/>
                  </a:moveTo>
                  <a:cubicBezTo>
                    <a:pt x="88" y="31"/>
                    <a:pt x="80" y="49"/>
                    <a:pt x="65" y="58"/>
                  </a:cubicBezTo>
                  <a:cubicBezTo>
                    <a:pt x="49" y="67"/>
                    <a:pt x="8" y="59"/>
                    <a:pt x="4" y="60"/>
                  </a:cubicBezTo>
                  <a:cubicBezTo>
                    <a:pt x="0" y="62"/>
                    <a:pt x="20" y="18"/>
                    <a:pt x="36" y="9"/>
                  </a:cubicBezTo>
                  <a:cubicBezTo>
                    <a:pt x="52" y="0"/>
                    <a:pt x="71" y="3"/>
                    <a:pt x="84" y="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1" name="Freeform 1498">
              <a:extLst>
                <a:ext uri="{FF2B5EF4-FFF2-40B4-BE49-F238E27FC236}">
                  <a16:creationId xmlns:a16="http://schemas.microsoft.com/office/drawing/2014/main" id="{16A17F25-EB85-4EE8-A0B2-3411B073D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864" y="2897634"/>
              <a:ext cx="125522" cy="101434"/>
            </a:xfrm>
            <a:custGeom>
              <a:avLst/>
              <a:gdLst>
                <a:gd name="T0" fmla="*/ 54 w 56"/>
                <a:gd name="T1" fmla="*/ 10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10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5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5" y="2"/>
                    <a:pt x="54" y="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2" name="Freeform 1499">
              <a:extLst>
                <a:ext uri="{FF2B5EF4-FFF2-40B4-BE49-F238E27FC236}">
                  <a16:creationId xmlns:a16="http://schemas.microsoft.com/office/drawing/2014/main" id="{AFDBB4EF-8E98-4FAA-A34A-256BC6855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835" y="2994458"/>
              <a:ext cx="127764" cy="99130"/>
            </a:xfrm>
            <a:custGeom>
              <a:avLst/>
              <a:gdLst>
                <a:gd name="T0" fmla="*/ 54 w 56"/>
                <a:gd name="T1" fmla="*/ 9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9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6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6" y="2"/>
                    <a:pt x="54" y="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3" name="Freeform 1500">
              <a:extLst>
                <a:ext uri="{FF2B5EF4-FFF2-40B4-BE49-F238E27FC236}">
                  <a16:creationId xmlns:a16="http://schemas.microsoft.com/office/drawing/2014/main" id="{13F458E1-57BA-4BC1-91A2-27F46A8D5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106" y="3102809"/>
              <a:ext cx="293633" cy="334273"/>
            </a:xfrm>
            <a:custGeom>
              <a:avLst/>
              <a:gdLst>
                <a:gd name="T0" fmla="*/ 100 w 130"/>
                <a:gd name="T1" fmla="*/ 5 h 143"/>
                <a:gd name="T2" fmla="*/ 70 w 130"/>
                <a:gd name="T3" fmla="*/ 60 h 143"/>
                <a:gd name="T4" fmla="*/ 76 w 130"/>
                <a:gd name="T5" fmla="*/ 84 h 143"/>
                <a:gd name="T6" fmla="*/ 36 w 130"/>
                <a:gd name="T7" fmla="*/ 84 h 143"/>
                <a:gd name="T8" fmla="*/ 4 w 130"/>
                <a:gd name="T9" fmla="*/ 136 h 143"/>
                <a:gd name="T10" fmla="*/ 64 w 130"/>
                <a:gd name="T11" fmla="*/ 134 h 143"/>
                <a:gd name="T12" fmla="*/ 84 w 130"/>
                <a:gd name="T13" fmla="*/ 93 h 143"/>
                <a:gd name="T14" fmla="*/ 99 w 130"/>
                <a:gd name="T15" fmla="*/ 102 h 143"/>
                <a:gd name="T16" fmla="*/ 130 w 130"/>
                <a:gd name="T17" fmla="*/ 61 h 143"/>
                <a:gd name="T18" fmla="*/ 100 w 130"/>
                <a:gd name="T19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43">
                  <a:moveTo>
                    <a:pt x="100" y="5"/>
                  </a:moveTo>
                  <a:cubicBezTo>
                    <a:pt x="100" y="9"/>
                    <a:pt x="70" y="41"/>
                    <a:pt x="70" y="60"/>
                  </a:cubicBezTo>
                  <a:cubicBezTo>
                    <a:pt x="69" y="69"/>
                    <a:pt x="72" y="77"/>
                    <a:pt x="76" y="84"/>
                  </a:cubicBezTo>
                  <a:cubicBezTo>
                    <a:pt x="64" y="77"/>
                    <a:pt x="49" y="77"/>
                    <a:pt x="36" y="84"/>
                  </a:cubicBezTo>
                  <a:cubicBezTo>
                    <a:pt x="20" y="93"/>
                    <a:pt x="0" y="137"/>
                    <a:pt x="4" y="136"/>
                  </a:cubicBezTo>
                  <a:cubicBezTo>
                    <a:pt x="8" y="134"/>
                    <a:pt x="49" y="143"/>
                    <a:pt x="64" y="134"/>
                  </a:cubicBezTo>
                  <a:cubicBezTo>
                    <a:pt x="79" y="125"/>
                    <a:pt x="86" y="109"/>
                    <a:pt x="84" y="93"/>
                  </a:cubicBezTo>
                  <a:cubicBezTo>
                    <a:pt x="89" y="97"/>
                    <a:pt x="94" y="100"/>
                    <a:pt x="99" y="102"/>
                  </a:cubicBezTo>
                  <a:cubicBezTo>
                    <a:pt x="116" y="97"/>
                    <a:pt x="129" y="81"/>
                    <a:pt x="130" y="61"/>
                  </a:cubicBezTo>
                  <a:cubicBezTo>
                    <a:pt x="130" y="42"/>
                    <a:pt x="101" y="0"/>
                    <a:pt x="100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5233174-3D5A-458F-8945-30CEE172CD7C}"/>
              </a:ext>
            </a:extLst>
          </p:cNvPr>
          <p:cNvGrpSpPr/>
          <p:nvPr/>
        </p:nvGrpSpPr>
        <p:grpSpPr>
          <a:xfrm>
            <a:off x="1824998" y="2424442"/>
            <a:ext cx="811522" cy="1023140"/>
            <a:chOff x="1419769" y="3044178"/>
            <a:chExt cx="913871" cy="1152180"/>
          </a:xfrm>
        </p:grpSpPr>
        <p:sp>
          <p:nvSpPr>
            <p:cNvPr id="75" name="Freeform 1472">
              <a:extLst>
                <a:ext uri="{FF2B5EF4-FFF2-40B4-BE49-F238E27FC236}">
                  <a16:creationId xmlns:a16="http://schemas.microsoft.com/office/drawing/2014/main" id="{7CA5D3DC-649B-41FA-938E-B1C2085F4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666" y="3140974"/>
              <a:ext cx="871974" cy="1055384"/>
            </a:xfrm>
            <a:custGeom>
              <a:avLst/>
              <a:gdLst>
                <a:gd name="T0" fmla="*/ 570 w 658"/>
                <a:gd name="T1" fmla="*/ 552 h 667"/>
                <a:gd name="T2" fmla="*/ 408 w 658"/>
                <a:gd name="T3" fmla="*/ 548 h 667"/>
                <a:gd name="T4" fmla="*/ 266 w 658"/>
                <a:gd name="T5" fmla="*/ 485 h 667"/>
                <a:gd name="T6" fmla="*/ 269 w 658"/>
                <a:gd name="T7" fmla="*/ 323 h 667"/>
                <a:gd name="T8" fmla="*/ 380 w 658"/>
                <a:gd name="T9" fmla="*/ 240 h 667"/>
                <a:gd name="T10" fmla="*/ 552 w 658"/>
                <a:gd name="T11" fmla="*/ 235 h 667"/>
                <a:gd name="T12" fmla="*/ 561 w 658"/>
                <a:gd name="T13" fmla="*/ 231 h 667"/>
                <a:gd name="T14" fmla="*/ 491 w 658"/>
                <a:gd name="T15" fmla="*/ 230 h 667"/>
                <a:gd name="T16" fmla="*/ 306 w 658"/>
                <a:gd name="T17" fmla="*/ 255 h 667"/>
                <a:gd name="T18" fmla="*/ 346 w 658"/>
                <a:gd name="T19" fmla="*/ 59 h 667"/>
                <a:gd name="T20" fmla="*/ 280 w 658"/>
                <a:gd name="T21" fmla="*/ 75 h 667"/>
                <a:gd name="T22" fmla="*/ 256 w 658"/>
                <a:gd name="T23" fmla="*/ 19 h 667"/>
                <a:gd name="T24" fmla="*/ 246 w 658"/>
                <a:gd name="T25" fmla="*/ 15 h 667"/>
                <a:gd name="T26" fmla="*/ 272 w 658"/>
                <a:gd name="T27" fmla="*/ 67 h 667"/>
                <a:gd name="T28" fmla="*/ 156 w 658"/>
                <a:gd name="T29" fmla="*/ 49 h 667"/>
                <a:gd name="T30" fmla="*/ 265 w 658"/>
                <a:gd name="T31" fmla="*/ 291 h 667"/>
                <a:gd name="T32" fmla="*/ 201 w 658"/>
                <a:gd name="T33" fmla="*/ 220 h 667"/>
                <a:gd name="T34" fmla="*/ 121 w 658"/>
                <a:gd name="T35" fmla="*/ 179 h 667"/>
                <a:gd name="T36" fmla="*/ 31 w 658"/>
                <a:gd name="T37" fmla="*/ 172 h 667"/>
                <a:gd name="T38" fmla="*/ 135 w 658"/>
                <a:gd name="T39" fmla="*/ 191 h 667"/>
                <a:gd name="T40" fmla="*/ 210 w 658"/>
                <a:gd name="T41" fmla="*/ 238 h 667"/>
                <a:gd name="T42" fmla="*/ 248 w 658"/>
                <a:gd name="T43" fmla="*/ 338 h 667"/>
                <a:gd name="T44" fmla="*/ 212 w 658"/>
                <a:gd name="T45" fmla="*/ 524 h 667"/>
                <a:gd name="T46" fmla="*/ 122 w 658"/>
                <a:gd name="T47" fmla="*/ 526 h 667"/>
                <a:gd name="T48" fmla="*/ 63 w 658"/>
                <a:gd name="T49" fmla="*/ 524 h 667"/>
                <a:gd name="T50" fmla="*/ 16 w 658"/>
                <a:gd name="T51" fmla="*/ 529 h 667"/>
                <a:gd name="T52" fmla="*/ 15 w 658"/>
                <a:gd name="T53" fmla="*/ 530 h 667"/>
                <a:gd name="T54" fmla="*/ 64 w 658"/>
                <a:gd name="T55" fmla="*/ 526 h 667"/>
                <a:gd name="T56" fmla="*/ 120 w 658"/>
                <a:gd name="T57" fmla="*/ 530 h 667"/>
                <a:gd name="T58" fmla="*/ 195 w 658"/>
                <a:gd name="T59" fmla="*/ 535 h 667"/>
                <a:gd name="T60" fmla="*/ 180 w 658"/>
                <a:gd name="T61" fmla="*/ 560 h 667"/>
                <a:gd name="T62" fmla="*/ 152 w 658"/>
                <a:gd name="T63" fmla="*/ 568 h 667"/>
                <a:gd name="T64" fmla="*/ 135 w 658"/>
                <a:gd name="T65" fmla="*/ 578 h 667"/>
                <a:gd name="T66" fmla="*/ 176 w 658"/>
                <a:gd name="T67" fmla="*/ 566 h 667"/>
                <a:gd name="T68" fmla="*/ 186 w 658"/>
                <a:gd name="T69" fmla="*/ 565 h 667"/>
                <a:gd name="T70" fmla="*/ 218 w 658"/>
                <a:gd name="T71" fmla="*/ 602 h 667"/>
                <a:gd name="T72" fmla="*/ 213 w 658"/>
                <a:gd name="T73" fmla="*/ 606 h 667"/>
                <a:gd name="T74" fmla="*/ 201 w 658"/>
                <a:gd name="T75" fmla="*/ 621 h 667"/>
                <a:gd name="T76" fmla="*/ 218 w 658"/>
                <a:gd name="T77" fmla="*/ 606 h 667"/>
                <a:gd name="T78" fmla="*/ 239 w 658"/>
                <a:gd name="T79" fmla="*/ 607 h 667"/>
                <a:gd name="T80" fmla="*/ 234 w 658"/>
                <a:gd name="T81" fmla="*/ 637 h 667"/>
                <a:gd name="T82" fmla="*/ 239 w 658"/>
                <a:gd name="T83" fmla="*/ 634 h 667"/>
                <a:gd name="T84" fmla="*/ 247 w 658"/>
                <a:gd name="T85" fmla="*/ 628 h 667"/>
                <a:gd name="T86" fmla="*/ 248 w 658"/>
                <a:gd name="T87" fmla="*/ 629 h 667"/>
                <a:gd name="T88" fmla="*/ 259 w 658"/>
                <a:gd name="T89" fmla="*/ 661 h 667"/>
                <a:gd name="T90" fmla="*/ 256 w 658"/>
                <a:gd name="T91" fmla="*/ 623 h 667"/>
                <a:gd name="T92" fmla="*/ 254 w 658"/>
                <a:gd name="T93" fmla="*/ 618 h 667"/>
                <a:gd name="T94" fmla="*/ 271 w 658"/>
                <a:gd name="T95" fmla="*/ 596 h 667"/>
                <a:gd name="T96" fmla="*/ 303 w 658"/>
                <a:gd name="T97" fmla="*/ 603 h 667"/>
                <a:gd name="T98" fmla="*/ 303 w 658"/>
                <a:gd name="T99" fmla="*/ 602 h 667"/>
                <a:gd name="T100" fmla="*/ 272 w 658"/>
                <a:gd name="T101" fmla="*/ 591 h 667"/>
                <a:gd name="T102" fmla="*/ 263 w 658"/>
                <a:gd name="T103" fmla="*/ 538 h 667"/>
                <a:gd name="T104" fmla="*/ 283 w 658"/>
                <a:gd name="T105" fmla="*/ 547 h 667"/>
                <a:gd name="T106" fmla="*/ 330 w 658"/>
                <a:gd name="T107" fmla="*/ 559 h 667"/>
                <a:gd name="T108" fmla="*/ 285 w 658"/>
                <a:gd name="T109" fmla="*/ 538 h 667"/>
                <a:gd name="T110" fmla="*/ 282 w 658"/>
                <a:gd name="T111" fmla="*/ 537 h 667"/>
                <a:gd name="T112" fmla="*/ 356 w 658"/>
                <a:gd name="T113" fmla="*/ 551 h 667"/>
                <a:gd name="T114" fmla="*/ 463 w 658"/>
                <a:gd name="T115" fmla="*/ 557 h 667"/>
                <a:gd name="T116" fmla="*/ 642 w 658"/>
                <a:gd name="T117" fmla="*/ 56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667">
                  <a:moveTo>
                    <a:pt x="654" y="566"/>
                  </a:moveTo>
                  <a:cubicBezTo>
                    <a:pt x="651" y="567"/>
                    <a:pt x="647" y="568"/>
                    <a:pt x="642" y="568"/>
                  </a:cubicBezTo>
                  <a:cubicBezTo>
                    <a:pt x="636" y="569"/>
                    <a:pt x="630" y="570"/>
                    <a:pt x="622" y="569"/>
                  </a:cubicBezTo>
                  <a:cubicBezTo>
                    <a:pt x="619" y="568"/>
                    <a:pt x="615" y="567"/>
                    <a:pt x="611" y="566"/>
                  </a:cubicBezTo>
                  <a:cubicBezTo>
                    <a:pt x="607" y="564"/>
                    <a:pt x="604" y="561"/>
                    <a:pt x="599" y="559"/>
                  </a:cubicBezTo>
                  <a:cubicBezTo>
                    <a:pt x="591" y="555"/>
                    <a:pt x="580" y="553"/>
                    <a:pt x="570" y="552"/>
                  </a:cubicBezTo>
                  <a:cubicBezTo>
                    <a:pt x="559" y="550"/>
                    <a:pt x="548" y="550"/>
                    <a:pt x="536" y="550"/>
                  </a:cubicBezTo>
                  <a:cubicBezTo>
                    <a:pt x="513" y="549"/>
                    <a:pt x="488" y="550"/>
                    <a:pt x="463" y="550"/>
                  </a:cubicBezTo>
                  <a:cubicBezTo>
                    <a:pt x="457" y="550"/>
                    <a:pt x="451" y="550"/>
                    <a:pt x="445" y="550"/>
                  </a:cubicBezTo>
                  <a:cubicBezTo>
                    <a:pt x="438" y="550"/>
                    <a:pt x="432" y="550"/>
                    <a:pt x="426" y="549"/>
                  </a:cubicBezTo>
                  <a:cubicBezTo>
                    <a:pt x="423" y="549"/>
                    <a:pt x="420" y="549"/>
                    <a:pt x="417" y="548"/>
                  </a:cubicBezTo>
                  <a:cubicBezTo>
                    <a:pt x="414" y="548"/>
                    <a:pt x="411" y="548"/>
                    <a:pt x="408" y="548"/>
                  </a:cubicBezTo>
                  <a:cubicBezTo>
                    <a:pt x="402" y="547"/>
                    <a:pt x="397" y="546"/>
                    <a:pt x="391" y="545"/>
                  </a:cubicBezTo>
                  <a:cubicBezTo>
                    <a:pt x="380" y="544"/>
                    <a:pt x="369" y="542"/>
                    <a:pt x="358" y="540"/>
                  </a:cubicBezTo>
                  <a:cubicBezTo>
                    <a:pt x="348" y="537"/>
                    <a:pt x="338" y="535"/>
                    <a:pt x="329" y="533"/>
                  </a:cubicBezTo>
                  <a:cubicBezTo>
                    <a:pt x="323" y="531"/>
                    <a:pt x="318" y="530"/>
                    <a:pt x="313" y="529"/>
                  </a:cubicBezTo>
                  <a:cubicBezTo>
                    <a:pt x="306" y="525"/>
                    <a:pt x="278" y="509"/>
                    <a:pt x="274" y="506"/>
                  </a:cubicBezTo>
                  <a:cubicBezTo>
                    <a:pt x="272" y="503"/>
                    <a:pt x="267" y="493"/>
                    <a:pt x="266" y="485"/>
                  </a:cubicBezTo>
                  <a:cubicBezTo>
                    <a:pt x="265" y="478"/>
                    <a:pt x="256" y="470"/>
                    <a:pt x="255" y="460"/>
                  </a:cubicBezTo>
                  <a:cubicBezTo>
                    <a:pt x="254" y="450"/>
                    <a:pt x="253" y="438"/>
                    <a:pt x="253" y="426"/>
                  </a:cubicBezTo>
                  <a:cubicBezTo>
                    <a:pt x="252" y="414"/>
                    <a:pt x="253" y="400"/>
                    <a:pt x="254" y="386"/>
                  </a:cubicBezTo>
                  <a:cubicBezTo>
                    <a:pt x="255" y="372"/>
                    <a:pt x="258" y="357"/>
                    <a:pt x="262" y="343"/>
                  </a:cubicBezTo>
                  <a:cubicBezTo>
                    <a:pt x="264" y="336"/>
                    <a:pt x="266" y="329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72" y="315"/>
                    <a:pt x="276" y="307"/>
                    <a:pt x="281" y="300"/>
                  </a:cubicBezTo>
                  <a:cubicBezTo>
                    <a:pt x="289" y="287"/>
                    <a:pt x="300" y="275"/>
                    <a:pt x="313" y="265"/>
                  </a:cubicBezTo>
                  <a:cubicBezTo>
                    <a:pt x="326" y="256"/>
                    <a:pt x="341" y="249"/>
                    <a:pt x="357" y="245"/>
                  </a:cubicBezTo>
                  <a:cubicBezTo>
                    <a:pt x="361" y="244"/>
                    <a:pt x="365" y="243"/>
                    <a:pt x="369" y="242"/>
                  </a:cubicBezTo>
                  <a:cubicBezTo>
                    <a:pt x="373" y="241"/>
                    <a:pt x="377" y="241"/>
                    <a:pt x="380" y="240"/>
                  </a:cubicBezTo>
                  <a:cubicBezTo>
                    <a:pt x="388" y="239"/>
                    <a:pt x="396" y="239"/>
                    <a:pt x="404" y="238"/>
                  </a:cubicBezTo>
                  <a:cubicBezTo>
                    <a:pt x="420" y="237"/>
                    <a:pt x="435" y="237"/>
                    <a:pt x="450" y="237"/>
                  </a:cubicBezTo>
                  <a:cubicBezTo>
                    <a:pt x="464" y="237"/>
                    <a:pt x="478" y="236"/>
                    <a:pt x="491" y="236"/>
                  </a:cubicBezTo>
                  <a:cubicBezTo>
                    <a:pt x="513" y="236"/>
                    <a:pt x="531" y="235"/>
                    <a:pt x="546" y="235"/>
                  </a:cubicBezTo>
                  <a:cubicBezTo>
                    <a:pt x="546" y="235"/>
                    <a:pt x="546" y="235"/>
                    <a:pt x="546" y="235"/>
                  </a:cubicBezTo>
                  <a:cubicBezTo>
                    <a:pt x="546" y="235"/>
                    <a:pt x="548" y="235"/>
                    <a:pt x="552" y="235"/>
                  </a:cubicBezTo>
                  <a:cubicBezTo>
                    <a:pt x="554" y="235"/>
                    <a:pt x="556" y="235"/>
                    <a:pt x="559" y="235"/>
                  </a:cubicBezTo>
                  <a:cubicBezTo>
                    <a:pt x="559" y="235"/>
                    <a:pt x="560" y="235"/>
                    <a:pt x="560" y="235"/>
                  </a:cubicBezTo>
                  <a:cubicBezTo>
                    <a:pt x="561" y="235"/>
                    <a:pt x="561" y="235"/>
                    <a:pt x="561" y="235"/>
                  </a:cubicBezTo>
                  <a:cubicBezTo>
                    <a:pt x="560" y="235"/>
                    <a:pt x="561" y="235"/>
                    <a:pt x="561" y="235"/>
                  </a:cubicBezTo>
                  <a:cubicBezTo>
                    <a:pt x="561" y="234"/>
                    <a:pt x="563" y="237"/>
                    <a:pt x="562" y="231"/>
                  </a:cubicBezTo>
                  <a:cubicBezTo>
                    <a:pt x="560" y="230"/>
                    <a:pt x="561" y="231"/>
                    <a:pt x="561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59" y="231"/>
                    <a:pt x="558" y="231"/>
                    <a:pt x="557" y="231"/>
                  </a:cubicBezTo>
                  <a:cubicBezTo>
                    <a:pt x="555" y="230"/>
                    <a:pt x="554" y="230"/>
                    <a:pt x="552" y="230"/>
                  </a:cubicBezTo>
                  <a:cubicBezTo>
                    <a:pt x="537" y="230"/>
                    <a:pt x="516" y="230"/>
                    <a:pt x="491" y="230"/>
                  </a:cubicBezTo>
                  <a:cubicBezTo>
                    <a:pt x="478" y="229"/>
                    <a:pt x="464" y="229"/>
                    <a:pt x="450" y="229"/>
                  </a:cubicBezTo>
                  <a:cubicBezTo>
                    <a:pt x="435" y="229"/>
                    <a:pt x="420" y="229"/>
                    <a:pt x="404" y="229"/>
                  </a:cubicBezTo>
                  <a:cubicBezTo>
                    <a:pt x="396" y="229"/>
                    <a:pt x="388" y="229"/>
                    <a:pt x="379" y="230"/>
                  </a:cubicBezTo>
                  <a:cubicBezTo>
                    <a:pt x="375" y="231"/>
                    <a:pt x="371" y="231"/>
                    <a:pt x="367" y="232"/>
                  </a:cubicBezTo>
                  <a:cubicBezTo>
                    <a:pt x="363" y="233"/>
                    <a:pt x="358" y="234"/>
                    <a:pt x="354" y="234"/>
                  </a:cubicBezTo>
                  <a:cubicBezTo>
                    <a:pt x="338" y="239"/>
                    <a:pt x="321" y="245"/>
                    <a:pt x="306" y="255"/>
                  </a:cubicBezTo>
                  <a:cubicBezTo>
                    <a:pt x="295" y="263"/>
                    <a:pt x="285" y="272"/>
                    <a:pt x="276" y="283"/>
                  </a:cubicBezTo>
                  <a:cubicBezTo>
                    <a:pt x="277" y="278"/>
                    <a:pt x="278" y="272"/>
                    <a:pt x="279" y="267"/>
                  </a:cubicBezTo>
                  <a:cubicBezTo>
                    <a:pt x="281" y="254"/>
                    <a:pt x="282" y="240"/>
                    <a:pt x="284" y="227"/>
                  </a:cubicBezTo>
                  <a:cubicBezTo>
                    <a:pt x="285" y="214"/>
                    <a:pt x="286" y="200"/>
                    <a:pt x="287" y="187"/>
                  </a:cubicBezTo>
                  <a:cubicBezTo>
                    <a:pt x="301" y="167"/>
                    <a:pt x="346" y="104"/>
                    <a:pt x="350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43" y="99"/>
                    <a:pt x="304" y="156"/>
                    <a:pt x="287" y="180"/>
                  </a:cubicBezTo>
                  <a:cubicBezTo>
                    <a:pt x="287" y="168"/>
                    <a:pt x="288" y="157"/>
                    <a:pt x="287" y="146"/>
                  </a:cubicBezTo>
                  <a:cubicBezTo>
                    <a:pt x="287" y="139"/>
                    <a:pt x="287" y="132"/>
                    <a:pt x="287" y="126"/>
                  </a:cubicBezTo>
                  <a:cubicBezTo>
                    <a:pt x="286" y="119"/>
                    <a:pt x="286" y="112"/>
                    <a:pt x="285" y="105"/>
                  </a:cubicBezTo>
                  <a:cubicBezTo>
                    <a:pt x="284" y="99"/>
                    <a:pt x="283" y="92"/>
                    <a:pt x="282" y="85"/>
                  </a:cubicBezTo>
                  <a:cubicBezTo>
                    <a:pt x="281" y="82"/>
                    <a:pt x="281" y="79"/>
                    <a:pt x="280" y="75"/>
                  </a:cubicBezTo>
                  <a:cubicBezTo>
                    <a:pt x="279" y="72"/>
                    <a:pt x="278" y="69"/>
                    <a:pt x="277" y="65"/>
                  </a:cubicBezTo>
                  <a:cubicBezTo>
                    <a:pt x="276" y="62"/>
                    <a:pt x="276" y="59"/>
                    <a:pt x="275" y="56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3"/>
                    <a:pt x="268" y="40"/>
                    <a:pt x="267" y="37"/>
                  </a:cubicBezTo>
                  <a:cubicBezTo>
                    <a:pt x="265" y="34"/>
                    <a:pt x="263" y="31"/>
                    <a:pt x="262" y="28"/>
                  </a:cubicBezTo>
                  <a:cubicBezTo>
                    <a:pt x="260" y="25"/>
                    <a:pt x="258" y="22"/>
                    <a:pt x="256" y="19"/>
                  </a:cubicBezTo>
                  <a:cubicBezTo>
                    <a:pt x="254" y="17"/>
                    <a:pt x="251" y="14"/>
                    <a:pt x="249" y="12"/>
                  </a:cubicBezTo>
                  <a:cubicBezTo>
                    <a:pt x="246" y="9"/>
                    <a:pt x="243" y="7"/>
                    <a:pt x="241" y="5"/>
                  </a:cubicBezTo>
                  <a:cubicBezTo>
                    <a:pt x="238" y="3"/>
                    <a:pt x="235" y="2"/>
                    <a:pt x="232" y="0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33" y="5"/>
                    <a:pt x="236" y="7"/>
                    <a:pt x="238" y="8"/>
                  </a:cubicBezTo>
                  <a:cubicBezTo>
                    <a:pt x="241" y="11"/>
                    <a:pt x="243" y="13"/>
                    <a:pt x="246" y="15"/>
                  </a:cubicBezTo>
                  <a:cubicBezTo>
                    <a:pt x="248" y="17"/>
                    <a:pt x="250" y="20"/>
                    <a:pt x="252" y="22"/>
                  </a:cubicBezTo>
                  <a:cubicBezTo>
                    <a:pt x="254" y="25"/>
                    <a:pt x="256" y="27"/>
                    <a:pt x="258" y="30"/>
                  </a:cubicBezTo>
                  <a:cubicBezTo>
                    <a:pt x="259" y="33"/>
                    <a:pt x="261" y="36"/>
                    <a:pt x="262" y="39"/>
                  </a:cubicBezTo>
                  <a:cubicBezTo>
                    <a:pt x="264" y="42"/>
                    <a:pt x="265" y="45"/>
                    <a:pt x="266" y="48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0" y="61"/>
                    <a:pt x="271" y="64"/>
                    <a:pt x="272" y="67"/>
                  </a:cubicBezTo>
                  <a:cubicBezTo>
                    <a:pt x="273" y="70"/>
                    <a:pt x="273" y="73"/>
                    <a:pt x="274" y="77"/>
                  </a:cubicBezTo>
                  <a:cubicBezTo>
                    <a:pt x="275" y="80"/>
                    <a:pt x="275" y="83"/>
                    <a:pt x="276" y="86"/>
                  </a:cubicBezTo>
                  <a:cubicBezTo>
                    <a:pt x="277" y="93"/>
                    <a:pt x="278" y="100"/>
                    <a:pt x="278" y="106"/>
                  </a:cubicBezTo>
                  <a:cubicBezTo>
                    <a:pt x="279" y="110"/>
                    <a:pt x="279" y="114"/>
                    <a:pt x="279" y="119"/>
                  </a:cubicBezTo>
                  <a:cubicBezTo>
                    <a:pt x="214" y="111"/>
                    <a:pt x="159" y="47"/>
                    <a:pt x="159" y="47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50"/>
                    <a:pt x="213" y="115"/>
                    <a:pt x="280" y="123"/>
                  </a:cubicBezTo>
                  <a:cubicBezTo>
                    <a:pt x="280" y="124"/>
                    <a:pt x="280" y="125"/>
                    <a:pt x="280" y="126"/>
                  </a:cubicBezTo>
                  <a:cubicBezTo>
                    <a:pt x="280" y="133"/>
                    <a:pt x="280" y="139"/>
                    <a:pt x="280" y="146"/>
                  </a:cubicBezTo>
                  <a:cubicBezTo>
                    <a:pt x="280" y="173"/>
                    <a:pt x="278" y="199"/>
                    <a:pt x="275" y="226"/>
                  </a:cubicBezTo>
                  <a:cubicBezTo>
                    <a:pt x="273" y="239"/>
                    <a:pt x="271" y="252"/>
                    <a:pt x="269" y="266"/>
                  </a:cubicBezTo>
                  <a:cubicBezTo>
                    <a:pt x="268" y="274"/>
                    <a:pt x="266" y="282"/>
                    <a:pt x="265" y="291"/>
                  </a:cubicBezTo>
                  <a:cubicBezTo>
                    <a:pt x="264" y="290"/>
                    <a:pt x="263" y="289"/>
                    <a:pt x="263" y="288"/>
                  </a:cubicBezTo>
                  <a:cubicBezTo>
                    <a:pt x="260" y="282"/>
                    <a:pt x="256" y="277"/>
                    <a:pt x="252" y="272"/>
                  </a:cubicBezTo>
                  <a:cubicBezTo>
                    <a:pt x="249" y="267"/>
                    <a:pt x="245" y="263"/>
                    <a:pt x="241" y="258"/>
                  </a:cubicBezTo>
                  <a:cubicBezTo>
                    <a:pt x="237" y="253"/>
                    <a:pt x="233" y="249"/>
                    <a:pt x="229" y="245"/>
                  </a:cubicBezTo>
                  <a:cubicBezTo>
                    <a:pt x="224" y="240"/>
                    <a:pt x="220" y="236"/>
                    <a:pt x="215" y="232"/>
                  </a:cubicBezTo>
                  <a:cubicBezTo>
                    <a:pt x="211" y="228"/>
                    <a:pt x="206" y="224"/>
                    <a:pt x="201" y="220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1" y="207"/>
                    <a:pt x="176" y="203"/>
                    <a:pt x="171" y="200"/>
                  </a:cubicBezTo>
                  <a:cubicBezTo>
                    <a:pt x="166" y="197"/>
                    <a:pt x="160" y="195"/>
                    <a:pt x="155" y="192"/>
                  </a:cubicBezTo>
                  <a:cubicBezTo>
                    <a:pt x="149" y="190"/>
                    <a:pt x="143" y="187"/>
                    <a:pt x="138" y="185"/>
                  </a:cubicBezTo>
                  <a:cubicBezTo>
                    <a:pt x="132" y="183"/>
                    <a:pt x="126" y="181"/>
                    <a:pt x="121" y="179"/>
                  </a:cubicBezTo>
                  <a:cubicBezTo>
                    <a:pt x="115" y="178"/>
                    <a:pt x="109" y="176"/>
                    <a:pt x="103" y="175"/>
                  </a:cubicBezTo>
                  <a:cubicBezTo>
                    <a:pt x="97" y="174"/>
                    <a:pt x="91" y="172"/>
                    <a:pt x="85" y="172"/>
                  </a:cubicBezTo>
                  <a:cubicBezTo>
                    <a:pt x="79" y="171"/>
                    <a:pt x="73" y="170"/>
                    <a:pt x="67" y="169"/>
                  </a:cubicBezTo>
                  <a:cubicBezTo>
                    <a:pt x="61" y="169"/>
                    <a:pt x="55" y="169"/>
                    <a:pt x="49" y="168"/>
                  </a:cubicBezTo>
                  <a:cubicBezTo>
                    <a:pt x="43" y="168"/>
                    <a:pt x="37" y="168"/>
                    <a:pt x="31" y="168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7" y="172"/>
                    <a:pt x="43" y="172"/>
                    <a:pt x="49" y="173"/>
                  </a:cubicBezTo>
                  <a:cubicBezTo>
                    <a:pt x="55" y="173"/>
                    <a:pt x="61" y="173"/>
                    <a:pt x="67" y="174"/>
                  </a:cubicBezTo>
                  <a:cubicBezTo>
                    <a:pt x="73" y="175"/>
                    <a:pt x="78" y="176"/>
                    <a:pt x="84" y="177"/>
                  </a:cubicBezTo>
                  <a:cubicBezTo>
                    <a:pt x="90" y="178"/>
                    <a:pt x="96" y="179"/>
                    <a:pt x="102" y="180"/>
                  </a:cubicBezTo>
                  <a:cubicBezTo>
                    <a:pt x="107" y="182"/>
                    <a:pt x="113" y="184"/>
                    <a:pt x="119" y="185"/>
                  </a:cubicBezTo>
                  <a:cubicBezTo>
                    <a:pt x="124" y="187"/>
                    <a:pt x="130" y="189"/>
                    <a:pt x="135" y="191"/>
                  </a:cubicBezTo>
                  <a:cubicBezTo>
                    <a:pt x="141" y="193"/>
                    <a:pt x="146" y="196"/>
                    <a:pt x="152" y="198"/>
                  </a:cubicBezTo>
                  <a:cubicBezTo>
                    <a:pt x="157" y="201"/>
                    <a:pt x="162" y="204"/>
                    <a:pt x="167" y="207"/>
                  </a:cubicBezTo>
                  <a:cubicBezTo>
                    <a:pt x="172" y="210"/>
                    <a:pt x="177" y="213"/>
                    <a:pt x="182" y="216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201" y="230"/>
                    <a:pt x="205" y="234"/>
                    <a:pt x="210" y="238"/>
                  </a:cubicBezTo>
                  <a:cubicBezTo>
                    <a:pt x="214" y="242"/>
                    <a:pt x="218" y="246"/>
                    <a:pt x="222" y="251"/>
                  </a:cubicBezTo>
                  <a:cubicBezTo>
                    <a:pt x="226" y="255"/>
                    <a:pt x="230" y="259"/>
                    <a:pt x="234" y="264"/>
                  </a:cubicBezTo>
                  <a:cubicBezTo>
                    <a:pt x="238" y="269"/>
                    <a:pt x="241" y="273"/>
                    <a:pt x="245" y="278"/>
                  </a:cubicBezTo>
                  <a:cubicBezTo>
                    <a:pt x="248" y="283"/>
                    <a:pt x="251" y="288"/>
                    <a:pt x="254" y="293"/>
                  </a:cubicBezTo>
                  <a:cubicBezTo>
                    <a:pt x="257" y="297"/>
                    <a:pt x="259" y="302"/>
                    <a:pt x="261" y="306"/>
                  </a:cubicBezTo>
                  <a:cubicBezTo>
                    <a:pt x="255" y="317"/>
                    <a:pt x="251" y="327"/>
                    <a:pt x="248" y="338"/>
                  </a:cubicBezTo>
                  <a:cubicBezTo>
                    <a:pt x="243" y="354"/>
                    <a:pt x="239" y="370"/>
                    <a:pt x="238" y="384"/>
                  </a:cubicBezTo>
                  <a:cubicBezTo>
                    <a:pt x="236" y="399"/>
                    <a:pt x="235" y="413"/>
                    <a:pt x="235" y="426"/>
                  </a:cubicBezTo>
                  <a:cubicBezTo>
                    <a:pt x="235" y="439"/>
                    <a:pt x="235" y="451"/>
                    <a:pt x="236" y="462"/>
                  </a:cubicBezTo>
                  <a:cubicBezTo>
                    <a:pt x="237" y="472"/>
                    <a:pt x="234" y="481"/>
                    <a:pt x="235" y="489"/>
                  </a:cubicBezTo>
                  <a:cubicBezTo>
                    <a:pt x="236" y="496"/>
                    <a:pt x="234" y="505"/>
                    <a:pt x="231" y="508"/>
                  </a:cubicBezTo>
                  <a:cubicBezTo>
                    <a:pt x="229" y="511"/>
                    <a:pt x="219" y="519"/>
                    <a:pt x="212" y="524"/>
                  </a:cubicBezTo>
                  <a:cubicBezTo>
                    <a:pt x="207" y="525"/>
                    <a:pt x="201" y="526"/>
                    <a:pt x="194" y="528"/>
                  </a:cubicBezTo>
                  <a:cubicBezTo>
                    <a:pt x="183" y="530"/>
                    <a:pt x="170" y="533"/>
                    <a:pt x="157" y="534"/>
                  </a:cubicBezTo>
                  <a:cubicBezTo>
                    <a:pt x="150" y="534"/>
                    <a:pt x="143" y="535"/>
                    <a:pt x="137" y="533"/>
                  </a:cubicBezTo>
                  <a:cubicBezTo>
                    <a:pt x="135" y="533"/>
                    <a:pt x="134" y="532"/>
                    <a:pt x="132" y="531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6" y="528"/>
                    <a:pt x="124" y="527"/>
                    <a:pt x="122" y="526"/>
                  </a:cubicBezTo>
                  <a:cubicBezTo>
                    <a:pt x="120" y="526"/>
                    <a:pt x="119" y="525"/>
                    <a:pt x="117" y="524"/>
                  </a:cubicBezTo>
                  <a:cubicBezTo>
                    <a:pt x="113" y="523"/>
                    <a:pt x="110" y="522"/>
                    <a:pt x="106" y="522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5" y="521"/>
                    <a:pt x="95" y="521"/>
                    <a:pt x="95" y="521"/>
                  </a:cubicBezTo>
                  <a:cubicBezTo>
                    <a:pt x="88" y="520"/>
                    <a:pt x="80" y="521"/>
                    <a:pt x="73" y="522"/>
                  </a:cubicBezTo>
                  <a:cubicBezTo>
                    <a:pt x="70" y="522"/>
                    <a:pt x="67" y="523"/>
                    <a:pt x="63" y="524"/>
                  </a:cubicBezTo>
                  <a:cubicBezTo>
                    <a:pt x="60" y="525"/>
                    <a:pt x="57" y="525"/>
                    <a:pt x="54" y="526"/>
                  </a:cubicBezTo>
                  <a:cubicBezTo>
                    <a:pt x="51" y="527"/>
                    <a:pt x="48" y="527"/>
                    <a:pt x="45" y="528"/>
                  </a:cubicBezTo>
                  <a:cubicBezTo>
                    <a:pt x="42" y="528"/>
                    <a:pt x="39" y="529"/>
                    <a:pt x="37" y="529"/>
                  </a:cubicBezTo>
                  <a:cubicBezTo>
                    <a:pt x="34" y="529"/>
                    <a:pt x="31" y="529"/>
                    <a:pt x="29" y="529"/>
                  </a:cubicBezTo>
                  <a:cubicBezTo>
                    <a:pt x="26" y="529"/>
                    <a:pt x="24" y="530"/>
                    <a:pt x="22" y="530"/>
                  </a:cubicBezTo>
                  <a:cubicBezTo>
                    <a:pt x="20" y="529"/>
                    <a:pt x="17" y="529"/>
                    <a:pt x="16" y="529"/>
                  </a:cubicBezTo>
                  <a:cubicBezTo>
                    <a:pt x="14" y="529"/>
                    <a:pt x="12" y="529"/>
                    <a:pt x="10" y="529"/>
                  </a:cubicBezTo>
                  <a:cubicBezTo>
                    <a:pt x="7" y="528"/>
                    <a:pt x="5" y="528"/>
                    <a:pt x="3" y="528"/>
                  </a:cubicBezTo>
                  <a:cubicBezTo>
                    <a:pt x="1" y="527"/>
                    <a:pt x="0" y="527"/>
                    <a:pt x="0" y="527"/>
                  </a:cubicBezTo>
                  <a:cubicBezTo>
                    <a:pt x="0" y="527"/>
                    <a:pt x="1" y="527"/>
                    <a:pt x="3" y="528"/>
                  </a:cubicBezTo>
                  <a:cubicBezTo>
                    <a:pt x="5" y="528"/>
                    <a:pt x="7" y="529"/>
                    <a:pt x="10" y="529"/>
                  </a:cubicBezTo>
                  <a:cubicBezTo>
                    <a:pt x="12" y="529"/>
                    <a:pt x="14" y="530"/>
                    <a:pt x="15" y="530"/>
                  </a:cubicBezTo>
                  <a:cubicBezTo>
                    <a:pt x="17" y="530"/>
                    <a:pt x="19" y="530"/>
                    <a:pt x="22" y="530"/>
                  </a:cubicBezTo>
                  <a:cubicBezTo>
                    <a:pt x="24" y="530"/>
                    <a:pt x="26" y="530"/>
                    <a:pt x="29" y="530"/>
                  </a:cubicBezTo>
                  <a:cubicBezTo>
                    <a:pt x="31" y="530"/>
                    <a:pt x="34" y="530"/>
                    <a:pt x="37" y="530"/>
                  </a:cubicBezTo>
                  <a:cubicBezTo>
                    <a:pt x="40" y="530"/>
                    <a:pt x="42" y="530"/>
                    <a:pt x="45" y="529"/>
                  </a:cubicBezTo>
                  <a:cubicBezTo>
                    <a:pt x="48" y="529"/>
                    <a:pt x="51" y="529"/>
                    <a:pt x="54" y="528"/>
                  </a:cubicBezTo>
                  <a:cubicBezTo>
                    <a:pt x="58" y="527"/>
                    <a:pt x="61" y="527"/>
                    <a:pt x="64" y="526"/>
                  </a:cubicBezTo>
                  <a:cubicBezTo>
                    <a:pt x="67" y="525"/>
                    <a:pt x="70" y="524"/>
                    <a:pt x="74" y="524"/>
                  </a:cubicBezTo>
                  <a:cubicBezTo>
                    <a:pt x="81" y="523"/>
                    <a:pt x="88" y="523"/>
                    <a:pt x="95" y="524"/>
                  </a:cubicBezTo>
                  <a:cubicBezTo>
                    <a:pt x="100" y="524"/>
                    <a:pt x="100" y="524"/>
                    <a:pt x="100" y="524"/>
                  </a:cubicBezTo>
                  <a:cubicBezTo>
                    <a:pt x="105" y="525"/>
                    <a:pt x="105" y="525"/>
                    <a:pt x="105" y="525"/>
                  </a:cubicBezTo>
                  <a:cubicBezTo>
                    <a:pt x="109" y="526"/>
                    <a:pt x="112" y="527"/>
                    <a:pt x="116" y="528"/>
                  </a:cubicBezTo>
                  <a:cubicBezTo>
                    <a:pt x="117" y="529"/>
                    <a:pt x="119" y="530"/>
                    <a:pt x="120" y="530"/>
                  </a:cubicBezTo>
                  <a:cubicBezTo>
                    <a:pt x="122" y="531"/>
                    <a:pt x="124" y="531"/>
                    <a:pt x="125" y="532"/>
                  </a:cubicBezTo>
                  <a:cubicBezTo>
                    <a:pt x="130" y="535"/>
                    <a:pt x="130" y="535"/>
                    <a:pt x="130" y="535"/>
                  </a:cubicBezTo>
                  <a:cubicBezTo>
                    <a:pt x="131" y="536"/>
                    <a:pt x="133" y="537"/>
                    <a:pt x="135" y="538"/>
                  </a:cubicBezTo>
                  <a:cubicBezTo>
                    <a:pt x="139" y="539"/>
                    <a:pt x="143" y="539"/>
                    <a:pt x="146" y="539"/>
                  </a:cubicBezTo>
                  <a:cubicBezTo>
                    <a:pt x="150" y="540"/>
                    <a:pt x="154" y="540"/>
                    <a:pt x="157" y="539"/>
                  </a:cubicBezTo>
                  <a:cubicBezTo>
                    <a:pt x="171" y="539"/>
                    <a:pt x="184" y="537"/>
                    <a:pt x="195" y="535"/>
                  </a:cubicBezTo>
                  <a:cubicBezTo>
                    <a:pt x="206" y="533"/>
                    <a:pt x="215" y="531"/>
                    <a:pt x="221" y="529"/>
                  </a:cubicBezTo>
                  <a:cubicBezTo>
                    <a:pt x="223" y="529"/>
                    <a:pt x="224" y="529"/>
                    <a:pt x="225" y="528"/>
                  </a:cubicBezTo>
                  <a:cubicBezTo>
                    <a:pt x="216" y="535"/>
                    <a:pt x="205" y="544"/>
                    <a:pt x="194" y="552"/>
                  </a:cubicBezTo>
                  <a:cubicBezTo>
                    <a:pt x="190" y="554"/>
                    <a:pt x="187" y="557"/>
                    <a:pt x="183" y="558"/>
                  </a:cubicBezTo>
                  <a:cubicBezTo>
                    <a:pt x="183" y="559"/>
                    <a:pt x="182" y="559"/>
                    <a:pt x="181" y="559"/>
                  </a:cubicBezTo>
                  <a:cubicBezTo>
                    <a:pt x="181" y="559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79" y="560"/>
                    <a:pt x="179" y="560"/>
                    <a:pt x="179" y="560"/>
                  </a:cubicBezTo>
                  <a:cubicBezTo>
                    <a:pt x="178" y="560"/>
                    <a:pt x="177" y="560"/>
                    <a:pt x="176" y="560"/>
                  </a:cubicBezTo>
                  <a:cubicBezTo>
                    <a:pt x="174" y="560"/>
                    <a:pt x="174" y="561"/>
                    <a:pt x="173" y="561"/>
                  </a:cubicBezTo>
                  <a:cubicBezTo>
                    <a:pt x="165" y="563"/>
                    <a:pt x="158" y="565"/>
                    <a:pt x="152" y="568"/>
                  </a:cubicBezTo>
                  <a:cubicBezTo>
                    <a:pt x="149" y="569"/>
                    <a:pt x="146" y="570"/>
                    <a:pt x="144" y="572"/>
                  </a:cubicBezTo>
                  <a:cubicBezTo>
                    <a:pt x="142" y="573"/>
                    <a:pt x="140" y="574"/>
                    <a:pt x="138" y="575"/>
                  </a:cubicBezTo>
                  <a:cubicBezTo>
                    <a:pt x="137" y="576"/>
                    <a:pt x="137" y="576"/>
                    <a:pt x="136" y="576"/>
                  </a:cubicBezTo>
                  <a:cubicBezTo>
                    <a:pt x="136" y="577"/>
                    <a:pt x="135" y="577"/>
                    <a:pt x="135" y="578"/>
                  </a:cubicBezTo>
                  <a:cubicBezTo>
                    <a:pt x="134" y="579"/>
                    <a:pt x="134" y="579"/>
                    <a:pt x="134" y="579"/>
                  </a:cubicBezTo>
                  <a:cubicBezTo>
                    <a:pt x="134" y="579"/>
                    <a:pt x="134" y="579"/>
                    <a:pt x="135" y="578"/>
                  </a:cubicBezTo>
                  <a:cubicBezTo>
                    <a:pt x="135" y="578"/>
                    <a:pt x="136" y="577"/>
                    <a:pt x="136" y="577"/>
                  </a:cubicBezTo>
                  <a:cubicBezTo>
                    <a:pt x="137" y="577"/>
                    <a:pt x="138" y="576"/>
                    <a:pt x="139" y="576"/>
                  </a:cubicBezTo>
                  <a:cubicBezTo>
                    <a:pt x="140" y="575"/>
                    <a:pt x="142" y="574"/>
                    <a:pt x="145" y="573"/>
                  </a:cubicBezTo>
                  <a:cubicBezTo>
                    <a:pt x="147" y="572"/>
                    <a:pt x="150" y="571"/>
                    <a:pt x="153" y="571"/>
                  </a:cubicBezTo>
                  <a:cubicBezTo>
                    <a:pt x="159" y="569"/>
                    <a:pt x="166" y="567"/>
                    <a:pt x="173" y="567"/>
                  </a:cubicBezTo>
                  <a:cubicBezTo>
                    <a:pt x="174" y="567"/>
                    <a:pt x="175" y="566"/>
                    <a:pt x="176" y="566"/>
                  </a:cubicBezTo>
                  <a:cubicBezTo>
                    <a:pt x="177" y="566"/>
                    <a:pt x="178" y="566"/>
                    <a:pt x="179" y="566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1" y="567"/>
                    <a:pt x="181" y="567"/>
                    <a:pt x="181" y="567"/>
                  </a:cubicBezTo>
                  <a:cubicBezTo>
                    <a:pt x="182" y="567"/>
                    <a:pt x="182" y="566"/>
                    <a:pt x="183" y="566"/>
                  </a:cubicBezTo>
                  <a:cubicBezTo>
                    <a:pt x="184" y="566"/>
                    <a:pt x="185" y="566"/>
                    <a:pt x="186" y="565"/>
                  </a:cubicBezTo>
                  <a:cubicBezTo>
                    <a:pt x="191" y="564"/>
                    <a:pt x="194" y="562"/>
                    <a:pt x="198" y="560"/>
                  </a:cubicBezTo>
                  <a:cubicBezTo>
                    <a:pt x="211" y="554"/>
                    <a:pt x="224" y="546"/>
                    <a:pt x="234" y="540"/>
                  </a:cubicBezTo>
                  <a:cubicBezTo>
                    <a:pt x="234" y="549"/>
                    <a:pt x="234" y="559"/>
                    <a:pt x="234" y="569"/>
                  </a:cubicBezTo>
                  <a:cubicBezTo>
                    <a:pt x="234" y="570"/>
                    <a:pt x="233" y="572"/>
                    <a:pt x="232" y="575"/>
                  </a:cubicBezTo>
                  <a:cubicBezTo>
                    <a:pt x="229" y="581"/>
                    <a:pt x="226" y="589"/>
                    <a:pt x="221" y="597"/>
                  </a:cubicBezTo>
                  <a:cubicBezTo>
                    <a:pt x="220" y="599"/>
                    <a:pt x="219" y="600"/>
                    <a:pt x="218" y="602"/>
                  </a:cubicBezTo>
                  <a:cubicBezTo>
                    <a:pt x="218" y="602"/>
                    <a:pt x="217" y="603"/>
                    <a:pt x="217" y="603"/>
                  </a:cubicBezTo>
                  <a:cubicBezTo>
                    <a:pt x="217" y="603"/>
                    <a:pt x="217" y="603"/>
                    <a:pt x="217" y="604"/>
                  </a:cubicBezTo>
                  <a:cubicBezTo>
                    <a:pt x="217" y="604"/>
                    <a:pt x="217" y="604"/>
                    <a:pt x="217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5" y="605"/>
                    <a:pt x="214" y="605"/>
                    <a:pt x="213" y="606"/>
                  </a:cubicBezTo>
                  <a:cubicBezTo>
                    <a:pt x="210" y="609"/>
                    <a:pt x="208" y="612"/>
                    <a:pt x="205" y="614"/>
                  </a:cubicBezTo>
                  <a:cubicBezTo>
                    <a:pt x="203" y="617"/>
                    <a:pt x="202" y="619"/>
                    <a:pt x="201" y="621"/>
                  </a:cubicBezTo>
                  <a:cubicBezTo>
                    <a:pt x="200" y="622"/>
                    <a:pt x="200" y="623"/>
                    <a:pt x="200" y="623"/>
                  </a:cubicBezTo>
                  <a:cubicBezTo>
                    <a:pt x="200" y="624"/>
                    <a:pt x="200" y="624"/>
                    <a:pt x="200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0" y="623"/>
                    <a:pt x="200" y="622"/>
                    <a:pt x="201" y="621"/>
                  </a:cubicBezTo>
                  <a:cubicBezTo>
                    <a:pt x="202" y="620"/>
                    <a:pt x="204" y="618"/>
                    <a:pt x="206" y="615"/>
                  </a:cubicBezTo>
                  <a:cubicBezTo>
                    <a:pt x="209" y="613"/>
                    <a:pt x="212" y="610"/>
                    <a:pt x="215" y="608"/>
                  </a:cubicBezTo>
                  <a:cubicBezTo>
                    <a:pt x="216" y="607"/>
                    <a:pt x="217" y="607"/>
                    <a:pt x="217" y="607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9" y="606"/>
                    <a:pt x="219" y="606"/>
                    <a:pt x="219" y="606"/>
                  </a:cubicBezTo>
                  <a:cubicBezTo>
                    <a:pt x="220" y="605"/>
                    <a:pt x="220" y="605"/>
                    <a:pt x="221" y="604"/>
                  </a:cubicBezTo>
                  <a:cubicBezTo>
                    <a:pt x="222" y="602"/>
                    <a:pt x="223" y="601"/>
                    <a:pt x="225" y="599"/>
                  </a:cubicBezTo>
                  <a:cubicBezTo>
                    <a:pt x="229" y="593"/>
                    <a:pt x="232" y="587"/>
                    <a:pt x="235" y="582"/>
                  </a:cubicBezTo>
                  <a:cubicBezTo>
                    <a:pt x="236" y="585"/>
                    <a:pt x="236" y="589"/>
                    <a:pt x="236" y="592"/>
                  </a:cubicBezTo>
                  <a:cubicBezTo>
                    <a:pt x="237" y="597"/>
                    <a:pt x="238" y="602"/>
                    <a:pt x="239" y="607"/>
                  </a:cubicBezTo>
                  <a:cubicBezTo>
                    <a:pt x="240" y="612"/>
                    <a:pt x="241" y="617"/>
                    <a:pt x="244" y="622"/>
                  </a:cubicBezTo>
                  <a:cubicBezTo>
                    <a:pt x="244" y="622"/>
                    <a:pt x="244" y="622"/>
                    <a:pt x="244" y="622"/>
                  </a:cubicBezTo>
                  <a:cubicBezTo>
                    <a:pt x="243" y="625"/>
                    <a:pt x="242" y="627"/>
                    <a:pt x="240" y="630"/>
                  </a:cubicBezTo>
                  <a:cubicBezTo>
                    <a:pt x="240" y="631"/>
                    <a:pt x="239" y="632"/>
                    <a:pt x="239" y="632"/>
                  </a:cubicBezTo>
                  <a:cubicBezTo>
                    <a:pt x="239" y="633"/>
                    <a:pt x="238" y="633"/>
                    <a:pt x="237" y="634"/>
                  </a:cubicBezTo>
                  <a:cubicBezTo>
                    <a:pt x="236" y="635"/>
                    <a:pt x="235" y="636"/>
                    <a:pt x="234" y="637"/>
                  </a:cubicBezTo>
                  <a:cubicBezTo>
                    <a:pt x="233" y="638"/>
                    <a:pt x="233" y="639"/>
                    <a:pt x="232" y="640"/>
                  </a:cubicBezTo>
                  <a:cubicBezTo>
                    <a:pt x="232" y="640"/>
                    <a:pt x="232" y="641"/>
                    <a:pt x="232" y="641"/>
                  </a:cubicBezTo>
                  <a:cubicBezTo>
                    <a:pt x="232" y="641"/>
                    <a:pt x="232" y="640"/>
                    <a:pt x="233" y="640"/>
                  </a:cubicBezTo>
                  <a:cubicBezTo>
                    <a:pt x="233" y="639"/>
                    <a:pt x="234" y="638"/>
                    <a:pt x="235" y="638"/>
                  </a:cubicBezTo>
                  <a:cubicBezTo>
                    <a:pt x="236" y="637"/>
                    <a:pt x="237" y="636"/>
                    <a:pt x="238" y="635"/>
                  </a:cubicBezTo>
                  <a:cubicBezTo>
                    <a:pt x="238" y="635"/>
                    <a:pt x="239" y="634"/>
                    <a:pt x="239" y="634"/>
                  </a:cubicBezTo>
                  <a:cubicBezTo>
                    <a:pt x="239" y="634"/>
                    <a:pt x="239" y="634"/>
                    <a:pt x="240" y="634"/>
                  </a:cubicBezTo>
                  <a:cubicBezTo>
                    <a:pt x="240" y="634"/>
                    <a:pt x="240" y="633"/>
                    <a:pt x="240" y="633"/>
                  </a:cubicBezTo>
                  <a:cubicBezTo>
                    <a:pt x="241" y="633"/>
                    <a:pt x="241" y="632"/>
                    <a:pt x="242" y="631"/>
                  </a:cubicBezTo>
                  <a:cubicBezTo>
                    <a:pt x="243" y="629"/>
                    <a:pt x="245" y="627"/>
                    <a:pt x="246" y="626"/>
                  </a:cubicBezTo>
                  <a:cubicBezTo>
                    <a:pt x="246" y="626"/>
                    <a:pt x="246" y="626"/>
                    <a:pt x="246" y="626"/>
                  </a:cubicBezTo>
                  <a:cubicBezTo>
                    <a:pt x="246" y="627"/>
                    <a:pt x="247" y="627"/>
                    <a:pt x="247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8"/>
                    <a:pt x="248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9" y="630"/>
                    <a:pt x="250" y="631"/>
                    <a:pt x="251" y="631"/>
                  </a:cubicBezTo>
                  <a:cubicBezTo>
                    <a:pt x="251" y="632"/>
                    <a:pt x="252" y="633"/>
                    <a:pt x="252" y="634"/>
                  </a:cubicBezTo>
                  <a:cubicBezTo>
                    <a:pt x="254" y="637"/>
                    <a:pt x="256" y="640"/>
                    <a:pt x="257" y="643"/>
                  </a:cubicBezTo>
                  <a:cubicBezTo>
                    <a:pt x="259" y="650"/>
                    <a:pt x="258" y="656"/>
                    <a:pt x="258" y="660"/>
                  </a:cubicBezTo>
                  <a:cubicBezTo>
                    <a:pt x="257" y="665"/>
                    <a:pt x="256" y="667"/>
                    <a:pt x="256" y="667"/>
                  </a:cubicBezTo>
                  <a:cubicBezTo>
                    <a:pt x="256" y="667"/>
                    <a:pt x="257" y="665"/>
                    <a:pt x="259" y="661"/>
                  </a:cubicBezTo>
                  <a:cubicBezTo>
                    <a:pt x="260" y="657"/>
                    <a:pt x="262" y="651"/>
                    <a:pt x="262" y="643"/>
                  </a:cubicBezTo>
                  <a:cubicBezTo>
                    <a:pt x="262" y="639"/>
                    <a:pt x="261" y="634"/>
                    <a:pt x="259" y="630"/>
                  </a:cubicBezTo>
                  <a:cubicBezTo>
                    <a:pt x="259" y="629"/>
                    <a:pt x="258" y="627"/>
                    <a:pt x="258" y="626"/>
                  </a:cubicBezTo>
                  <a:cubicBezTo>
                    <a:pt x="257" y="625"/>
                    <a:pt x="257" y="624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1"/>
                    <a:pt x="255" y="621"/>
                  </a:cubicBezTo>
                  <a:cubicBezTo>
                    <a:pt x="254" y="620"/>
                    <a:pt x="254" y="619"/>
                    <a:pt x="254" y="618"/>
                  </a:cubicBezTo>
                  <a:cubicBezTo>
                    <a:pt x="253" y="615"/>
                    <a:pt x="253" y="610"/>
                    <a:pt x="253" y="606"/>
                  </a:cubicBezTo>
                  <a:cubicBezTo>
                    <a:pt x="253" y="601"/>
                    <a:pt x="253" y="596"/>
                    <a:pt x="254" y="592"/>
                  </a:cubicBezTo>
                  <a:cubicBezTo>
                    <a:pt x="254" y="589"/>
                    <a:pt x="254" y="587"/>
                    <a:pt x="254" y="584"/>
                  </a:cubicBezTo>
                  <a:cubicBezTo>
                    <a:pt x="256" y="586"/>
                    <a:pt x="258" y="588"/>
                    <a:pt x="260" y="590"/>
                  </a:cubicBezTo>
                  <a:cubicBezTo>
                    <a:pt x="262" y="591"/>
                    <a:pt x="265" y="593"/>
                    <a:pt x="267" y="594"/>
                  </a:cubicBezTo>
                  <a:cubicBezTo>
                    <a:pt x="268" y="595"/>
                    <a:pt x="270" y="595"/>
                    <a:pt x="271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5" y="597"/>
                    <a:pt x="275" y="597"/>
                    <a:pt x="275" y="597"/>
                  </a:cubicBezTo>
                  <a:cubicBezTo>
                    <a:pt x="285" y="599"/>
                    <a:pt x="295" y="601"/>
                    <a:pt x="303" y="603"/>
                  </a:cubicBezTo>
                  <a:cubicBezTo>
                    <a:pt x="307" y="605"/>
                    <a:pt x="310" y="606"/>
                    <a:pt x="312" y="607"/>
                  </a:cubicBezTo>
                  <a:cubicBezTo>
                    <a:pt x="313" y="607"/>
                    <a:pt x="313" y="608"/>
                    <a:pt x="314" y="608"/>
                  </a:cubicBezTo>
                  <a:cubicBezTo>
                    <a:pt x="314" y="608"/>
                    <a:pt x="314" y="609"/>
                    <a:pt x="314" y="609"/>
                  </a:cubicBezTo>
                  <a:cubicBezTo>
                    <a:pt x="314" y="609"/>
                    <a:pt x="314" y="608"/>
                    <a:pt x="314" y="608"/>
                  </a:cubicBezTo>
                  <a:cubicBezTo>
                    <a:pt x="314" y="607"/>
                    <a:pt x="313" y="607"/>
                    <a:pt x="312" y="606"/>
                  </a:cubicBezTo>
                  <a:cubicBezTo>
                    <a:pt x="310" y="605"/>
                    <a:pt x="307" y="604"/>
                    <a:pt x="303" y="602"/>
                  </a:cubicBezTo>
                  <a:cubicBezTo>
                    <a:pt x="296" y="599"/>
                    <a:pt x="286" y="596"/>
                    <a:pt x="276" y="593"/>
                  </a:cubicBezTo>
                  <a:cubicBezTo>
                    <a:pt x="275" y="593"/>
                    <a:pt x="275" y="593"/>
                    <a:pt x="275" y="593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4" y="592"/>
                    <a:pt x="274" y="592"/>
                    <a:pt x="274" y="592"/>
                  </a:cubicBezTo>
                  <a:cubicBezTo>
                    <a:pt x="272" y="591"/>
                    <a:pt x="272" y="591"/>
                    <a:pt x="272" y="591"/>
                  </a:cubicBezTo>
                  <a:cubicBezTo>
                    <a:pt x="271" y="591"/>
                    <a:pt x="270" y="590"/>
                    <a:pt x="269" y="590"/>
                  </a:cubicBezTo>
                  <a:cubicBezTo>
                    <a:pt x="267" y="589"/>
                    <a:pt x="265" y="587"/>
                    <a:pt x="264" y="586"/>
                  </a:cubicBezTo>
                  <a:cubicBezTo>
                    <a:pt x="261" y="582"/>
                    <a:pt x="258" y="579"/>
                    <a:pt x="256" y="576"/>
                  </a:cubicBezTo>
                  <a:cubicBezTo>
                    <a:pt x="256" y="576"/>
                    <a:pt x="256" y="575"/>
                    <a:pt x="256" y="575"/>
                  </a:cubicBezTo>
                  <a:cubicBezTo>
                    <a:pt x="258" y="562"/>
                    <a:pt x="261" y="549"/>
                    <a:pt x="263" y="539"/>
                  </a:cubicBezTo>
                  <a:cubicBezTo>
                    <a:pt x="263" y="539"/>
                    <a:pt x="263" y="538"/>
                    <a:pt x="263" y="538"/>
                  </a:cubicBezTo>
                  <a:cubicBezTo>
                    <a:pt x="264" y="538"/>
                    <a:pt x="265" y="539"/>
                    <a:pt x="265" y="539"/>
                  </a:cubicBezTo>
                  <a:cubicBezTo>
                    <a:pt x="268" y="541"/>
                    <a:pt x="271" y="543"/>
                    <a:pt x="274" y="544"/>
                  </a:cubicBezTo>
                  <a:cubicBezTo>
                    <a:pt x="276" y="545"/>
                    <a:pt x="278" y="546"/>
                    <a:pt x="279" y="546"/>
                  </a:cubicBezTo>
                  <a:cubicBezTo>
                    <a:pt x="281" y="547"/>
                    <a:pt x="281" y="547"/>
                    <a:pt x="281" y="547"/>
                  </a:cubicBezTo>
                  <a:cubicBezTo>
                    <a:pt x="282" y="547"/>
                    <a:pt x="282" y="547"/>
                    <a:pt x="282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4" y="547"/>
                    <a:pt x="284" y="547"/>
                    <a:pt x="284" y="547"/>
                  </a:cubicBezTo>
                  <a:cubicBezTo>
                    <a:pt x="296" y="549"/>
                    <a:pt x="308" y="551"/>
                    <a:pt x="317" y="554"/>
                  </a:cubicBezTo>
                  <a:cubicBezTo>
                    <a:pt x="321" y="555"/>
                    <a:pt x="325" y="556"/>
                    <a:pt x="327" y="557"/>
                  </a:cubicBezTo>
                  <a:cubicBezTo>
                    <a:pt x="328" y="557"/>
                    <a:pt x="329" y="558"/>
                    <a:pt x="330" y="558"/>
                  </a:cubicBezTo>
                  <a:cubicBezTo>
                    <a:pt x="330" y="559"/>
                    <a:pt x="330" y="559"/>
                    <a:pt x="330" y="559"/>
                  </a:cubicBezTo>
                  <a:cubicBezTo>
                    <a:pt x="330" y="559"/>
                    <a:pt x="330" y="559"/>
                    <a:pt x="330" y="558"/>
                  </a:cubicBezTo>
                  <a:cubicBezTo>
                    <a:pt x="329" y="558"/>
                    <a:pt x="329" y="557"/>
                    <a:pt x="328" y="556"/>
                  </a:cubicBezTo>
                  <a:cubicBezTo>
                    <a:pt x="325" y="555"/>
                    <a:pt x="322" y="553"/>
                    <a:pt x="318" y="551"/>
                  </a:cubicBezTo>
                  <a:cubicBezTo>
                    <a:pt x="309" y="547"/>
                    <a:pt x="298" y="543"/>
                    <a:pt x="286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6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4" y="538"/>
                    <a:pt x="284" y="538"/>
                    <a:pt x="284" y="538"/>
                  </a:cubicBezTo>
                  <a:cubicBezTo>
                    <a:pt x="282" y="537"/>
                    <a:pt x="282" y="537"/>
                    <a:pt x="282" y="537"/>
                  </a:cubicBezTo>
                  <a:cubicBezTo>
                    <a:pt x="281" y="536"/>
                    <a:pt x="280" y="535"/>
                    <a:pt x="279" y="535"/>
                  </a:cubicBezTo>
                  <a:cubicBezTo>
                    <a:pt x="278" y="534"/>
                    <a:pt x="277" y="533"/>
                    <a:pt x="276" y="532"/>
                  </a:cubicBezTo>
                  <a:cubicBezTo>
                    <a:pt x="278" y="532"/>
                    <a:pt x="280" y="533"/>
                    <a:pt x="282" y="534"/>
                  </a:cubicBezTo>
                  <a:cubicBezTo>
                    <a:pt x="288" y="535"/>
                    <a:pt x="294" y="537"/>
                    <a:pt x="301" y="539"/>
                  </a:cubicBezTo>
                  <a:cubicBezTo>
                    <a:pt x="309" y="541"/>
                    <a:pt x="317" y="543"/>
                    <a:pt x="326" y="545"/>
                  </a:cubicBezTo>
                  <a:cubicBezTo>
                    <a:pt x="336" y="547"/>
                    <a:pt x="346" y="549"/>
                    <a:pt x="356" y="551"/>
                  </a:cubicBezTo>
                  <a:cubicBezTo>
                    <a:pt x="367" y="552"/>
                    <a:pt x="378" y="554"/>
                    <a:pt x="390" y="555"/>
                  </a:cubicBezTo>
                  <a:cubicBezTo>
                    <a:pt x="396" y="556"/>
                    <a:pt x="401" y="556"/>
                    <a:pt x="408" y="557"/>
                  </a:cubicBezTo>
                  <a:cubicBezTo>
                    <a:pt x="411" y="557"/>
                    <a:pt x="414" y="557"/>
                    <a:pt x="417" y="557"/>
                  </a:cubicBezTo>
                  <a:cubicBezTo>
                    <a:pt x="420" y="557"/>
                    <a:pt x="423" y="558"/>
                    <a:pt x="426" y="558"/>
                  </a:cubicBezTo>
                  <a:cubicBezTo>
                    <a:pt x="432" y="558"/>
                    <a:pt x="438" y="558"/>
                    <a:pt x="445" y="558"/>
                  </a:cubicBezTo>
                  <a:cubicBezTo>
                    <a:pt x="451" y="558"/>
                    <a:pt x="457" y="557"/>
                    <a:pt x="463" y="557"/>
                  </a:cubicBezTo>
                  <a:cubicBezTo>
                    <a:pt x="488" y="556"/>
                    <a:pt x="513" y="555"/>
                    <a:pt x="536" y="554"/>
                  </a:cubicBezTo>
                  <a:cubicBezTo>
                    <a:pt x="548" y="554"/>
                    <a:pt x="559" y="554"/>
                    <a:pt x="569" y="555"/>
                  </a:cubicBezTo>
                  <a:cubicBezTo>
                    <a:pt x="580" y="556"/>
                    <a:pt x="590" y="557"/>
                    <a:pt x="598" y="561"/>
                  </a:cubicBezTo>
                  <a:cubicBezTo>
                    <a:pt x="602" y="563"/>
                    <a:pt x="606" y="566"/>
                    <a:pt x="610" y="567"/>
                  </a:cubicBezTo>
                  <a:cubicBezTo>
                    <a:pt x="614" y="569"/>
                    <a:pt x="618" y="570"/>
                    <a:pt x="622" y="570"/>
                  </a:cubicBezTo>
                  <a:cubicBezTo>
                    <a:pt x="630" y="571"/>
                    <a:pt x="636" y="570"/>
                    <a:pt x="642" y="569"/>
                  </a:cubicBezTo>
                  <a:cubicBezTo>
                    <a:pt x="647" y="568"/>
                    <a:pt x="651" y="567"/>
                    <a:pt x="654" y="566"/>
                  </a:cubicBezTo>
                  <a:cubicBezTo>
                    <a:pt x="657" y="566"/>
                    <a:pt x="658" y="565"/>
                    <a:pt x="658" y="565"/>
                  </a:cubicBezTo>
                  <a:cubicBezTo>
                    <a:pt x="658" y="565"/>
                    <a:pt x="657" y="566"/>
                    <a:pt x="654" y="56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6" name="Freeform 1476">
              <a:extLst>
                <a:ext uri="{FF2B5EF4-FFF2-40B4-BE49-F238E27FC236}">
                  <a16:creationId xmlns:a16="http://schemas.microsoft.com/office/drawing/2014/main" id="{B08204E7-435A-4E74-9CC5-110EC1348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395" y="3418871"/>
              <a:ext cx="77247" cy="115530"/>
            </a:xfrm>
            <a:custGeom>
              <a:avLst/>
              <a:gdLst>
                <a:gd name="T0" fmla="*/ 11 w 59"/>
                <a:gd name="T1" fmla="*/ 70 h 74"/>
                <a:gd name="T2" fmla="*/ 50 w 59"/>
                <a:gd name="T3" fmla="*/ 56 h 74"/>
                <a:gd name="T4" fmla="*/ 55 w 59"/>
                <a:gd name="T5" fmla="*/ 4 h 74"/>
                <a:gd name="T6" fmla="*/ 9 w 59"/>
                <a:gd name="T7" fmla="*/ 28 h 74"/>
                <a:gd name="T8" fmla="*/ 11 w 59"/>
                <a:gd name="T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4">
                  <a:moveTo>
                    <a:pt x="11" y="70"/>
                  </a:moveTo>
                  <a:cubicBezTo>
                    <a:pt x="25" y="74"/>
                    <a:pt x="41" y="69"/>
                    <a:pt x="50" y="56"/>
                  </a:cubicBezTo>
                  <a:cubicBezTo>
                    <a:pt x="59" y="43"/>
                    <a:pt x="53" y="7"/>
                    <a:pt x="55" y="4"/>
                  </a:cubicBezTo>
                  <a:cubicBezTo>
                    <a:pt x="56" y="0"/>
                    <a:pt x="17" y="15"/>
                    <a:pt x="9" y="28"/>
                  </a:cubicBezTo>
                  <a:cubicBezTo>
                    <a:pt x="0" y="42"/>
                    <a:pt x="1" y="58"/>
                    <a:pt x="11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7" name="Freeform 1477">
              <a:extLst>
                <a:ext uri="{FF2B5EF4-FFF2-40B4-BE49-F238E27FC236}">
                  <a16:creationId xmlns:a16="http://schemas.microsoft.com/office/drawing/2014/main" id="{CCF86C93-FC93-44DF-81DA-CED4F9134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5735" y="3372034"/>
              <a:ext cx="83793" cy="137387"/>
            </a:xfrm>
            <a:custGeom>
              <a:avLst/>
              <a:gdLst>
                <a:gd name="T0" fmla="*/ 17 w 64"/>
                <a:gd name="T1" fmla="*/ 85 h 87"/>
                <a:gd name="T2" fmla="*/ 57 w 64"/>
                <a:gd name="T3" fmla="*/ 62 h 87"/>
                <a:gd name="T4" fmla="*/ 52 w 64"/>
                <a:gd name="T5" fmla="*/ 4 h 87"/>
                <a:gd name="T6" fmla="*/ 7 w 64"/>
                <a:gd name="T7" fmla="*/ 40 h 87"/>
                <a:gd name="T8" fmla="*/ 17 w 64"/>
                <a:gd name="T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7">
                  <a:moveTo>
                    <a:pt x="17" y="85"/>
                  </a:moveTo>
                  <a:cubicBezTo>
                    <a:pt x="34" y="87"/>
                    <a:pt x="50" y="78"/>
                    <a:pt x="57" y="62"/>
                  </a:cubicBezTo>
                  <a:cubicBezTo>
                    <a:pt x="64" y="46"/>
                    <a:pt x="51" y="8"/>
                    <a:pt x="52" y="4"/>
                  </a:cubicBezTo>
                  <a:cubicBezTo>
                    <a:pt x="53" y="0"/>
                    <a:pt x="14" y="24"/>
                    <a:pt x="7" y="40"/>
                  </a:cubicBezTo>
                  <a:cubicBezTo>
                    <a:pt x="0" y="56"/>
                    <a:pt x="5" y="74"/>
                    <a:pt x="17" y="8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8" name="Freeform 1478">
              <a:extLst>
                <a:ext uri="{FF2B5EF4-FFF2-40B4-BE49-F238E27FC236}">
                  <a16:creationId xmlns:a16="http://schemas.microsoft.com/office/drawing/2014/main" id="{81DA004D-3060-4963-A54F-71121DC25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838" y="3384523"/>
              <a:ext cx="86412" cy="124898"/>
            </a:xfrm>
            <a:custGeom>
              <a:avLst/>
              <a:gdLst>
                <a:gd name="T0" fmla="*/ 9 w 65"/>
                <a:gd name="T1" fmla="*/ 73 h 79"/>
                <a:gd name="T2" fmla="*/ 53 w 65"/>
                <a:gd name="T3" fmla="*/ 61 h 79"/>
                <a:gd name="T4" fmla="*/ 63 w 65"/>
                <a:gd name="T5" fmla="*/ 4 h 79"/>
                <a:gd name="T6" fmla="*/ 10 w 65"/>
                <a:gd name="T7" fmla="*/ 28 h 79"/>
                <a:gd name="T8" fmla="*/ 9 w 65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9" y="73"/>
                  </a:moveTo>
                  <a:cubicBezTo>
                    <a:pt x="25" y="79"/>
                    <a:pt x="43" y="74"/>
                    <a:pt x="53" y="61"/>
                  </a:cubicBezTo>
                  <a:cubicBezTo>
                    <a:pt x="64" y="47"/>
                    <a:pt x="61" y="8"/>
                    <a:pt x="63" y="4"/>
                  </a:cubicBezTo>
                  <a:cubicBezTo>
                    <a:pt x="65" y="0"/>
                    <a:pt x="21" y="14"/>
                    <a:pt x="10" y="28"/>
                  </a:cubicBezTo>
                  <a:cubicBezTo>
                    <a:pt x="0" y="41"/>
                    <a:pt x="0" y="60"/>
                    <a:pt x="9" y="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9" name="Freeform 1479">
              <a:extLst>
                <a:ext uri="{FF2B5EF4-FFF2-40B4-BE49-F238E27FC236}">
                  <a16:creationId xmlns:a16="http://schemas.microsoft.com/office/drawing/2014/main" id="{FAB0A552-8CEA-427A-A026-116563098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094" y="3453218"/>
              <a:ext cx="44515" cy="64010"/>
            </a:xfrm>
            <a:custGeom>
              <a:avLst/>
              <a:gdLst>
                <a:gd name="T0" fmla="*/ 5 w 34"/>
                <a:gd name="T1" fmla="*/ 38 h 41"/>
                <a:gd name="T2" fmla="*/ 28 w 34"/>
                <a:gd name="T3" fmla="*/ 31 h 41"/>
                <a:gd name="T4" fmla="*/ 33 w 34"/>
                <a:gd name="T5" fmla="*/ 2 h 41"/>
                <a:gd name="T6" fmla="*/ 5 w 34"/>
                <a:gd name="T7" fmla="*/ 14 h 41"/>
                <a:gd name="T8" fmla="*/ 5 w 34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5" y="38"/>
                  </a:moveTo>
                  <a:cubicBezTo>
                    <a:pt x="13" y="41"/>
                    <a:pt x="22" y="39"/>
                    <a:pt x="28" y="31"/>
                  </a:cubicBezTo>
                  <a:cubicBezTo>
                    <a:pt x="33" y="24"/>
                    <a:pt x="32" y="4"/>
                    <a:pt x="33" y="2"/>
                  </a:cubicBezTo>
                  <a:cubicBezTo>
                    <a:pt x="34" y="0"/>
                    <a:pt x="11" y="7"/>
                    <a:pt x="5" y="14"/>
                  </a:cubicBezTo>
                  <a:cubicBezTo>
                    <a:pt x="0" y="21"/>
                    <a:pt x="0" y="31"/>
                    <a:pt x="5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0" name="Freeform 1480">
              <a:extLst>
                <a:ext uri="{FF2B5EF4-FFF2-40B4-BE49-F238E27FC236}">
                  <a16:creationId xmlns:a16="http://schemas.microsoft.com/office/drawing/2014/main" id="{2976ACC8-0BDD-47C3-9728-6EF7A5D28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458" y="3073842"/>
              <a:ext cx="89030" cy="132704"/>
            </a:xfrm>
            <a:custGeom>
              <a:avLst/>
              <a:gdLst>
                <a:gd name="T0" fmla="*/ 11 w 67"/>
                <a:gd name="T1" fmla="*/ 78 h 84"/>
                <a:gd name="T2" fmla="*/ 57 w 67"/>
                <a:gd name="T3" fmla="*/ 63 h 84"/>
                <a:gd name="T4" fmla="*/ 64 w 67"/>
                <a:gd name="T5" fmla="*/ 4 h 84"/>
                <a:gd name="T6" fmla="*/ 10 w 67"/>
                <a:gd name="T7" fmla="*/ 30 h 84"/>
                <a:gd name="T8" fmla="*/ 11 w 67"/>
                <a:gd name="T9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4">
                  <a:moveTo>
                    <a:pt x="11" y="78"/>
                  </a:moveTo>
                  <a:cubicBezTo>
                    <a:pt x="27" y="84"/>
                    <a:pt x="46" y="78"/>
                    <a:pt x="57" y="63"/>
                  </a:cubicBezTo>
                  <a:cubicBezTo>
                    <a:pt x="67" y="49"/>
                    <a:pt x="62" y="7"/>
                    <a:pt x="64" y="4"/>
                  </a:cubicBezTo>
                  <a:cubicBezTo>
                    <a:pt x="66" y="0"/>
                    <a:pt x="21" y="16"/>
                    <a:pt x="10" y="30"/>
                  </a:cubicBezTo>
                  <a:cubicBezTo>
                    <a:pt x="0" y="45"/>
                    <a:pt x="1" y="65"/>
                    <a:pt x="11" y="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1" name="Freeform 1481">
              <a:extLst>
                <a:ext uri="{FF2B5EF4-FFF2-40B4-BE49-F238E27FC236}">
                  <a16:creationId xmlns:a16="http://schemas.microsoft.com/office/drawing/2014/main" id="{D46C6852-A7A9-4066-A2D6-0D54EDD68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261" y="3215912"/>
              <a:ext cx="61536" cy="93673"/>
            </a:xfrm>
            <a:custGeom>
              <a:avLst/>
              <a:gdLst>
                <a:gd name="T0" fmla="*/ 10 w 46"/>
                <a:gd name="T1" fmla="*/ 57 h 59"/>
                <a:gd name="T2" fmla="*/ 40 w 46"/>
                <a:gd name="T3" fmla="*/ 44 h 59"/>
                <a:gd name="T4" fmla="*/ 41 w 46"/>
                <a:gd name="T5" fmla="*/ 2 h 59"/>
                <a:gd name="T6" fmla="*/ 6 w 46"/>
                <a:gd name="T7" fmla="*/ 24 h 59"/>
                <a:gd name="T8" fmla="*/ 10 w 46"/>
                <a:gd name="T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9">
                  <a:moveTo>
                    <a:pt x="10" y="57"/>
                  </a:moveTo>
                  <a:cubicBezTo>
                    <a:pt x="21" y="59"/>
                    <a:pt x="34" y="54"/>
                    <a:pt x="40" y="44"/>
                  </a:cubicBezTo>
                  <a:cubicBezTo>
                    <a:pt x="46" y="33"/>
                    <a:pt x="40" y="5"/>
                    <a:pt x="41" y="2"/>
                  </a:cubicBezTo>
                  <a:cubicBezTo>
                    <a:pt x="42" y="0"/>
                    <a:pt x="12" y="14"/>
                    <a:pt x="6" y="24"/>
                  </a:cubicBezTo>
                  <a:cubicBezTo>
                    <a:pt x="0" y="35"/>
                    <a:pt x="2" y="48"/>
                    <a:pt x="10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2" name="Freeform 1482">
              <a:extLst>
                <a:ext uri="{FF2B5EF4-FFF2-40B4-BE49-F238E27FC236}">
                  <a16:creationId xmlns:a16="http://schemas.microsoft.com/office/drawing/2014/main" id="{00F4CC0B-E909-4801-AD01-1E6AA005A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230" y="3328320"/>
              <a:ext cx="124381" cy="99918"/>
            </a:xfrm>
            <a:custGeom>
              <a:avLst/>
              <a:gdLst>
                <a:gd name="T0" fmla="*/ 0 w 94"/>
                <a:gd name="T1" fmla="*/ 40 h 63"/>
                <a:gd name="T2" fmla="*/ 44 w 94"/>
                <a:gd name="T3" fmla="*/ 59 h 63"/>
                <a:gd name="T4" fmla="*/ 90 w 94"/>
                <a:gd name="T5" fmla="*/ 20 h 63"/>
                <a:gd name="T6" fmla="*/ 32 w 94"/>
                <a:gd name="T7" fmla="*/ 4 h 63"/>
                <a:gd name="T8" fmla="*/ 0 w 94"/>
                <a:gd name="T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3">
                  <a:moveTo>
                    <a:pt x="0" y="40"/>
                  </a:moveTo>
                  <a:cubicBezTo>
                    <a:pt x="9" y="55"/>
                    <a:pt x="27" y="63"/>
                    <a:pt x="44" y="59"/>
                  </a:cubicBezTo>
                  <a:cubicBezTo>
                    <a:pt x="62" y="55"/>
                    <a:pt x="86" y="21"/>
                    <a:pt x="90" y="20"/>
                  </a:cubicBezTo>
                  <a:cubicBezTo>
                    <a:pt x="94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3" name="Freeform 1483">
              <a:extLst>
                <a:ext uri="{FF2B5EF4-FFF2-40B4-BE49-F238E27FC236}">
                  <a16:creationId xmlns:a16="http://schemas.microsoft.com/office/drawing/2014/main" id="{4BC5FFA7-6EC3-4293-ABD3-66EA0DC15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436" y="3236208"/>
              <a:ext cx="125690" cy="101480"/>
            </a:xfrm>
            <a:custGeom>
              <a:avLst/>
              <a:gdLst>
                <a:gd name="T0" fmla="*/ 0 w 95"/>
                <a:gd name="T1" fmla="*/ 40 h 64"/>
                <a:gd name="T2" fmla="*/ 45 w 95"/>
                <a:gd name="T3" fmla="*/ 60 h 64"/>
                <a:gd name="T4" fmla="*/ 91 w 95"/>
                <a:gd name="T5" fmla="*/ 20 h 64"/>
                <a:gd name="T6" fmla="*/ 32 w 95"/>
                <a:gd name="T7" fmla="*/ 4 h 64"/>
                <a:gd name="T8" fmla="*/ 0 w 95"/>
                <a:gd name="T9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4">
                  <a:moveTo>
                    <a:pt x="0" y="40"/>
                  </a:moveTo>
                  <a:cubicBezTo>
                    <a:pt x="9" y="56"/>
                    <a:pt x="27" y="64"/>
                    <a:pt x="45" y="60"/>
                  </a:cubicBezTo>
                  <a:cubicBezTo>
                    <a:pt x="63" y="56"/>
                    <a:pt x="87" y="22"/>
                    <a:pt x="91" y="20"/>
                  </a:cubicBezTo>
                  <a:cubicBezTo>
                    <a:pt x="95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4" name="Freeform 1484">
              <a:extLst>
                <a:ext uri="{FF2B5EF4-FFF2-40B4-BE49-F238E27FC236}">
                  <a16:creationId xmlns:a16="http://schemas.microsoft.com/office/drawing/2014/main" id="{467AD7A5-53E8-4742-908B-CC8E854E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436" y="3517228"/>
              <a:ext cx="100814" cy="112408"/>
            </a:xfrm>
            <a:custGeom>
              <a:avLst/>
              <a:gdLst>
                <a:gd name="T0" fmla="*/ 7 w 76"/>
                <a:gd name="T1" fmla="*/ 8 h 71"/>
                <a:gd name="T2" fmla="*/ 16 w 76"/>
                <a:gd name="T3" fmla="*/ 54 h 71"/>
                <a:gd name="T4" fmla="*/ 73 w 76"/>
                <a:gd name="T5" fmla="*/ 69 h 71"/>
                <a:gd name="T6" fmla="*/ 54 w 76"/>
                <a:gd name="T7" fmla="*/ 14 h 71"/>
                <a:gd name="T8" fmla="*/ 7 w 76"/>
                <a:gd name="T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1">
                  <a:moveTo>
                    <a:pt x="7" y="8"/>
                  </a:moveTo>
                  <a:cubicBezTo>
                    <a:pt x="0" y="23"/>
                    <a:pt x="3" y="42"/>
                    <a:pt x="16" y="54"/>
                  </a:cubicBezTo>
                  <a:cubicBezTo>
                    <a:pt x="29" y="66"/>
                    <a:pt x="69" y="66"/>
                    <a:pt x="73" y="69"/>
                  </a:cubicBezTo>
                  <a:cubicBezTo>
                    <a:pt x="76" y="71"/>
                    <a:pt x="66" y="25"/>
                    <a:pt x="54" y="14"/>
                  </a:cubicBezTo>
                  <a:cubicBezTo>
                    <a:pt x="41" y="2"/>
                    <a:pt x="22" y="0"/>
                    <a:pt x="7" y="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5" name="Freeform 1485">
              <a:extLst>
                <a:ext uri="{FF2B5EF4-FFF2-40B4-BE49-F238E27FC236}">
                  <a16:creationId xmlns:a16="http://schemas.microsoft.com/office/drawing/2014/main" id="{142DEF69-B1C7-4A79-917A-281141A72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178" y="3510983"/>
              <a:ext cx="57608" cy="85868"/>
            </a:xfrm>
            <a:custGeom>
              <a:avLst/>
              <a:gdLst>
                <a:gd name="T0" fmla="*/ 8 w 43"/>
                <a:gd name="T1" fmla="*/ 3 h 54"/>
                <a:gd name="T2" fmla="*/ 6 w 43"/>
                <a:gd name="T3" fmla="*/ 34 h 54"/>
                <a:gd name="T4" fmla="*/ 41 w 43"/>
                <a:gd name="T5" fmla="*/ 52 h 54"/>
                <a:gd name="T6" fmla="*/ 37 w 43"/>
                <a:gd name="T7" fmla="*/ 14 h 54"/>
                <a:gd name="T8" fmla="*/ 8 w 4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8" y="3"/>
                  </a:moveTo>
                  <a:cubicBezTo>
                    <a:pt x="1" y="12"/>
                    <a:pt x="0" y="24"/>
                    <a:pt x="6" y="34"/>
                  </a:cubicBezTo>
                  <a:cubicBezTo>
                    <a:pt x="13" y="44"/>
                    <a:pt x="39" y="50"/>
                    <a:pt x="41" y="52"/>
                  </a:cubicBezTo>
                  <a:cubicBezTo>
                    <a:pt x="43" y="54"/>
                    <a:pt x="43" y="24"/>
                    <a:pt x="37" y="14"/>
                  </a:cubicBezTo>
                  <a:cubicBezTo>
                    <a:pt x="30" y="4"/>
                    <a:pt x="19" y="0"/>
                    <a:pt x="8" y="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6" name="Freeform 1486">
              <a:extLst>
                <a:ext uri="{FF2B5EF4-FFF2-40B4-BE49-F238E27FC236}">
                  <a16:creationId xmlns:a16="http://schemas.microsoft.com/office/drawing/2014/main" id="{5D0BC6A9-9156-4E16-9D0C-421A61AB5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4857" y="3506299"/>
              <a:ext cx="53681" cy="60888"/>
            </a:xfrm>
            <a:custGeom>
              <a:avLst/>
              <a:gdLst>
                <a:gd name="T0" fmla="*/ 4 w 41"/>
                <a:gd name="T1" fmla="*/ 4 h 38"/>
                <a:gd name="T2" fmla="*/ 9 w 41"/>
                <a:gd name="T3" fmla="*/ 29 h 38"/>
                <a:gd name="T4" fmla="*/ 39 w 41"/>
                <a:gd name="T5" fmla="*/ 37 h 38"/>
                <a:gd name="T6" fmla="*/ 29 w 41"/>
                <a:gd name="T7" fmla="*/ 7 h 38"/>
                <a:gd name="T8" fmla="*/ 4 w 41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4" y="4"/>
                  </a:moveTo>
                  <a:cubicBezTo>
                    <a:pt x="0" y="12"/>
                    <a:pt x="2" y="22"/>
                    <a:pt x="9" y="29"/>
                  </a:cubicBezTo>
                  <a:cubicBezTo>
                    <a:pt x="16" y="35"/>
                    <a:pt x="37" y="35"/>
                    <a:pt x="39" y="37"/>
                  </a:cubicBezTo>
                  <a:cubicBezTo>
                    <a:pt x="41" y="38"/>
                    <a:pt x="36" y="14"/>
                    <a:pt x="29" y="7"/>
                  </a:cubicBezTo>
                  <a:cubicBezTo>
                    <a:pt x="22" y="1"/>
                    <a:pt x="12" y="0"/>
                    <a:pt x="4" y="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7" name="Freeform 1487">
              <a:extLst>
                <a:ext uri="{FF2B5EF4-FFF2-40B4-BE49-F238E27FC236}">
                  <a16:creationId xmlns:a16="http://schemas.microsoft.com/office/drawing/2014/main" id="{E0CE8236-FBC9-430C-83EB-028498EAD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703" y="3429800"/>
              <a:ext cx="56299" cy="79623"/>
            </a:xfrm>
            <a:custGeom>
              <a:avLst/>
              <a:gdLst>
                <a:gd name="T0" fmla="*/ 6 w 42"/>
                <a:gd name="T1" fmla="*/ 48 h 51"/>
                <a:gd name="T2" fmla="*/ 34 w 42"/>
                <a:gd name="T3" fmla="*/ 39 h 51"/>
                <a:gd name="T4" fmla="*/ 41 w 42"/>
                <a:gd name="T5" fmla="*/ 2 h 51"/>
                <a:gd name="T6" fmla="*/ 7 w 42"/>
                <a:gd name="T7" fmla="*/ 18 h 51"/>
                <a:gd name="T8" fmla="*/ 6 w 42"/>
                <a:gd name="T9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6" y="48"/>
                  </a:moveTo>
                  <a:cubicBezTo>
                    <a:pt x="16" y="51"/>
                    <a:pt x="28" y="48"/>
                    <a:pt x="34" y="39"/>
                  </a:cubicBezTo>
                  <a:cubicBezTo>
                    <a:pt x="41" y="31"/>
                    <a:pt x="40" y="5"/>
                    <a:pt x="41" y="2"/>
                  </a:cubicBezTo>
                  <a:cubicBezTo>
                    <a:pt x="42" y="0"/>
                    <a:pt x="13" y="9"/>
                    <a:pt x="7" y="18"/>
                  </a:cubicBezTo>
                  <a:cubicBezTo>
                    <a:pt x="0" y="27"/>
                    <a:pt x="0" y="39"/>
                    <a:pt x="6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8" name="Freeform 1488">
              <a:extLst>
                <a:ext uri="{FF2B5EF4-FFF2-40B4-BE49-F238E27FC236}">
                  <a16:creationId xmlns:a16="http://schemas.microsoft.com/office/drawing/2014/main" id="{EACF5D71-68E9-45AA-A223-B77843CC5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280" y="3506299"/>
              <a:ext cx="83793" cy="93673"/>
            </a:xfrm>
            <a:custGeom>
              <a:avLst/>
              <a:gdLst>
                <a:gd name="T0" fmla="*/ 6 w 63"/>
                <a:gd name="T1" fmla="*/ 7 h 59"/>
                <a:gd name="T2" fmla="*/ 13 w 63"/>
                <a:gd name="T3" fmla="*/ 45 h 59"/>
                <a:gd name="T4" fmla="*/ 60 w 63"/>
                <a:gd name="T5" fmla="*/ 57 h 59"/>
                <a:gd name="T6" fmla="*/ 44 w 63"/>
                <a:gd name="T7" fmla="*/ 11 h 59"/>
                <a:gd name="T8" fmla="*/ 6 w 63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6" y="7"/>
                  </a:moveTo>
                  <a:cubicBezTo>
                    <a:pt x="0" y="20"/>
                    <a:pt x="2" y="35"/>
                    <a:pt x="13" y="45"/>
                  </a:cubicBezTo>
                  <a:cubicBezTo>
                    <a:pt x="24" y="55"/>
                    <a:pt x="57" y="55"/>
                    <a:pt x="60" y="57"/>
                  </a:cubicBezTo>
                  <a:cubicBezTo>
                    <a:pt x="63" y="59"/>
                    <a:pt x="55" y="21"/>
                    <a:pt x="44" y="11"/>
                  </a:cubicBezTo>
                  <a:cubicBezTo>
                    <a:pt x="33" y="2"/>
                    <a:pt x="18" y="0"/>
                    <a:pt x="6" y="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9" name="Freeform 1489">
              <a:extLst>
                <a:ext uri="{FF2B5EF4-FFF2-40B4-BE49-F238E27FC236}">
                  <a16:creationId xmlns:a16="http://schemas.microsoft.com/office/drawing/2014/main" id="{315EF313-11F0-415E-A088-26E325F68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3654" y="3301780"/>
              <a:ext cx="79866" cy="159244"/>
            </a:xfrm>
            <a:custGeom>
              <a:avLst/>
              <a:gdLst>
                <a:gd name="T0" fmla="*/ 30 w 61"/>
                <a:gd name="T1" fmla="*/ 101 h 101"/>
                <a:gd name="T2" fmla="*/ 1 w 61"/>
                <a:gd name="T3" fmla="*/ 60 h 101"/>
                <a:gd name="T4" fmla="*/ 31 w 61"/>
                <a:gd name="T5" fmla="*/ 4 h 101"/>
                <a:gd name="T6" fmla="*/ 61 w 61"/>
                <a:gd name="T7" fmla="*/ 61 h 101"/>
                <a:gd name="T8" fmla="*/ 30 w 61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1">
                  <a:moveTo>
                    <a:pt x="30" y="101"/>
                  </a:moveTo>
                  <a:cubicBezTo>
                    <a:pt x="13" y="96"/>
                    <a:pt x="0" y="79"/>
                    <a:pt x="1" y="60"/>
                  </a:cubicBezTo>
                  <a:cubicBezTo>
                    <a:pt x="1" y="41"/>
                    <a:pt x="31" y="9"/>
                    <a:pt x="31" y="4"/>
                  </a:cubicBezTo>
                  <a:cubicBezTo>
                    <a:pt x="32" y="0"/>
                    <a:pt x="61" y="42"/>
                    <a:pt x="61" y="61"/>
                  </a:cubicBezTo>
                  <a:cubicBezTo>
                    <a:pt x="60" y="80"/>
                    <a:pt x="47" y="96"/>
                    <a:pt x="30" y="10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0" name="Freeform 1490">
              <a:extLst>
                <a:ext uri="{FF2B5EF4-FFF2-40B4-BE49-F238E27FC236}">
                  <a16:creationId xmlns:a16="http://schemas.microsoft.com/office/drawing/2014/main" id="{27C72DBD-EA08-412C-9563-50DEC943C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623" y="3272116"/>
              <a:ext cx="91649" cy="153000"/>
            </a:xfrm>
            <a:custGeom>
              <a:avLst/>
              <a:gdLst>
                <a:gd name="T0" fmla="*/ 48 w 69"/>
                <a:gd name="T1" fmla="*/ 95 h 96"/>
                <a:gd name="T2" fmla="*/ 7 w 69"/>
                <a:gd name="T3" fmla="*/ 67 h 96"/>
                <a:gd name="T4" fmla="*/ 16 w 69"/>
                <a:gd name="T5" fmla="*/ 4 h 96"/>
                <a:gd name="T6" fmla="*/ 63 w 69"/>
                <a:gd name="T7" fmla="*/ 47 h 96"/>
                <a:gd name="T8" fmla="*/ 48 w 69"/>
                <a:gd name="T9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6">
                  <a:moveTo>
                    <a:pt x="48" y="95"/>
                  </a:moveTo>
                  <a:cubicBezTo>
                    <a:pt x="30" y="96"/>
                    <a:pt x="13" y="85"/>
                    <a:pt x="7" y="67"/>
                  </a:cubicBezTo>
                  <a:cubicBezTo>
                    <a:pt x="0" y="49"/>
                    <a:pt x="17" y="8"/>
                    <a:pt x="16" y="4"/>
                  </a:cubicBezTo>
                  <a:cubicBezTo>
                    <a:pt x="15" y="0"/>
                    <a:pt x="57" y="29"/>
                    <a:pt x="63" y="47"/>
                  </a:cubicBezTo>
                  <a:cubicBezTo>
                    <a:pt x="69" y="65"/>
                    <a:pt x="63" y="85"/>
                    <a:pt x="48" y="9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1" name="Freeform 1491">
              <a:extLst>
                <a:ext uri="{FF2B5EF4-FFF2-40B4-BE49-F238E27FC236}">
                  <a16:creationId xmlns:a16="http://schemas.microsoft.com/office/drawing/2014/main" id="{54622BEB-D960-4664-A31F-5A89B7A2E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912" y="3044178"/>
              <a:ext cx="141401" cy="120214"/>
            </a:xfrm>
            <a:custGeom>
              <a:avLst/>
              <a:gdLst>
                <a:gd name="T0" fmla="*/ 89 w 107"/>
                <a:gd name="T1" fmla="*/ 2 h 76"/>
                <a:gd name="T2" fmla="*/ 71 w 107"/>
                <a:gd name="T3" fmla="*/ 23 h 76"/>
                <a:gd name="T4" fmla="*/ 64 w 107"/>
                <a:gd name="T5" fmla="*/ 18 h 76"/>
                <a:gd name="T6" fmla="*/ 4 w 107"/>
                <a:gd name="T7" fmla="*/ 15 h 76"/>
                <a:gd name="T8" fmla="*/ 35 w 107"/>
                <a:gd name="T9" fmla="*/ 67 h 76"/>
                <a:gd name="T10" fmla="*/ 80 w 107"/>
                <a:gd name="T11" fmla="*/ 65 h 76"/>
                <a:gd name="T12" fmla="*/ 83 w 107"/>
                <a:gd name="T13" fmla="*/ 66 h 76"/>
                <a:gd name="T14" fmla="*/ 105 w 107"/>
                <a:gd name="T15" fmla="*/ 41 h 76"/>
                <a:gd name="T16" fmla="*/ 89 w 107"/>
                <a:gd name="T17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6">
                  <a:moveTo>
                    <a:pt x="89" y="2"/>
                  </a:moveTo>
                  <a:cubicBezTo>
                    <a:pt x="89" y="0"/>
                    <a:pt x="78" y="12"/>
                    <a:pt x="71" y="23"/>
                  </a:cubicBezTo>
                  <a:cubicBezTo>
                    <a:pt x="69" y="21"/>
                    <a:pt x="66" y="20"/>
                    <a:pt x="64" y="18"/>
                  </a:cubicBezTo>
                  <a:cubicBezTo>
                    <a:pt x="48" y="9"/>
                    <a:pt x="0" y="13"/>
                    <a:pt x="4" y="15"/>
                  </a:cubicBezTo>
                  <a:cubicBezTo>
                    <a:pt x="7" y="18"/>
                    <a:pt x="19" y="58"/>
                    <a:pt x="35" y="67"/>
                  </a:cubicBezTo>
                  <a:cubicBezTo>
                    <a:pt x="49" y="76"/>
                    <a:pt x="67" y="74"/>
                    <a:pt x="80" y="65"/>
                  </a:cubicBezTo>
                  <a:cubicBezTo>
                    <a:pt x="81" y="65"/>
                    <a:pt x="82" y="66"/>
                    <a:pt x="83" y="66"/>
                  </a:cubicBezTo>
                  <a:cubicBezTo>
                    <a:pt x="95" y="64"/>
                    <a:pt x="104" y="54"/>
                    <a:pt x="105" y="41"/>
                  </a:cubicBezTo>
                  <a:cubicBezTo>
                    <a:pt x="107" y="28"/>
                    <a:pt x="89" y="5"/>
                    <a:pt x="89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2" name="Freeform 1492">
              <a:extLst>
                <a:ext uri="{FF2B5EF4-FFF2-40B4-BE49-F238E27FC236}">
                  <a16:creationId xmlns:a16="http://schemas.microsoft.com/office/drawing/2014/main" id="{A0177F24-3ED2-4693-BCD0-F1F80359C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861" y="3115994"/>
              <a:ext cx="140092" cy="129582"/>
            </a:xfrm>
            <a:custGeom>
              <a:avLst/>
              <a:gdLst>
                <a:gd name="T0" fmla="*/ 104 w 106"/>
                <a:gd name="T1" fmla="*/ 37 h 82"/>
                <a:gd name="T2" fmla="*/ 79 w 106"/>
                <a:gd name="T3" fmla="*/ 2 h 82"/>
                <a:gd name="T4" fmla="*/ 67 w 106"/>
                <a:gd name="T5" fmla="*/ 26 h 82"/>
                <a:gd name="T6" fmla="*/ 64 w 106"/>
                <a:gd name="T7" fmla="*/ 23 h 82"/>
                <a:gd name="T8" fmla="*/ 3 w 106"/>
                <a:gd name="T9" fmla="*/ 21 h 82"/>
                <a:gd name="T10" fmla="*/ 35 w 106"/>
                <a:gd name="T11" fmla="*/ 72 h 82"/>
                <a:gd name="T12" fmla="*/ 82 w 106"/>
                <a:gd name="T13" fmla="*/ 68 h 82"/>
                <a:gd name="T14" fmla="*/ 83 w 106"/>
                <a:gd name="T15" fmla="*/ 66 h 82"/>
                <a:gd name="T16" fmla="*/ 88 w 106"/>
                <a:gd name="T17" fmla="*/ 67 h 82"/>
                <a:gd name="T18" fmla="*/ 104 w 106"/>
                <a:gd name="T1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2">
                  <a:moveTo>
                    <a:pt x="104" y="37"/>
                  </a:moveTo>
                  <a:cubicBezTo>
                    <a:pt x="103" y="24"/>
                    <a:pt x="80" y="5"/>
                    <a:pt x="79" y="2"/>
                  </a:cubicBezTo>
                  <a:cubicBezTo>
                    <a:pt x="78" y="0"/>
                    <a:pt x="71" y="13"/>
                    <a:pt x="67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48" y="14"/>
                    <a:pt x="0" y="18"/>
                    <a:pt x="3" y="21"/>
                  </a:cubicBezTo>
                  <a:cubicBezTo>
                    <a:pt x="7" y="23"/>
                    <a:pt x="19" y="63"/>
                    <a:pt x="35" y="72"/>
                  </a:cubicBezTo>
                  <a:cubicBezTo>
                    <a:pt x="50" y="82"/>
                    <a:pt x="69" y="79"/>
                    <a:pt x="82" y="68"/>
                  </a:cubicBezTo>
                  <a:cubicBezTo>
                    <a:pt x="82" y="67"/>
                    <a:pt x="83" y="66"/>
                    <a:pt x="83" y="66"/>
                  </a:cubicBezTo>
                  <a:cubicBezTo>
                    <a:pt x="84" y="66"/>
                    <a:pt x="86" y="67"/>
                    <a:pt x="88" y="67"/>
                  </a:cubicBezTo>
                  <a:cubicBezTo>
                    <a:pt x="99" y="62"/>
                    <a:pt x="106" y="50"/>
                    <a:pt x="104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3" name="Freeform 1493">
              <a:extLst>
                <a:ext uri="{FF2B5EF4-FFF2-40B4-BE49-F238E27FC236}">
                  <a16:creationId xmlns:a16="http://schemas.microsoft.com/office/drawing/2014/main" id="{901EB653-DA09-4B32-92AF-BE72099DF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769" y="3256504"/>
              <a:ext cx="142711" cy="232622"/>
            </a:xfrm>
            <a:custGeom>
              <a:avLst/>
              <a:gdLst>
                <a:gd name="T0" fmla="*/ 102 w 108"/>
                <a:gd name="T1" fmla="*/ 48 h 147"/>
                <a:gd name="T2" fmla="*/ 55 w 108"/>
                <a:gd name="T3" fmla="*/ 5 h 147"/>
                <a:gd name="T4" fmla="*/ 45 w 108"/>
                <a:gd name="T5" fmla="*/ 68 h 147"/>
                <a:gd name="T6" fmla="*/ 55 w 108"/>
                <a:gd name="T7" fmla="*/ 83 h 147"/>
                <a:gd name="T8" fmla="*/ 35 w 108"/>
                <a:gd name="T9" fmla="*/ 89 h 147"/>
                <a:gd name="T10" fmla="*/ 4 w 108"/>
                <a:gd name="T11" fmla="*/ 140 h 147"/>
                <a:gd name="T12" fmla="*/ 64 w 108"/>
                <a:gd name="T13" fmla="*/ 138 h 147"/>
                <a:gd name="T14" fmla="*/ 84 w 108"/>
                <a:gd name="T15" fmla="*/ 96 h 147"/>
                <a:gd name="T16" fmla="*/ 87 w 108"/>
                <a:gd name="T17" fmla="*/ 96 h 147"/>
                <a:gd name="T18" fmla="*/ 102 w 108"/>
                <a:gd name="T19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47">
                  <a:moveTo>
                    <a:pt x="102" y="48"/>
                  </a:moveTo>
                  <a:cubicBezTo>
                    <a:pt x="95" y="30"/>
                    <a:pt x="54" y="0"/>
                    <a:pt x="55" y="5"/>
                  </a:cubicBezTo>
                  <a:cubicBezTo>
                    <a:pt x="56" y="9"/>
                    <a:pt x="39" y="50"/>
                    <a:pt x="45" y="68"/>
                  </a:cubicBezTo>
                  <a:cubicBezTo>
                    <a:pt x="47" y="74"/>
                    <a:pt x="51" y="79"/>
                    <a:pt x="55" y="83"/>
                  </a:cubicBezTo>
                  <a:cubicBezTo>
                    <a:pt x="48" y="83"/>
                    <a:pt x="42" y="85"/>
                    <a:pt x="35" y="89"/>
                  </a:cubicBezTo>
                  <a:cubicBezTo>
                    <a:pt x="20" y="98"/>
                    <a:pt x="0" y="142"/>
                    <a:pt x="4" y="140"/>
                  </a:cubicBezTo>
                  <a:cubicBezTo>
                    <a:pt x="8" y="138"/>
                    <a:pt x="48" y="147"/>
                    <a:pt x="64" y="138"/>
                  </a:cubicBezTo>
                  <a:cubicBezTo>
                    <a:pt x="79" y="129"/>
                    <a:pt x="86" y="112"/>
                    <a:pt x="84" y="96"/>
                  </a:cubicBezTo>
                  <a:cubicBezTo>
                    <a:pt x="85" y="96"/>
                    <a:pt x="86" y="96"/>
                    <a:pt x="87" y="96"/>
                  </a:cubicBezTo>
                  <a:cubicBezTo>
                    <a:pt x="102" y="85"/>
                    <a:pt x="108" y="66"/>
                    <a:pt x="102" y="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4" name="Freeform 1494">
              <a:extLst>
                <a:ext uri="{FF2B5EF4-FFF2-40B4-BE49-F238E27FC236}">
                  <a16:creationId xmlns:a16="http://schemas.microsoft.com/office/drawing/2014/main" id="{B9AAA955-CF74-4EAE-918B-5ED8C6477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705" y="3228402"/>
              <a:ext cx="83793" cy="78061"/>
            </a:xfrm>
            <a:custGeom>
              <a:avLst/>
              <a:gdLst>
                <a:gd name="T0" fmla="*/ 62 w 64"/>
                <a:gd name="T1" fmla="*/ 38 h 49"/>
                <a:gd name="T2" fmla="*/ 27 w 64"/>
                <a:gd name="T3" fmla="*/ 43 h 49"/>
                <a:gd name="T4" fmla="*/ 2 w 64"/>
                <a:gd name="T5" fmla="*/ 6 h 49"/>
                <a:gd name="T6" fmla="*/ 47 w 64"/>
                <a:gd name="T7" fmla="*/ 6 h 49"/>
                <a:gd name="T8" fmla="*/ 62 w 64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9">
                  <a:moveTo>
                    <a:pt x="62" y="38"/>
                  </a:moveTo>
                  <a:cubicBezTo>
                    <a:pt x="53" y="47"/>
                    <a:pt x="39" y="49"/>
                    <a:pt x="27" y="43"/>
                  </a:cubicBezTo>
                  <a:cubicBezTo>
                    <a:pt x="15" y="37"/>
                    <a:pt x="5" y="8"/>
                    <a:pt x="2" y="6"/>
                  </a:cubicBezTo>
                  <a:cubicBezTo>
                    <a:pt x="0" y="4"/>
                    <a:pt x="35" y="0"/>
                    <a:pt x="47" y="6"/>
                  </a:cubicBezTo>
                  <a:cubicBezTo>
                    <a:pt x="58" y="12"/>
                    <a:pt x="64" y="26"/>
                    <a:pt x="62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5" name="Freeform 1495">
              <a:extLst>
                <a:ext uri="{FF2B5EF4-FFF2-40B4-BE49-F238E27FC236}">
                  <a16:creationId xmlns:a16="http://schemas.microsoft.com/office/drawing/2014/main" id="{D4D812E8-8139-44D0-A0DB-658D46C7C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664" y="3155025"/>
              <a:ext cx="90340" cy="73378"/>
            </a:xfrm>
            <a:custGeom>
              <a:avLst/>
              <a:gdLst>
                <a:gd name="T0" fmla="*/ 68 w 68"/>
                <a:gd name="T1" fmla="*/ 32 h 47"/>
                <a:gd name="T2" fmla="*/ 34 w 68"/>
                <a:gd name="T3" fmla="*/ 44 h 47"/>
                <a:gd name="T4" fmla="*/ 3 w 68"/>
                <a:gd name="T5" fmla="*/ 12 h 47"/>
                <a:gd name="T6" fmla="*/ 46 w 68"/>
                <a:gd name="T7" fmla="*/ 4 h 47"/>
                <a:gd name="T8" fmla="*/ 68 w 68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7">
                  <a:moveTo>
                    <a:pt x="68" y="32"/>
                  </a:moveTo>
                  <a:cubicBezTo>
                    <a:pt x="60" y="42"/>
                    <a:pt x="47" y="47"/>
                    <a:pt x="34" y="44"/>
                  </a:cubicBezTo>
                  <a:cubicBezTo>
                    <a:pt x="22" y="40"/>
                    <a:pt x="6" y="14"/>
                    <a:pt x="3" y="12"/>
                  </a:cubicBezTo>
                  <a:cubicBezTo>
                    <a:pt x="0" y="11"/>
                    <a:pt x="34" y="0"/>
                    <a:pt x="46" y="4"/>
                  </a:cubicBezTo>
                  <a:cubicBezTo>
                    <a:pt x="59" y="7"/>
                    <a:pt x="67" y="19"/>
                    <a:pt x="68" y="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6" name="Freeform 1496">
              <a:extLst>
                <a:ext uri="{FF2B5EF4-FFF2-40B4-BE49-F238E27FC236}">
                  <a16:creationId xmlns:a16="http://schemas.microsoft.com/office/drawing/2014/main" id="{DDDF525F-8C1D-4895-B406-3E3DB63F0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7651" y="3119117"/>
              <a:ext cx="70701" cy="118653"/>
            </a:xfrm>
            <a:custGeom>
              <a:avLst/>
              <a:gdLst>
                <a:gd name="T0" fmla="*/ 18 w 53"/>
                <a:gd name="T1" fmla="*/ 75 h 75"/>
                <a:gd name="T2" fmla="*/ 5 w 53"/>
                <a:gd name="T3" fmla="*/ 38 h 75"/>
                <a:gd name="T4" fmla="*/ 40 w 53"/>
                <a:gd name="T5" fmla="*/ 3 h 75"/>
                <a:gd name="T6" fmla="*/ 49 w 53"/>
                <a:gd name="T7" fmla="*/ 51 h 75"/>
                <a:gd name="T8" fmla="*/ 18 w 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18" y="75"/>
                  </a:moveTo>
                  <a:cubicBezTo>
                    <a:pt x="6" y="67"/>
                    <a:pt x="0" y="52"/>
                    <a:pt x="5" y="38"/>
                  </a:cubicBezTo>
                  <a:cubicBezTo>
                    <a:pt x="9" y="24"/>
                    <a:pt x="38" y="6"/>
                    <a:pt x="40" y="3"/>
                  </a:cubicBezTo>
                  <a:cubicBezTo>
                    <a:pt x="41" y="0"/>
                    <a:pt x="53" y="37"/>
                    <a:pt x="49" y="51"/>
                  </a:cubicBezTo>
                  <a:cubicBezTo>
                    <a:pt x="45" y="65"/>
                    <a:pt x="32" y="74"/>
                    <a:pt x="18" y="7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7" name="Freeform 1497">
              <a:extLst>
                <a:ext uri="{FF2B5EF4-FFF2-40B4-BE49-F238E27FC236}">
                  <a16:creationId xmlns:a16="http://schemas.microsoft.com/office/drawing/2014/main" id="{F3296837-324F-4248-94AB-97C0E00A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840" y="3429800"/>
              <a:ext cx="116526" cy="104602"/>
            </a:xfrm>
            <a:custGeom>
              <a:avLst/>
              <a:gdLst>
                <a:gd name="T0" fmla="*/ 84 w 88"/>
                <a:gd name="T1" fmla="*/ 14 h 67"/>
                <a:gd name="T2" fmla="*/ 65 w 88"/>
                <a:gd name="T3" fmla="*/ 58 h 67"/>
                <a:gd name="T4" fmla="*/ 4 w 88"/>
                <a:gd name="T5" fmla="*/ 60 h 67"/>
                <a:gd name="T6" fmla="*/ 36 w 88"/>
                <a:gd name="T7" fmla="*/ 9 h 67"/>
                <a:gd name="T8" fmla="*/ 84 w 88"/>
                <a:gd name="T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7">
                  <a:moveTo>
                    <a:pt x="84" y="14"/>
                  </a:moveTo>
                  <a:cubicBezTo>
                    <a:pt x="88" y="31"/>
                    <a:pt x="80" y="49"/>
                    <a:pt x="65" y="58"/>
                  </a:cubicBezTo>
                  <a:cubicBezTo>
                    <a:pt x="49" y="67"/>
                    <a:pt x="8" y="59"/>
                    <a:pt x="4" y="60"/>
                  </a:cubicBezTo>
                  <a:cubicBezTo>
                    <a:pt x="0" y="62"/>
                    <a:pt x="20" y="18"/>
                    <a:pt x="36" y="9"/>
                  </a:cubicBezTo>
                  <a:cubicBezTo>
                    <a:pt x="52" y="0"/>
                    <a:pt x="71" y="3"/>
                    <a:pt x="84" y="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8" name="Freeform 1498">
              <a:extLst>
                <a:ext uri="{FF2B5EF4-FFF2-40B4-BE49-F238E27FC236}">
                  <a16:creationId xmlns:a16="http://schemas.microsoft.com/office/drawing/2014/main" id="{A663CFFE-4716-4EA4-B9D8-CDD3E7E01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417" y="3244014"/>
              <a:ext cx="73319" cy="68694"/>
            </a:xfrm>
            <a:custGeom>
              <a:avLst/>
              <a:gdLst>
                <a:gd name="T0" fmla="*/ 54 w 56"/>
                <a:gd name="T1" fmla="*/ 10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10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5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5" y="2"/>
                    <a:pt x="54" y="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9" name="Freeform 1499">
              <a:extLst>
                <a:ext uri="{FF2B5EF4-FFF2-40B4-BE49-F238E27FC236}">
                  <a16:creationId xmlns:a16="http://schemas.microsoft.com/office/drawing/2014/main" id="{CB77BB9E-8892-4743-8AC4-F8AD4F0F1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592" y="3309585"/>
              <a:ext cx="74629" cy="67133"/>
            </a:xfrm>
            <a:custGeom>
              <a:avLst/>
              <a:gdLst>
                <a:gd name="T0" fmla="*/ 54 w 56"/>
                <a:gd name="T1" fmla="*/ 9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9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6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6" y="2"/>
                    <a:pt x="54" y="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0" name="Freeform 1500">
              <a:extLst>
                <a:ext uri="{FF2B5EF4-FFF2-40B4-BE49-F238E27FC236}">
                  <a16:creationId xmlns:a16="http://schemas.microsoft.com/office/drawing/2014/main" id="{D2DD0483-708A-4C9C-A435-07EE2BD5D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726" y="3382963"/>
              <a:ext cx="171515" cy="226377"/>
            </a:xfrm>
            <a:custGeom>
              <a:avLst/>
              <a:gdLst>
                <a:gd name="T0" fmla="*/ 100 w 130"/>
                <a:gd name="T1" fmla="*/ 5 h 143"/>
                <a:gd name="T2" fmla="*/ 70 w 130"/>
                <a:gd name="T3" fmla="*/ 60 h 143"/>
                <a:gd name="T4" fmla="*/ 76 w 130"/>
                <a:gd name="T5" fmla="*/ 84 h 143"/>
                <a:gd name="T6" fmla="*/ 36 w 130"/>
                <a:gd name="T7" fmla="*/ 84 h 143"/>
                <a:gd name="T8" fmla="*/ 4 w 130"/>
                <a:gd name="T9" fmla="*/ 136 h 143"/>
                <a:gd name="T10" fmla="*/ 64 w 130"/>
                <a:gd name="T11" fmla="*/ 134 h 143"/>
                <a:gd name="T12" fmla="*/ 84 w 130"/>
                <a:gd name="T13" fmla="*/ 93 h 143"/>
                <a:gd name="T14" fmla="*/ 99 w 130"/>
                <a:gd name="T15" fmla="*/ 102 h 143"/>
                <a:gd name="T16" fmla="*/ 130 w 130"/>
                <a:gd name="T17" fmla="*/ 61 h 143"/>
                <a:gd name="T18" fmla="*/ 100 w 130"/>
                <a:gd name="T19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43">
                  <a:moveTo>
                    <a:pt x="100" y="5"/>
                  </a:moveTo>
                  <a:cubicBezTo>
                    <a:pt x="100" y="9"/>
                    <a:pt x="70" y="41"/>
                    <a:pt x="70" y="60"/>
                  </a:cubicBezTo>
                  <a:cubicBezTo>
                    <a:pt x="69" y="69"/>
                    <a:pt x="72" y="77"/>
                    <a:pt x="76" y="84"/>
                  </a:cubicBezTo>
                  <a:cubicBezTo>
                    <a:pt x="64" y="77"/>
                    <a:pt x="49" y="77"/>
                    <a:pt x="36" y="84"/>
                  </a:cubicBezTo>
                  <a:cubicBezTo>
                    <a:pt x="20" y="93"/>
                    <a:pt x="0" y="137"/>
                    <a:pt x="4" y="136"/>
                  </a:cubicBezTo>
                  <a:cubicBezTo>
                    <a:pt x="8" y="134"/>
                    <a:pt x="49" y="143"/>
                    <a:pt x="64" y="134"/>
                  </a:cubicBezTo>
                  <a:cubicBezTo>
                    <a:pt x="79" y="125"/>
                    <a:pt x="86" y="109"/>
                    <a:pt x="84" y="93"/>
                  </a:cubicBezTo>
                  <a:cubicBezTo>
                    <a:pt x="89" y="97"/>
                    <a:pt x="94" y="100"/>
                    <a:pt x="99" y="102"/>
                  </a:cubicBezTo>
                  <a:cubicBezTo>
                    <a:pt x="116" y="97"/>
                    <a:pt x="129" y="81"/>
                    <a:pt x="130" y="61"/>
                  </a:cubicBezTo>
                  <a:cubicBezTo>
                    <a:pt x="130" y="42"/>
                    <a:pt x="101" y="0"/>
                    <a:pt x="100" y="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DFADA8E5-8E3C-4E3C-A03D-E2512EE17921}"/>
              </a:ext>
            </a:extLst>
          </p:cNvPr>
          <p:cNvCxnSpPr>
            <a:cxnSpLocks/>
          </p:cNvCxnSpPr>
          <p:nvPr/>
        </p:nvCxnSpPr>
        <p:spPr>
          <a:xfrm>
            <a:off x="3974230" y="4567837"/>
            <a:ext cx="0" cy="14343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5DA7192-AE78-4EE8-8443-9CDC02D9BE87}"/>
              </a:ext>
            </a:extLst>
          </p:cNvPr>
          <p:cNvCxnSpPr>
            <a:cxnSpLocks/>
          </p:cNvCxnSpPr>
          <p:nvPr/>
        </p:nvCxnSpPr>
        <p:spPr>
          <a:xfrm>
            <a:off x="7842845" y="4567837"/>
            <a:ext cx="0" cy="14343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7BE050-CEE7-EEDD-E363-CA0A6C51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23</a:t>
            </a:fld>
            <a:endParaRPr lang="en-P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BB3-9AF1-6134-C573-C63FD6D86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7042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94C1-F688-4693-B4CC-D8F24719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Renovation Program</a:t>
            </a:r>
          </a:p>
        </p:txBody>
      </p:sp>
      <p:sp>
        <p:nvSpPr>
          <p:cNvPr id="38" name="Rectangle: Top Corners Rounded 37">
            <a:extLst>
              <a:ext uri="{FF2B5EF4-FFF2-40B4-BE49-F238E27FC236}">
                <a16:creationId xmlns:a16="http://schemas.microsoft.com/office/drawing/2014/main" id="{7CFA8C44-9674-49B6-A7D5-A4A0A7FF3524}"/>
              </a:ext>
            </a:extLst>
          </p:cNvPr>
          <p:cNvSpPr/>
          <p:nvPr/>
        </p:nvSpPr>
        <p:spPr>
          <a:xfrm rot="10800000">
            <a:off x="8134628" y="3272068"/>
            <a:ext cx="3762404" cy="2793451"/>
          </a:xfrm>
          <a:prstGeom prst="round2SameRect">
            <a:avLst>
              <a:gd name="adj1" fmla="val 23267"/>
              <a:gd name="adj2" fmla="val 0"/>
            </a:avLst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59000">
                  <a:schemeClr val="accent1"/>
                </a:gs>
                <a:gs pos="40000">
                  <a:schemeClr val="accent3"/>
                </a:gs>
                <a:gs pos="0">
                  <a:schemeClr val="accent3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3600" dirty="0">
              <a:cs typeface="Calibri" panose="020F0502020204030204" pitchFamily="34" charset="0"/>
            </a:endParaRPr>
          </a:p>
        </p:txBody>
      </p:sp>
      <p:sp>
        <p:nvSpPr>
          <p:cNvPr id="39" name="Rectangle: Top Corners Rounded 38">
            <a:extLst>
              <a:ext uri="{FF2B5EF4-FFF2-40B4-BE49-F238E27FC236}">
                <a16:creationId xmlns:a16="http://schemas.microsoft.com/office/drawing/2014/main" id="{9E71DC39-67C6-4DB8-8733-C8966C20A453}"/>
              </a:ext>
            </a:extLst>
          </p:cNvPr>
          <p:cNvSpPr/>
          <p:nvPr/>
        </p:nvSpPr>
        <p:spPr>
          <a:xfrm rot="10800000">
            <a:off x="4214799" y="3272068"/>
            <a:ext cx="3762404" cy="2793451"/>
          </a:xfrm>
          <a:prstGeom prst="round2SameRect">
            <a:avLst>
              <a:gd name="adj1" fmla="val 23267"/>
              <a:gd name="adj2" fmla="val 0"/>
            </a:avLst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59000">
                  <a:schemeClr val="accent1"/>
                </a:gs>
                <a:gs pos="40000">
                  <a:schemeClr val="accent3"/>
                </a:gs>
                <a:gs pos="0">
                  <a:schemeClr val="accent3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3600" dirty="0">
              <a:cs typeface="Calibri" panose="020F0502020204030204" pitchFamily="34" charset="0"/>
            </a:endParaRPr>
          </a:p>
        </p:txBody>
      </p:sp>
      <p:sp>
        <p:nvSpPr>
          <p:cNvPr id="40" name="Rectangle: Top Corners Rounded 39">
            <a:extLst>
              <a:ext uri="{FF2B5EF4-FFF2-40B4-BE49-F238E27FC236}">
                <a16:creationId xmlns:a16="http://schemas.microsoft.com/office/drawing/2014/main" id="{BFEB24C5-4840-427F-8D9D-D8D50AAAD23B}"/>
              </a:ext>
            </a:extLst>
          </p:cNvPr>
          <p:cNvSpPr/>
          <p:nvPr/>
        </p:nvSpPr>
        <p:spPr>
          <a:xfrm rot="10800000">
            <a:off x="294969" y="3272068"/>
            <a:ext cx="3762404" cy="2793451"/>
          </a:xfrm>
          <a:prstGeom prst="round2SameRect">
            <a:avLst>
              <a:gd name="adj1" fmla="val 23267"/>
              <a:gd name="adj2" fmla="val 0"/>
            </a:avLst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59000">
                  <a:schemeClr val="accent1"/>
                </a:gs>
                <a:gs pos="40000">
                  <a:schemeClr val="accent3"/>
                </a:gs>
                <a:gs pos="0">
                  <a:schemeClr val="accent3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3600" dirty="0"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81105B-115C-43C8-B34F-194E48C2ADC1}"/>
              </a:ext>
            </a:extLst>
          </p:cNvPr>
          <p:cNvSpPr txBox="1">
            <a:spLocks/>
          </p:cNvSpPr>
          <p:nvPr/>
        </p:nvSpPr>
        <p:spPr>
          <a:xfrm>
            <a:off x="403927" y="3406464"/>
            <a:ext cx="3544485" cy="552312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IN" sz="2000" b="1" dirty="0">
                <a:solidFill>
                  <a:schemeClr val="accent1"/>
                </a:solidFill>
                <a:cs typeface="Calibri" panose="020F0502020204030204" pitchFamily="34" charset="0"/>
              </a:rPr>
              <a:t>Interiors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1AC365-3078-40A8-A1A4-D323CD80900D}"/>
              </a:ext>
            </a:extLst>
          </p:cNvPr>
          <p:cNvSpPr txBox="1">
            <a:spLocks/>
          </p:cNvSpPr>
          <p:nvPr/>
        </p:nvSpPr>
        <p:spPr>
          <a:xfrm>
            <a:off x="4323758" y="3406464"/>
            <a:ext cx="3544485" cy="552312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US" sz="2000" b="1" dirty="0">
                <a:solidFill>
                  <a:schemeClr val="accent1"/>
                </a:solidFill>
                <a:cs typeface="Calibri" panose="020F0502020204030204" pitchFamily="34" charset="0"/>
              </a:rPr>
              <a:t>Scope &amp; Premium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0BBD86-7B5D-46CF-98A8-4D8F69F00611}"/>
              </a:ext>
            </a:extLst>
          </p:cNvPr>
          <p:cNvSpPr txBox="1">
            <a:spLocks/>
          </p:cNvSpPr>
          <p:nvPr/>
        </p:nvSpPr>
        <p:spPr>
          <a:xfrm>
            <a:off x="8243586" y="3406464"/>
            <a:ext cx="3544485" cy="552312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US" sz="2000" b="1" dirty="0">
                <a:solidFill>
                  <a:schemeClr val="accent1"/>
                </a:solidFill>
                <a:cs typeface="Calibri" panose="020F0502020204030204" pitchFamily="34" charset="0"/>
              </a:rPr>
              <a:t>Exteriors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35D625-509D-42DA-AE3A-134CD5B59E1A}"/>
              </a:ext>
            </a:extLst>
          </p:cNvPr>
          <p:cNvSpPr txBox="1">
            <a:spLocks/>
          </p:cNvSpPr>
          <p:nvPr/>
        </p:nvSpPr>
        <p:spPr>
          <a:xfrm>
            <a:off x="634343" y="4133464"/>
            <a:ext cx="3083655" cy="1739777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New floors, counters, cabinets, and appliances across 540 units, on turnover.</a:t>
            </a:r>
          </a:p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Curb &amp; Amenity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6577FD7-FA6E-4BFB-B1EE-CA07FB579C72}"/>
              </a:ext>
            </a:extLst>
          </p:cNvPr>
          <p:cNvSpPr txBox="1">
            <a:spLocks/>
          </p:cNvSpPr>
          <p:nvPr/>
        </p:nvSpPr>
        <p:spPr>
          <a:xfrm>
            <a:off x="4554174" y="4133464"/>
            <a:ext cx="3083655" cy="1739777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Refreshed paint, signage, landscaping, and clubhouse, fitness, and pool upgrades.</a:t>
            </a:r>
          </a:p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Pace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34084E-2F3F-41CE-91EA-E0D6C18EEDED}"/>
              </a:ext>
            </a:extLst>
          </p:cNvPr>
          <p:cNvSpPr txBox="1">
            <a:spLocks/>
          </p:cNvSpPr>
          <p:nvPr/>
        </p:nvSpPr>
        <p:spPr>
          <a:xfrm>
            <a:off x="8474002" y="4133464"/>
            <a:ext cx="3083655" cy="1739777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Budget &amp; Timing</a:t>
            </a:r>
          </a:p>
          <a:p>
            <a:pPr algn="ctr">
              <a:spcBef>
                <a:spcPts val="133"/>
              </a:spcBef>
              <a:buClr>
                <a:schemeClr val="tx1"/>
              </a:buClr>
              <a:buSzPct val="100000"/>
            </a:pPr>
            <a:r>
              <a:rPr lang="en-US" sz="1800" dirty="0">
                <a:cs typeface="Calibri" panose="020F0502020204030204" pitchFamily="34" charset="0"/>
              </a:rPr>
              <a:t>About $7.5M total, ~$13.9K per unit, over 30 months at 18–20 turns per month.</a:t>
            </a:r>
          </a:p>
        </p:txBody>
      </p:sp>
      <p:sp>
        <p:nvSpPr>
          <p:cNvPr id="5" name="Teardrop 4">
            <a:extLst>
              <a:ext uri="{FF2B5EF4-FFF2-40B4-BE49-F238E27FC236}">
                <a16:creationId xmlns:a16="http://schemas.microsoft.com/office/drawing/2014/main" id="{5F4201A2-143C-49DA-82B9-BEDAFAD8E51E}"/>
              </a:ext>
            </a:extLst>
          </p:cNvPr>
          <p:cNvSpPr/>
          <p:nvPr/>
        </p:nvSpPr>
        <p:spPr>
          <a:xfrm rot="2700000">
            <a:off x="1596584" y="1672340"/>
            <a:ext cx="1431287" cy="1431286"/>
          </a:xfrm>
          <a:prstGeom prst="teardrop">
            <a:avLst/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26000">
                  <a:schemeClr val="accent1">
                    <a:alpha val="0"/>
                  </a:schemeClr>
                </a:gs>
                <a:gs pos="58000">
                  <a:schemeClr val="accent3"/>
                </a:gs>
                <a:gs pos="0">
                  <a:schemeClr val="accent3">
                    <a:alpha val="0"/>
                  </a:schemeClr>
                </a:gs>
                <a:gs pos="8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33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216C7330-16E0-4C01-869A-9C9F5A1847E3}"/>
              </a:ext>
            </a:extLst>
          </p:cNvPr>
          <p:cNvSpPr/>
          <p:nvPr/>
        </p:nvSpPr>
        <p:spPr>
          <a:xfrm rot="2700000">
            <a:off x="1324468" y="1654033"/>
            <a:ext cx="1431287" cy="1431286"/>
          </a:xfrm>
          <a:prstGeom prst="teardrop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0B68531-865B-495B-83B5-4CD5D513234E}"/>
              </a:ext>
            </a:extLst>
          </p:cNvPr>
          <p:cNvSpPr/>
          <p:nvPr/>
        </p:nvSpPr>
        <p:spPr>
          <a:xfrm rot="2700000">
            <a:off x="1402680" y="1671647"/>
            <a:ext cx="1431289" cy="1227437"/>
          </a:xfrm>
          <a:custGeom>
            <a:avLst/>
            <a:gdLst>
              <a:gd name="connsiteX0" fmla="*/ 258577 w 1765666"/>
              <a:gd name="connsiteY0" fmla="*/ 258575 h 1514187"/>
              <a:gd name="connsiteX1" fmla="*/ 882834 w 1765666"/>
              <a:gd name="connsiteY1" fmla="*/ 0 h 1514187"/>
              <a:gd name="connsiteX2" fmla="*/ 1765666 w 1765666"/>
              <a:gd name="connsiteY2" fmla="*/ 0 h 1514187"/>
              <a:gd name="connsiteX3" fmla="*/ 1765666 w 1765666"/>
              <a:gd name="connsiteY3" fmla="*/ 15700 h 1514187"/>
              <a:gd name="connsiteX4" fmla="*/ 267179 w 1765666"/>
              <a:gd name="connsiteY4" fmla="*/ 1514187 h 1514187"/>
              <a:gd name="connsiteX5" fmla="*/ 258576 w 1765666"/>
              <a:gd name="connsiteY5" fmla="*/ 1507089 h 1514187"/>
              <a:gd name="connsiteX6" fmla="*/ 0 w 1765666"/>
              <a:gd name="connsiteY6" fmla="*/ 882832 h 1514187"/>
              <a:gd name="connsiteX7" fmla="*/ 1 w 1765666"/>
              <a:gd name="connsiteY7" fmla="*/ 882832 h 1514187"/>
              <a:gd name="connsiteX8" fmla="*/ 258577 w 1765666"/>
              <a:gd name="connsiteY8" fmla="*/ 258575 h 151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666" h="1514187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8F9AAE-A145-4125-A29C-E2667301AFA9}"/>
              </a:ext>
            </a:extLst>
          </p:cNvPr>
          <p:cNvSpPr txBox="1"/>
          <p:nvPr/>
        </p:nvSpPr>
        <p:spPr>
          <a:xfrm>
            <a:off x="1749026" y="2347401"/>
            <a:ext cx="58217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IN" sz="3733" b="1" dirty="0">
                <a:solidFill>
                  <a:schemeClr val="bg1"/>
                </a:solidFill>
                <a:cs typeface="Calibri" panose="020F0502020204030204" pitchFamily="34" charset="0"/>
              </a:rPr>
              <a:t>1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136C5C2-F741-4332-A400-E57AD38A96FA}"/>
              </a:ext>
            </a:extLst>
          </p:cNvPr>
          <p:cNvGrpSpPr/>
          <p:nvPr/>
        </p:nvGrpSpPr>
        <p:grpSpPr>
          <a:xfrm>
            <a:off x="1745629" y="1765350"/>
            <a:ext cx="588964" cy="588110"/>
            <a:chOff x="4094847" y="1760585"/>
            <a:chExt cx="633600" cy="633600"/>
          </a:xfrm>
          <a:solidFill>
            <a:schemeClr val="bg1"/>
          </a:solidFill>
        </p:grpSpPr>
        <p:sp>
          <p:nvSpPr>
            <p:cNvPr id="51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Teardrop 10">
            <a:extLst>
              <a:ext uri="{FF2B5EF4-FFF2-40B4-BE49-F238E27FC236}">
                <a16:creationId xmlns:a16="http://schemas.microsoft.com/office/drawing/2014/main" id="{C01EE420-61A4-4A19-BC0E-D9A9E15EE530}"/>
              </a:ext>
            </a:extLst>
          </p:cNvPr>
          <p:cNvSpPr/>
          <p:nvPr/>
        </p:nvSpPr>
        <p:spPr>
          <a:xfrm rot="2700000">
            <a:off x="5516414" y="1672340"/>
            <a:ext cx="1431287" cy="1431286"/>
          </a:xfrm>
          <a:prstGeom prst="teardrop">
            <a:avLst/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26000">
                  <a:schemeClr val="accent1">
                    <a:alpha val="0"/>
                  </a:schemeClr>
                </a:gs>
                <a:gs pos="58000">
                  <a:schemeClr val="accent3"/>
                </a:gs>
                <a:gs pos="0">
                  <a:schemeClr val="accent3">
                    <a:alpha val="0"/>
                  </a:schemeClr>
                </a:gs>
                <a:gs pos="8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33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F8F9AEB7-9518-4756-9A94-943A9C18B2BF}"/>
              </a:ext>
            </a:extLst>
          </p:cNvPr>
          <p:cNvSpPr/>
          <p:nvPr/>
        </p:nvSpPr>
        <p:spPr>
          <a:xfrm rot="2700000">
            <a:off x="5244299" y="1654033"/>
            <a:ext cx="1431287" cy="1431286"/>
          </a:xfrm>
          <a:prstGeom prst="teardrop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49FF20-E247-486D-A0D1-4E487338817F}"/>
              </a:ext>
            </a:extLst>
          </p:cNvPr>
          <p:cNvSpPr/>
          <p:nvPr/>
        </p:nvSpPr>
        <p:spPr>
          <a:xfrm rot="2700000">
            <a:off x="5322511" y="1671647"/>
            <a:ext cx="1431289" cy="1227437"/>
          </a:xfrm>
          <a:custGeom>
            <a:avLst/>
            <a:gdLst>
              <a:gd name="connsiteX0" fmla="*/ 258577 w 1765666"/>
              <a:gd name="connsiteY0" fmla="*/ 258575 h 1514187"/>
              <a:gd name="connsiteX1" fmla="*/ 882834 w 1765666"/>
              <a:gd name="connsiteY1" fmla="*/ 0 h 1514187"/>
              <a:gd name="connsiteX2" fmla="*/ 1765666 w 1765666"/>
              <a:gd name="connsiteY2" fmla="*/ 0 h 1514187"/>
              <a:gd name="connsiteX3" fmla="*/ 1765666 w 1765666"/>
              <a:gd name="connsiteY3" fmla="*/ 15700 h 1514187"/>
              <a:gd name="connsiteX4" fmla="*/ 267179 w 1765666"/>
              <a:gd name="connsiteY4" fmla="*/ 1514187 h 1514187"/>
              <a:gd name="connsiteX5" fmla="*/ 258576 w 1765666"/>
              <a:gd name="connsiteY5" fmla="*/ 1507089 h 1514187"/>
              <a:gd name="connsiteX6" fmla="*/ 0 w 1765666"/>
              <a:gd name="connsiteY6" fmla="*/ 882832 h 1514187"/>
              <a:gd name="connsiteX7" fmla="*/ 1 w 1765666"/>
              <a:gd name="connsiteY7" fmla="*/ 882832 h 1514187"/>
              <a:gd name="connsiteX8" fmla="*/ 258577 w 1765666"/>
              <a:gd name="connsiteY8" fmla="*/ 258575 h 151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666" h="1514187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2B1899-DCB3-433C-A8BF-B08EE5027C6A}"/>
              </a:ext>
            </a:extLst>
          </p:cNvPr>
          <p:cNvSpPr txBox="1"/>
          <p:nvPr/>
        </p:nvSpPr>
        <p:spPr>
          <a:xfrm>
            <a:off x="5668857" y="2347401"/>
            <a:ext cx="58217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IN" sz="3733" b="1" dirty="0">
                <a:solidFill>
                  <a:schemeClr val="bg1"/>
                </a:solidFill>
                <a:cs typeface="Calibri" panose="020F0502020204030204" pitchFamily="34" charset="0"/>
              </a:rPr>
              <a:t>2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ECA76B2-E052-4628-B376-4B98EC8A9875}"/>
              </a:ext>
            </a:extLst>
          </p:cNvPr>
          <p:cNvGrpSpPr/>
          <p:nvPr/>
        </p:nvGrpSpPr>
        <p:grpSpPr>
          <a:xfrm>
            <a:off x="5665460" y="1765350"/>
            <a:ext cx="588964" cy="588110"/>
            <a:chOff x="5227152" y="861060"/>
            <a:chExt cx="633600" cy="633600"/>
          </a:xfrm>
          <a:solidFill>
            <a:schemeClr val="bg1"/>
          </a:solidFill>
        </p:grpSpPr>
        <p:sp>
          <p:nvSpPr>
            <p:cNvPr id="53" name="Google Shape;573;p7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238" y="1350"/>
                  </a:moveTo>
                  <a:lnTo>
                    <a:pt x="6762" y="1350"/>
                  </a:lnTo>
                  <a:lnTo>
                    <a:pt x="6762" y="3616"/>
                  </a:lnTo>
                  <a:lnTo>
                    <a:pt x="6751" y="3905"/>
                  </a:lnTo>
                  <a:lnTo>
                    <a:pt x="6717" y="4177"/>
                  </a:lnTo>
                  <a:lnTo>
                    <a:pt x="6663" y="4433"/>
                  </a:lnTo>
                  <a:lnTo>
                    <a:pt x="6589" y="4670"/>
                  </a:lnTo>
                  <a:lnTo>
                    <a:pt x="6496" y="4889"/>
                  </a:lnTo>
                  <a:lnTo>
                    <a:pt x="6386" y="5089"/>
                  </a:lnTo>
                  <a:lnTo>
                    <a:pt x="6259" y="5268"/>
                  </a:lnTo>
                  <a:lnTo>
                    <a:pt x="6116" y="5425"/>
                  </a:lnTo>
                  <a:lnTo>
                    <a:pt x="5960" y="5561"/>
                  </a:lnTo>
                  <a:lnTo>
                    <a:pt x="5790" y="5674"/>
                  </a:lnTo>
                  <a:lnTo>
                    <a:pt x="5608" y="5763"/>
                  </a:lnTo>
                  <a:lnTo>
                    <a:pt x="5415" y="5828"/>
                  </a:lnTo>
                  <a:lnTo>
                    <a:pt x="5212" y="5868"/>
                  </a:lnTo>
                  <a:lnTo>
                    <a:pt x="5000" y="5881"/>
                  </a:lnTo>
                  <a:lnTo>
                    <a:pt x="4788" y="5868"/>
                  </a:lnTo>
                  <a:lnTo>
                    <a:pt x="4585" y="5828"/>
                  </a:lnTo>
                  <a:lnTo>
                    <a:pt x="4392" y="5763"/>
                  </a:lnTo>
                  <a:lnTo>
                    <a:pt x="4210" y="5674"/>
                  </a:lnTo>
                  <a:lnTo>
                    <a:pt x="4040" y="5561"/>
                  </a:lnTo>
                  <a:lnTo>
                    <a:pt x="3884" y="5425"/>
                  </a:lnTo>
                  <a:lnTo>
                    <a:pt x="3741" y="5268"/>
                  </a:lnTo>
                  <a:lnTo>
                    <a:pt x="3614" y="5089"/>
                  </a:lnTo>
                  <a:lnTo>
                    <a:pt x="3504" y="4889"/>
                  </a:lnTo>
                  <a:lnTo>
                    <a:pt x="3411" y="4670"/>
                  </a:lnTo>
                  <a:lnTo>
                    <a:pt x="3337" y="4433"/>
                  </a:lnTo>
                  <a:lnTo>
                    <a:pt x="3283" y="4177"/>
                  </a:lnTo>
                  <a:lnTo>
                    <a:pt x="3249" y="3905"/>
                  </a:lnTo>
                  <a:lnTo>
                    <a:pt x="3238" y="3616"/>
                  </a:lnTo>
                  <a:lnTo>
                    <a:pt x="3238" y="13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74;p7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690" y="1849"/>
                  </a:moveTo>
                  <a:lnTo>
                    <a:pt x="2902" y="1772"/>
                  </a:lnTo>
                  <a:lnTo>
                    <a:pt x="2931" y="1763"/>
                  </a:lnTo>
                  <a:lnTo>
                    <a:pt x="2960" y="1758"/>
                  </a:lnTo>
                  <a:lnTo>
                    <a:pt x="2988" y="1755"/>
                  </a:lnTo>
                  <a:lnTo>
                    <a:pt x="2988" y="1350"/>
                  </a:lnTo>
                  <a:lnTo>
                    <a:pt x="2990" y="1317"/>
                  </a:lnTo>
                  <a:lnTo>
                    <a:pt x="2997" y="1285"/>
                  </a:lnTo>
                  <a:lnTo>
                    <a:pt x="3007" y="1254"/>
                  </a:lnTo>
                  <a:lnTo>
                    <a:pt x="3021" y="1225"/>
                  </a:lnTo>
                  <a:lnTo>
                    <a:pt x="3040" y="1198"/>
                  </a:lnTo>
                  <a:lnTo>
                    <a:pt x="3061" y="1173"/>
                  </a:lnTo>
                  <a:lnTo>
                    <a:pt x="3086" y="1152"/>
                  </a:lnTo>
                  <a:lnTo>
                    <a:pt x="3113" y="1133"/>
                  </a:lnTo>
                  <a:lnTo>
                    <a:pt x="3142" y="1119"/>
                  </a:lnTo>
                  <a:lnTo>
                    <a:pt x="3173" y="1109"/>
                  </a:lnTo>
                  <a:lnTo>
                    <a:pt x="3205" y="1102"/>
                  </a:lnTo>
                  <a:lnTo>
                    <a:pt x="3238" y="1100"/>
                  </a:lnTo>
                  <a:lnTo>
                    <a:pt x="6762" y="1100"/>
                  </a:lnTo>
                  <a:lnTo>
                    <a:pt x="6795" y="1102"/>
                  </a:lnTo>
                  <a:lnTo>
                    <a:pt x="6827" y="1109"/>
                  </a:lnTo>
                  <a:lnTo>
                    <a:pt x="6858" y="1119"/>
                  </a:lnTo>
                  <a:lnTo>
                    <a:pt x="6887" y="1133"/>
                  </a:lnTo>
                  <a:lnTo>
                    <a:pt x="6914" y="1152"/>
                  </a:lnTo>
                  <a:lnTo>
                    <a:pt x="6939" y="1173"/>
                  </a:lnTo>
                  <a:lnTo>
                    <a:pt x="6960" y="1198"/>
                  </a:lnTo>
                  <a:lnTo>
                    <a:pt x="6979" y="1225"/>
                  </a:lnTo>
                  <a:lnTo>
                    <a:pt x="6993" y="1254"/>
                  </a:lnTo>
                  <a:lnTo>
                    <a:pt x="7003" y="1285"/>
                  </a:lnTo>
                  <a:lnTo>
                    <a:pt x="7010" y="1317"/>
                  </a:lnTo>
                  <a:lnTo>
                    <a:pt x="7012" y="1350"/>
                  </a:lnTo>
                  <a:lnTo>
                    <a:pt x="7012" y="1755"/>
                  </a:lnTo>
                  <a:lnTo>
                    <a:pt x="7040" y="1758"/>
                  </a:lnTo>
                  <a:lnTo>
                    <a:pt x="7069" y="1763"/>
                  </a:lnTo>
                  <a:lnTo>
                    <a:pt x="7098" y="1772"/>
                  </a:lnTo>
                  <a:lnTo>
                    <a:pt x="7310" y="1849"/>
                  </a:lnTo>
                  <a:lnTo>
                    <a:pt x="7339" y="1862"/>
                  </a:lnTo>
                  <a:lnTo>
                    <a:pt x="7366" y="1878"/>
                  </a:lnTo>
                  <a:lnTo>
                    <a:pt x="7539" y="1997"/>
                  </a:lnTo>
                  <a:lnTo>
                    <a:pt x="7563" y="2017"/>
                  </a:lnTo>
                  <a:lnTo>
                    <a:pt x="7585" y="2039"/>
                  </a:lnTo>
                  <a:lnTo>
                    <a:pt x="7718" y="2192"/>
                  </a:lnTo>
                  <a:lnTo>
                    <a:pt x="7736" y="2215"/>
                  </a:lnTo>
                  <a:lnTo>
                    <a:pt x="7751" y="2240"/>
                  </a:lnTo>
                  <a:lnTo>
                    <a:pt x="7845" y="2419"/>
                  </a:lnTo>
                  <a:lnTo>
                    <a:pt x="7856" y="2444"/>
                  </a:lnTo>
                  <a:lnTo>
                    <a:pt x="7865" y="2469"/>
                  </a:lnTo>
                  <a:lnTo>
                    <a:pt x="7918" y="2666"/>
                  </a:lnTo>
                  <a:lnTo>
                    <a:pt x="7924" y="2691"/>
                  </a:lnTo>
                  <a:lnTo>
                    <a:pt x="7927" y="2716"/>
                  </a:lnTo>
                  <a:lnTo>
                    <a:pt x="7940" y="2923"/>
                  </a:lnTo>
                  <a:lnTo>
                    <a:pt x="7938" y="2971"/>
                  </a:lnTo>
                  <a:lnTo>
                    <a:pt x="7911" y="3180"/>
                  </a:lnTo>
                  <a:lnTo>
                    <a:pt x="7901" y="3227"/>
                  </a:lnTo>
                  <a:lnTo>
                    <a:pt x="7833" y="3429"/>
                  </a:lnTo>
                  <a:lnTo>
                    <a:pt x="7824" y="3453"/>
                  </a:lnTo>
                  <a:lnTo>
                    <a:pt x="7812" y="3475"/>
                  </a:lnTo>
                  <a:lnTo>
                    <a:pt x="7703" y="3664"/>
                  </a:lnTo>
                  <a:lnTo>
                    <a:pt x="7689" y="3686"/>
                  </a:lnTo>
                  <a:lnTo>
                    <a:pt x="7673" y="3706"/>
                  </a:lnTo>
                  <a:lnTo>
                    <a:pt x="7523" y="3873"/>
                  </a:lnTo>
                  <a:lnTo>
                    <a:pt x="7503" y="3892"/>
                  </a:lnTo>
                  <a:lnTo>
                    <a:pt x="7482" y="3909"/>
                  </a:lnTo>
                  <a:lnTo>
                    <a:pt x="7290" y="4045"/>
                  </a:lnTo>
                  <a:lnTo>
                    <a:pt x="7267" y="4060"/>
                  </a:lnTo>
                  <a:lnTo>
                    <a:pt x="7242" y="4072"/>
                  </a:lnTo>
                  <a:lnTo>
                    <a:pt x="7009" y="4171"/>
                  </a:lnTo>
                  <a:lnTo>
                    <a:pt x="6984" y="4180"/>
                  </a:lnTo>
                  <a:lnTo>
                    <a:pt x="6968" y="4184"/>
                  </a:lnTo>
                  <a:lnTo>
                    <a:pt x="6965" y="4208"/>
                  </a:lnTo>
                  <a:lnTo>
                    <a:pt x="6962" y="4229"/>
                  </a:lnTo>
                  <a:lnTo>
                    <a:pt x="6907" y="4485"/>
                  </a:lnTo>
                  <a:lnTo>
                    <a:pt x="6902" y="4507"/>
                  </a:lnTo>
                  <a:lnTo>
                    <a:pt x="6827" y="4745"/>
                  </a:lnTo>
                  <a:lnTo>
                    <a:pt x="6819" y="4768"/>
                  </a:lnTo>
                  <a:lnTo>
                    <a:pt x="6726" y="4987"/>
                  </a:lnTo>
                  <a:lnTo>
                    <a:pt x="6715" y="5010"/>
                  </a:lnTo>
                  <a:lnTo>
                    <a:pt x="6604" y="5210"/>
                  </a:lnTo>
                  <a:lnTo>
                    <a:pt x="6589" y="5233"/>
                  </a:lnTo>
                  <a:lnTo>
                    <a:pt x="6463" y="5412"/>
                  </a:lnTo>
                  <a:lnTo>
                    <a:pt x="6444" y="5435"/>
                  </a:lnTo>
                  <a:lnTo>
                    <a:pt x="6302" y="5593"/>
                  </a:lnTo>
                  <a:lnTo>
                    <a:pt x="6280" y="5614"/>
                  </a:lnTo>
                  <a:lnTo>
                    <a:pt x="6123" y="5750"/>
                  </a:lnTo>
                  <a:lnTo>
                    <a:pt x="6098" y="5769"/>
                  </a:lnTo>
                  <a:lnTo>
                    <a:pt x="5928" y="5882"/>
                  </a:lnTo>
                  <a:lnTo>
                    <a:pt x="5900" y="5899"/>
                  </a:lnTo>
                  <a:lnTo>
                    <a:pt x="5718" y="5988"/>
                  </a:lnTo>
                  <a:lnTo>
                    <a:pt x="5687" y="6000"/>
                  </a:lnTo>
                  <a:lnTo>
                    <a:pt x="5494" y="6065"/>
                  </a:lnTo>
                  <a:lnTo>
                    <a:pt x="5462" y="6074"/>
                  </a:lnTo>
                  <a:lnTo>
                    <a:pt x="5259" y="6113"/>
                  </a:lnTo>
                  <a:lnTo>
                    <a:pt x="5250" y="6114"/>
                  </a:lnTo>
                  <a:lnTo>
                    <a:pt x="5250" y="6890"/>
                  </a:lnTo>
                  <a:lnTo>
                    <a:pt x="6259" y="6890"/>
                  </a:lnTo>
                  <a:lnTo>
                    <a:pt x="6292" y="6892"/>
                  </a:lnTo>
                  <a:lnTo>
                    <a:pt x="6324" y="6899"/>
                  </a:lnTo>
                  <a:lnTo>
                    <a:pt x="6355" y="6909"/>
                  </a:lnTo>
                  <a:lnTo>
                    <a:pt x="6384" y="6923"/>
                  </a:lnTo>
                  <a:lnTo>
                    <a:pt x="6411" y="6942"/>
                  </a:lnTo>
                  <a:lnTo>
                    <a:pt x="6436" y="6963"/>
                  </a:lnTo>
                  <a:lnTo>
                    <a:pt x="6457" y="6988"/>
                  </a:lnTo>
                  <a:lnTo>
                    <a:pt x="6476" y="7015"/>
                  </a:lnTo>
                  <a:lnTo>
                    <a:pt x="6490" y="7044"/>
                  </a:lnTo>
                  <a:lnTo>
                    <a:pt x="6500" y="7075"/>
                  </a:lnTo>
                  <a:lnTo>
                    <a:pt x="6507" y="7107"/>
                  </a:lnTo>
                  <a:lnTo>
                    <a:pt x="6509" y="7140"/>
                  </a:lnTo>
                  <a:lnTo>
                    <a:pt x="6507" y="7173"/>
                  </a:lnTo>
                  <a:lnTo>
                    <a:pt x="6500" y="7205"/>
                  </a:lnTo>
                  <a:lnTo>
                    <a:pt x="6490" y="7236"/>
                  </a:lnTo>
                  <a:lnTo>
                    <a:pt x="6476" y="7265"/>
                  </a:lnTo>
                  <a:lnTo>
                    <a:pt x="6457" y="7292"/>
                  </a:lnTo>
                  <a:lnTo>
                    <a:pt x="6436" y="7317"/>
                  </a:lnTo>
                  <a:lnTo>
                    <a:pt x="6411" y="7338"/>
                  </a:lnTo>
                  <a:lnTo>
                    <a:pt x="6384" y="7357"/>
                  </a:lnTo>
                  <a:lnTo>
                    <a:pt x="6355" y="7371"/>
                  </a:lnTo>
                  <a:lnTo>
                    <a:pt x="6324" y="7381"/>
                  </a:lnTo>
                  <a:lnTo>
                    <a:pt x="6292" y="7388"/>
                  </a:lnTo>
                  <a:lnTo>
                    <a:pt x="6259" y="7390"/>
                  </a:lnTo>
                  <a:lnTo>
                    <a:pt x="6102" y="7390"/>
                  </a:lnTo>
                  <a:lnTo>
                    <a:pt x="6439" y="8400"/>
                  </a:lnTo>
                  <a:lnTo>
                    <a:pt x="6762" y="8400"/>
                  </a:lnTo>
                  <a:lnTo>
                    <a:pt x="6795" y="8402"/>
                  </a:lnTo>
                  <a:lnTo>
                    <a:pt x="6827" y="8409"/>
                  </a:lnTo>
                  <a:lnTo>
                    <a:pt x="6858" y="8419"/>
                  </a:lnTo>
                  <a:lnTo>
                    <a:pt x="6887" y="8433"/>
                  </a:lnTo>
                  <a:lnTo>
                    <a:pt x="6914" y="8452"/>
                  </a:lnTo>
                  <a:lnTo>
                    <a:pt x="6939" y="8473"/>
                  </a:lnTo>
                  <a:lnTo>
                    <a:pt x="6960" y="8498"/>
                  </a:lnTo>
                  <a:lnTo>
                    <a:pt x="6979" y="8525"/>
                  </a:lnTo>
                  <a:lnTo>
                    <a:pt x="6993" y="8554"/>
                  </a:lnTo>
                  <a:lnTo>
                    <a:pt x="7003" y="8585"/>
                  </a:lnTo>
                  <a:lnTo>
                    <a:pt x="7010" y="8617"/>
                  </a:lnTo>
                  <a:lnTo>
                    <a:pt x="7012" y="8650"/>
                  </a:lnTo>
                  <a:lnTo>
                    <a:pt x="7010" y="8683"/>
                  </a:lnTo>
                  <a:lnTo>
                    <a:pt x="7003" y="8715"/>
                  </a:lnTo>
                  <a:lnTo>
                    <a:pt x="6993" y="8746"/>
                  </a:lnTo>
                  <a:lnTo>
                    <a:pt x="6979" y="8775"/>
                  </a:lnTo>
                  <a:lnTo>
                    <a:pt x="6960" y="8802"/>
                  </a:lnTo>
                  <a:lnTo>
                    <a:pt x="6939" y="8827"/>
                  </a:lnTo>
                  <a:lnTo>
                    <a:pt x="6914" y="8848"/>
                  </a:lnTo>
                  <a:lnTo>
                    <a:pt x="6887" y="8867"/>
                  </a:lnTo>
                  <a:lnTo>
                    <a:pt x="6858" y="8881"/>
                  </a:lnTo>
                  <a:lnTo>
                    <a:pt x="6827" y="8891"/>
                  </a:lnTo>
                  <a:lnTo>
                    <a:pt x="6795" y="8898"/>
                  </a:lnTo>
                  <a:lnTo>
                    <a:pt x="6762" y="8900"/>
                  </a:lnTo>
                  <a:lnTo>
                    <a:pt x="3238" y="8900"/>
                  </a:lnTo>
                  <a:lnTo>
                    <a:pt x="3205" y="8898"/>
                  </a:lnTo>
                  <a:lnTo>
                    <a:pt x="3173" y="8891"/>
                  </a:lnTo>
                  <a:lnTo>
                    <a:pt x="3142" y="8881"/>
                  </a:lnTo>
                  <a:lnTo>
                    <a:pt x="3113" y="8867"/>
                  </a:lnTo>
                  <a:lnTo>
                    <a:pt x="3086" y="8848"/>
                  </a:lnTo>
                  <a:lnTo>
                    <a:pt x="3061" y="8827"/>
                  </a:lnTo>
                  <a:lnTo>
                    <a:pt x="3040" y="8802"/>
                  </a:lnTo>
                  <a:lnTo>
                    <a:pt x="3021" y="8775"/>
                  </a:lnTo>
                  <a:lnTo>
                    <a:pt x="3007" y="8746"/>
                  </a:lnTo>
                  <a:lnTo>
                    <a:pt x="2997" y="8715"/>
                  </a:lnTo>
                  <a:lnTo>
                    <a:pt x="2990" y="8683"/>
                  </a:lnTo>
                  <a:lnTo>
                    <a:pt x="2988" y="8650"/>
                  </a:lnTo>
                  <a:lnTo>
                    <a:pt x="2990" y="8617"/>
                  </a:lnTo>
                  <a:lnTo>
                    <a:pt x="2997" y="8585"/>
                  </a:lnTo>
                  <a:lnTo>
                    <a:pt x="3007" y="8554"/>
                  </a:lnTo>
                  <a:lnTo>
                    <a:pt x="3021" y="8525"/>
                  </a:lnTo>
                  <a:lnTo>
                    <a:pt x="3040" y="8498"/>
                  </a:lnTo>
                  <a:lnTo>
                    <a:pt x="3061" y="8473"/>
                  </a:lnTo>
                  <a:lnTo>
                    <a:pt x="3086" y="8452"/>
                  </a:lnTo>
                  <a:lnTo>
                    <a:pt x="3113" y="8433"/>
                  </a:lnTo>
                  <a:lnTo>
                    <a:pt x="3142" y="8419"/>
                  </a:lnTo>
                  <a:lnTo>
                    <a:pt x="3173" y="8409"/>
                  </a:lnTo>
                  <a:lnTo>
                    <a:pt x="3205" y="8402"/>
                  </a:lnTo>
                  <a:lnTo>
                    <a:pt x="3238" y="8400"/>
                  </a:lnTo>
                  <a:lnTo>
                    <a:pt x="3561" y="8400"/>
                  </a:lnTo>
                  <a:lnTo>
                    <a:pt x="3898" y="7390"/>
                  </a:lnTo>
                  <a:lnTo>
                    <a:pt x="3741" y="7390"/>
                  </a:lnTo>
                  <a:lnTo>
                    <a:pt x="3708" y="7388"/>
                  </a:lnTo>
                  <a:lnTo>
                    <a:pt x="3676" y="7381"/>
                  </a:lnTo>
                  <a:lnTo>
                    <a:pt x="3645" y="7371"/>
                  </a:lnTo>
                  <a:lnTo>
                    <a:pt x="3616" y="7357"/>
                  </a:lnTo>
                  <a:lnTo>
                    <a:pt x="3589" y="7338"/>
                  </a:lnTo>
                  <a:lnTo>
                    <a:pt x="3564" y="7317"/>
                  </a:lnTo>
                  <a:lnTo>
                    <a:pt x="3543" y="7292"/>
                  </a:lnTo>
                  <a:lnTo>
                    <a:pt x="3524" y="7265"/>
                  </a:lnTo>
                  <a:lnTo>
                    <a:pt x="3510" y="7236"/>
                  </a:lnTo>
                  <a:lnTo>
                    <a:pt x="3500" y="7205"/>
                  </a:lnTo>
                  <a:lnTo>
                    <a:pt x="3493" y="7173"/>
                  </a:lnTo>
                  <a:lnTo>
                    <a:pt x="3491" y="7140"/>
                  </a:lnTo>
                  <a:lnTo>
                    <a:pt x="3493" y="7107"/>
                  </a:lnTo>
                  <a:lnTo>
                    <a:pt x="3500" y="7075"/>
                  </a:lnTo>
                  <a:lnTo>
                    <a:pt x="3510" y="7044"/>
                  </a:lnTo>
                  <a:lnTo>
                    <a:pt x="3524" y="7015"/>
                  </a:lnTo>
                  <a:lnTo>
                    <a:pt x="3543" y="6988"/>
                  </a:lnTo>
                  <a:lnTo>
                    <a:pt x="3564" y="6963"/>
                  </a:lnTo>
                  <a:lnTo>
                    <a:pt x="3589" y="6942"/>
                  </a:lnTo>
                  <a:lnTo>
                    <a:pt x="3616" y="6923"/>
                  </a:lnTo>
                  <a:lnTo>
                    <a:pt x="3645" y="6909"/>
                  </a:lnTo>
                  <a:lnTo>
                    <a:pt x="3676" y="6899"/>
                  </a:lnTo>
                  <a:lnTo>
                    <a:pt x="3708" y="6892"/>
                  </a:lnTo>
                  <a:lnTo>
                    <a:pt x="3741" y="6890"/>
                  </a:lnTo>
                  <a:lnTo>
                    <a:pt x="4750" y="6890"/>
                  </a:lnTo>
                  <a:lnTo>
                    <a:pt x="4750" y="6114"/>
                  </a:lnTo>
                  <a:lnTo>
                    <a:pt x="4741" y="6113"/>
                  </a:lnTo>
                  <a:lnTo>
                    <a:pt x="4538" y="6074"/>
                  </a:lnTo>
                  <a:lnTo>
                    <a:pt x="4506" y="6065"/>
                  </a:lnTo>
                  <a:lnTo>
                    <a:pt x="4313" y="6000"/>
                  </a:lnTo>
                  <a:lnTo>
                    <a:pt x="4282" y="5988"/>
                  </a:lnTo>
                  <a:lnTo>
                    <a:pt x="4100" y="5899"/>
                  </a:lnTo>
                  <a:lnTo>
                    <a:pt x="4072" y="5882"/>
                  </a:lnTo>
                  <a:lnTo>
                    <a:pt x="3902" y="5769"/>
                  </a:lnTo>
                  <a:lnTo>
                    <a:pt x="3877" y="5750"/>
                  </a:lnTo>
                  <a:lnTo>
                    <a:pt x="3720" y="5614"/>
                  </a:lnTo>
                  <a:lnTo>
                    <a:pt x="3698" y="5593"/>
                  </a:lnTo>
                  <a:lnTo>
                    <a:pt x="3556" y="5435"/>
                  </a:lnTo>
                  <a:lnTo>
                    <a:pt x="3537" y="5412"/>
                  </a:lnTo>
                  <a:lnTo>
                    <a:pt x="3411" y="5233"/>
                  </a:lnTo>
                  <a:lnTo>
                    <a:pt x="3396" y="5210"/>
                  </a:lnTo>
                  <a:lnTo>
                    <a:pt x="3285" y="5010"/>
                  </a:lnTo>
                  <a:lnTo>
                    <a:pt x="3274" y="4987"/>
                  </a:lnTo>
                  <a:lnTo>
                    <a:pt x="3181" y="4768"/>
                  </a:lnTo>
                  <a:lnTo>
                    <a:pt x="3173" y="4745"/>
                  </a:lnTo>
                  <a:lnTo>
                    <a:pt x="3098" y="4507"/>
                  </a:lnTo>
                  <a:lnTo>
                    <a:pt x="3093" y="4485"/>
                  </a:lnTo>
                  <a:lnTo>
                    <a:pt x="3038" y="4229"/>
                  </a:lnTo>
                  <a:lnTo>
                    <a:pt x="3035" y="4208"/>
                  </a:lnTo>
                  <a:lnTo>
                    <a:pt x="3032" y="4184"/>
                  </a:lnTo>
                  <a:lnTo>
                    <a:pt x="3016" y="4180"/>
                  </a:lnTo>
                  <a:lnTo>
                    <a:pt x="2991" y="4171"/>
                  </a:lnTo>
                  <a:lnTo>
                    <a:pt x="2758" y="4072"/>
                  </a:lnTo>
                  <a:lnTo>
                    <a:pt x="2733" y="4060"/>
                  </a:lnTo>
                  <a:lnTo>
                    <a:pt x="2710" y="4045"/>
                  </a:lnTo>
                  <a:lnTo>
                    <a:pt x="2518" y="3909"/>
                  </a:lnTo>
                  <a:lnTo>
                    <a:pt x="2497" y="3892"/>
                  </a:lnTo>
                  <a:lnTo>
                    <a:pt x="2477" y="3873"/>
                  </a:lnTo>
                  <a:lnTo>
                    <a:pt x="2327" y="3706"/>
                  </a:lnTo>
                  <a:lnTo>
                    <a:pt x="2311" y="3686"/>
                  </a:lnTo>
                  <a:lnTo>
                    <a:pt x="2297" y="3664"/>
                  </a:lnTo>
                  <a:lnTo>
                    <a:pt x="2188" y="3475"/>
                  </a:lnTo>
                  <a:lnTo>
                    <a:pt x="2176" y="3453"/>
                  </a:lnTo>
                  <a:lnTo>
                    <a:pt x="2167" y="3429"/>
                  </a:lnTo>
                  <a:lnTo>
                    <a:pt x="2099" y="3227"/>
                  </a:lnTo>
                  <a:lnTo>
                    <a:pt x="2089" y="3180"/>
                  </a:lnTo>
                  <a:lnTo>
                    <a:pt x="2062" y="2971"/>
                  </a:lnTo>
                  <a:lnTo>
                    <a:pt x="2060" y="2923"/>
                  </a:lnTo>
                  <a:lnTo>
                    <a:pt x="2073" y="2716"/>
                  </a:lnTo>
                  <a:lnTo>
                    <a:pt x="2076" y="2691"/>
                  </a:lnTo>
                  <a:lnTo>
                    <a:pt x="2082" y="2666"/>
                  </a:lnTo>
                  <a:lnTo>
                    <a:pt x="2135" y="2469"/>
                  </a:lnTo>
                  <a:lnTo>
                    <a:pt x="2144" y="2444"/>
                  </a:lnTo>
                  <a:lnTo>
                    <a:pt x="2155" y="2419"/>
                  </a:lnTo>
                  <a:lnTo>
                    <a:pt x="2249" y="2240"/>
                  </a:lnTo>
                  <a:lnTo>
                    <a:pt x="2264" y="2215"/>
                  </a:lnTo>
                  <a:lnTo>
                    <a:pt x="2282" y="2192"/>
                  </a:lnTo>
                  <a:lnTo>
                    <a:pt x="2415" y="2039"/>
                  </a:lnTo>
                  <a:lnTo>
                    <a:pt x="2437" y="2017"/>
                  </a:lnTo>
                  <a:lnTo>
                    <a:pt x="2461" y="1997"/>
                  </a:lnTo>
                  <a:lnTo>
                    <a:pt x="2634" y="1878"/>
                  </a:lnTo>
                  <a:lnTo>
                    <a:pt x="2661" y="1862"/>
                  </a:lnTo>
                  <a:lnTo>
                    <a:pt x="2690" y="1849"/>
                  </a:lnTo>
                  <a:close/>
                  <a:moveTo>
                    <a:pt x="7322" y="2498"/>
                  </a:moveTo>
                  <a:lnTo>
                    <a:pt x="7229" y="2391"/>
                  </a:lnTo>
                  <a:lnTo>
                    <a:pt x="7108" y="2308"/>
                  </a:lnTo>
                  <a:lnTo>
                    <a:pt x="7012" y="2273"/>
                  </a:lnTo>
                  <a:lnTo>
                    <a:pt x="7012" y="3616"/>
                  </a:lnTo>
                  <a:lnTo>
                    <a:pt x="7012" y="3626"/>
                  </a:lnTo>
                  <a:lnTo>
                    <a:pt x="7012" y="3627"/>
                  </a:lnTo>
                  <a:lnTo>
                    <a:pt x="7023" y="3622"/>
                  </a:lnTo>
                  <a:lnTo>
                    <a:pt x="7169" y="3517"/>
                  </a:lnTo>
                  <a:lnTo>
                    <a:pt x="7284" y="3391"/>
                  </a:lnTo>
                  <a:lnTo>
                    <a:pt x="7367" y="3247"/>
                  </a:lnTo>
                  <a:lnTo>
                    <a:pt x="7419" y="3091"/>
                  </a:lnTo>
                  <a:lnTo>
                    <a:pt x="7439" y="2931"/>
                  </a:lnTo>
                  <a:lnTo>
                    <a:pt x="7429" y="2773"/>
                  </a:lnTo>
                  <a:lnTo>
                    <a:pt x="7389" y="2627"/>
                  </a:lnTo>
                  <a:lnTo>
                    <a:pt x="7322" y="2498"/>
                  </a:lnTo>
                  <a:close/>
                  <a:moveTo>
                    <a:pt x="3573" y="4130"/>
                  </a:moveTo>
                  <a:lnTo>
                    <a:pt x="3553" y="4156"/>
                  </a:lnTo>
                  <a:lnTo>
                    <a:pt x="3537" y="4173"/>
                  </a:lnTo>
                  <a:lnTo>
                    <a:pt x="3579" y="4369"/>
                  </a:lnTo>
                  <a:lnTo>
                    <a:pt x="3646" y="4584"/>
                  </a:lnTo>
                  <a:lnTo>
                    <a:pt x="3729" y="4779"/>
                  </a:lnTo>
                  <a:lnTo>
                    <a:pt x="3826" y="4955"/>
                  </a:lnTo>
                  <a:lnTo>
                    <a:pt x="3937" y="5111"/>
                  </a:lnTo>
                  <a:lnTo>
                    <a:pt x="4059" y="5246"/>
                  </a:lnTo>
                  <a:lnTo>
                    <a:pt x="4192" y="5362"/>
                  </a:lnTo>
                  <a:lnTo>
                    <a:pt x="4335" y="5457"/>
                  </a:lnTo>
                  <a:lnTo>
                    <a:pt x="4488" y="5532"/>
                  </a:lnTo>
                  <a:lnTo>
                    <a:pt x="4649" y="5586"/>
                  </a:lnTo>
                  <a:lnTo>
                    <a:pt x="4820" y="5619"/>
                  </a:lnTo>
                  <a:lnTo>
                    <a:pt x="5000" y="5631"/>
                  </a:lnTo>
                  <a:lnTo>
                    <a:pt x="5180" y="5619"/>
                  </a:lnTo>
                  <a:lnTo>
                    <a:pt x="5351" y="5586"/>
                  </a:lnTo>
                  <a:lnTo>
                    <a:pt x="5512" y="5532"/>
                  </a:lnTo>
                  <a:lnTo>
                    <a:pt x="5665" y="5457"/>
                  </a:lnTo>
                  <a:lnTo>
                    <a:pt x="5808" y="5362"/>
                  </a:lnTo>
                  <a:lnTo>
                    <a:pt x="5941" y="5246"/>
                  </a:lnTo>
                  <a:lnTo>
                    <a:pt x="6063" y="5111"/>
                  </a:lnTo>
                  <a:lnTo>
                    <a:pt x="6174" y="4955"/>
                  </a:lnTo>
                  <a:lnTo>
                    <a:pt x="6271" y="4779"/>
                  </a:lnTo>
                  <a:lnTo>
                    <a:pt x="6354" y="4584"/>
                  </a:lnTo>
                  <a:lnTo>
                    <a:pt x="6421" y="4369"/>
                  </a:lnTo>
                  <a:lnTo>
                    <a:pt x="6463" y="4173"/>
                  </a:lnTo>
                  <a:lnTo>
                    <a:pt x="6447" y="4156"/>
                  </a:lnTo>
                  <a:lnTo>
                    <a:pt x="6427" y="4130"/>
                  </a:lnTo>
                  <a:lnTo>
                    <a:pt x="6411" y="4102"/>
                  </a:lnTo>
                  <a:lnTo>
                    <a:pt x="6399" y="4072"/>
                  </a:lnTo>
                  <a:lnTo>
                    <a:pt x="6390" y="4040"/>
                  </a:lnTo>
                  <a:lnTo>
                    <a:pt x="6386" y="4007"/>
                  </a:lnTo>
                  <a:lnTo>
                    <a:pt x="6387" y="3975"/>
                  </a:lnTo>
                  <a:lnTo>
                    <a:pt x="6391" y="3942"/>
                  </a:lnTo>
                  <a:lnTo>
                    <a:pt x="6400" y="3911"/>
                  </a:lnTo>
                  <a:lnTo>
                    <a:pt x="6413" y="3881"/>
                  </a:lnTo>
                  <a:lnTo>
                    <a:pt x="6429" y="3853"/>
                  </a:lnTo>
                  <a:lnTo>
                    <a:pt x="6449" y="3827"/>
                  </a:lnTo>
                  <a:lnTo>
                    <a:pt x="6473" y="3804"/>
                  </a:lnTo>
                  <a:lnTo>
                    <a:pt x="6499" y="3784"/>
                  </a:lnTo>
                  <a:lnTo>
                    <a:pt x="6505" y="3780"/>
                  </a:lnTo>
                  <a:lnTo>
                    <a:pt x="6512" y="3611"/>
                  </a:lnTo>
                  <a:lnTo>
                    <a:pt x="6512" y="1600"/>
                  </a:lnTo>
                  <a:lnTo>
                    <a:pt x="3488" y="1600"/>
                  </a:lnTo>
                  <a:lnTo>
                    <a:pt x="3488" y="3611"/>
                  </a:lnTo>
                  <a:lnTo>
                    <a:pt x="3495" y="3780"/>
                  </a:lnTo>
                  <a:lnTo>
                    <a:pt x="3501" y="3784"/>
                  </a:lnTo>
                  <a:lnTo>
                    <a:pt x="3527" y="3804"/>
                  </a:lnTo>
                  <a:lnTo>
                    <a:pt x="3551" y="3827"/>
                  </a:lnTo>
                  <a:lnTo>
                    <a:pt x="3571" y="3853"/>
                  </a:lnTo>
                  <a:lnTo>
                    <a:pt x="3587" y="3881"/>
                  </a:lnTo>
                  <a:lnTo>
                    <a:pt x="3600" y="3911"/>
                  </a:lnTo>
                  <a:lnTo>
                    <a:pt x="3609" y="3942"/>
                  </a:lnTo>
                  <a:lnTo>
                    <a:pt x="3613" y="3975"/>
                  </a:lnTo>
                  <a:lnTo>
                    <a:pt x="3614" y="4007"/>
                  </a:lnTo>
                  <a:lnTo>
                    <a:pt x="3610" y="4040"/>
                  </a:lnTo>
                  <a:lnTo>
                    <a:pt x="3601" y="4072"/>
                  </a:lnTo>
                  <a:lnTo>
                    <a:pt x="3589" y="4102"/>
                  </a:lnTo>
                  <a:lnTo>
                    <a:pt x="3573" y="4130"/>
                  </a:lnTo>
                  <a:close/>
                  <a:moveTo>
                    <a:pt x="5000" y="7390"/>
                  </a:moveTo>
                  <a:lnTo>
                    <a:pt x="4425" y="7390"/>
                  </a:lnTo>
                  <a:lnTo>
                    <a:pt x="4088" y="8400"/>
                  </a:lnTo>
                  <a:lnTo>
                    <a:pt x="5912" y="8400"/>
                  </a:lnTo>
                  <a:lnTo>
                    <a:pt x="5575" y="7390"/>
                  </a:lnTo>
                  <a:lnTo>
                    <a:pt x="5000" y="7390"/>
                  </a:lnTo>
                  <a:close/>
                  <a:moveTo>
                    <a:pt x="2831" y="3517"/>
                  </a:moveTo>
                  <a:lnTo>
                    <a:pt x="2977" y="3622"/>
                  </a:lnTo>
                  <a:lnTo>
                    <a:pt x="2988" y="3627"/>
                  </a:lnTo>
                  <a:lnTo>
                    <a:pt x="2988" y="3626"/>
                  </a:lnTo>
                  <a:lnTo>
                    <a:pt x="2988" y="3616"/>
                  </a:lnTo>
                  <a:lnTo>
                    <a:pt x="2988" y="2273"/>
                  </a:lnTo>
                  <a:lnTo>
                    <a:pt x="2892" y="2308"/>
                  </a:lnTo>
                  <a:lnTo>
                    <a:pt x="2771" y="2391"/>
                  </a:lnTo>
                  <a:lnTo>
                    <a:pt x="2678" y="2498"/>
                  </a:lnTo>
                  <a:lnTo>
                    <a:pt x="2611" y="2627"/>
                  </a:lnTo>
                  <a:lnTo>
                    <a:pt x="2571" y="2773"/>
                  </a:lnTo>
                  <a:lnTo>
                    <a:pt x="2561" y="2931"/>
                  </a:lnTo>
                  <a:lnTo>
                    <a:pt x="2581" y="3091"/>
                  </a:lnTo>
                  <a:lnTo>
                    <a:pt x="2633" y="3247"/>
                  </a:lnTo>
                  <a:lnTo>
                    <a:pt x="2716" y="3391"/>
                  </a:lnTo>
                  <a:lnTo>
                    <a:pt x="2831" y="35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Teardrop 16">
            <a:extLst>
              <a:ext uri="{FF2B5EF4-FFF2-40B4-BE49-F238E27FC236}">
                <a16:creationId xmlns:a16="http://schemas.microsoft.com/office/drawing/2014/main" id="{D60FF067-E9A9-402C-861C-236130345D44}"/>
              </a:ext>
            </a:extLst>
          </p:cNvPr>
          <p:cNvSpPr/>
          <p:nvPr/>
        </p:nvSpPr>
        <p:spPr>
          <a:xfrm rot="2700000">
            <a:off x="9436244" y="1672340"/>
            <a:ext cx="1431287" cy="1431286"/>
          </a:xfrm>
          <a:prstGeom prst="teardrop">
            <a:avLst/>
          </a:prstGeom>
          <a:solidFill>
            <a:schemeClr val="bg1">
              <a:alpha val="24000"/>
            </a:schemeClr>
          </a:solidFill>
          <a:ln w="28575">
            <a:gradFill flip="none" rotWithShape="1">
              <a:gsLst>
                <a:gs pos="26000">
                  <a:schemeClr val="accent1">
                    <a:alpha val="0"/>
                  </a:schemeClr>
                </a:gs>
                <a:gs pos="58000">
                  <a:schemeClr val="accent3"/>
                </a:gs>
                <a:gs pos="0">
                  <a:schemeClr val="accent3">
                    <a:alpha val="0"/>
                  </a:schemeClr>
                </a:gs>
                <a:gs pos="8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33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A8FDC6AC-825F-4A70-A8F2-6E4A6893B9D5}"/>
              </a:ext>
            </a:extLst>
          </p:cNvPr>
          <p:cNvSpPr/>
          <p:nvPr/>
        </p:nvSpPr>
        <p:spPr>
          <a:xfrm rot="2700000">
            <a:off x="9164128" y="1654033"/>
            <a:ext cx="1431287" cy="1431286"/>
          </a:xfrm>
          <a:prstGeom prst="teardrop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6444365-770B-4B2D-9046-FA08D3D11C7E}"/>
              </a:ext>
            </a:extLst>
          </p:cNvPr>
          <p:cNvSpPr/>
          <p:nvPr/>
        </p:nvSpPr>
        <p:spPr>
          <a:xfrm rot="2700000">
            <a:off x="9242340" y="1671647"/>
            <a:ext cx="1431289" cy="1227437"/>
          </a:xfrm>
          <a:custGeom>
            <a:avLst/>
            <a:gdLst>
              <a:gd name="connsiteX0" fmla="*/ 258577 w 1765666"/>
              <a:gd name="connsiteY0" fmla="*/ 258575 h 1514187"/>
              <a:gd name="connsiteX1" fmla="*/ 882834 w 1765666"/>
              <a:gd name="connsiteY1" fmla="*/ 0 h 1514187"/>
              <a:gd name="connsiteX2" fmla="*/ 1765666 w 1765666"/>
              <a:gd name="connsiteY2" fmla="*/ 0 h 1514187"/>
              <a:gd name="connsiteX3" fmla="*/ 1765666 w 1765666"/>
              <a:gd name="connsiteY3" fmla="*/ 15700 h 1514187"/>
              <a:gd name="connsiteX4" fmla="*/ 267179 w 1765666"/>
              <a:gd name="connsiteY4" fmla="*/ 1514187 h 1514187"/>
              <a:gd name="connsiteX5" fmla="*/ 258576 w 1765666"/>
              <a:gd name="connsiteY5" fmla="*/ 1507089 h 1514187"/>
              <a:gd name="connsiteX6" fmla="*/ 0 w 1765666"/>
              <a:gd name="connsiteY6" fmla="*/ 882832 h 1514187"/>
              <a:gd name="connsiteX7" fmla="*/ 1 w 1765666"/>
              <a:gd name="connsiteY7" fmla="*/ 882832 h 1514187"/>
              <a:gd name="connsiteX8" fmla="*/ 258577 w 1765666"/>
              <a:gd name="connsiteY8" fmla="*/ 258575 h 151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666" h="1514187">
                <a:moveTo>
                  <a:pt x="258577" y="258575"/>
                </a:moveTo>
                <a:cubicBezTo>
                  <a:pt x="418338" y="98814"/>
                  <a:pt x="639047" y="0"/>
                  <a:pt x="882834" y="0"/>
                </a:cubicBezTo>
                <a:lnTo>
                  <a:pt x="1765666" y="0"/>
                </a:lnTo>
                <a:lnTo>
                  <a:pt x="1765666" y="15700"/>
                </a:lnTo>
                <a:lnTo>
                  <a:pt x="267179" y="1514187"/>
                </a:lnTo>
                <a:lnTo>
                  <a:pt x="258576" y="1507089"/>
                </a:lnTo>
                <a:cubicBezTo>
                  <a:pt x="98815" y="1347327"/>
                  <a:pt x="0" y="1126619"/>
                  <a:pt x="0" y="882832"/>
                </a:cubicBezTo>
                <a:lnTo>
                  <a:pt x="1" y="882832"/>
                </a:lnTo>
                <a:cubicBezTo>
                  <a:pt x="1" y="639044"/>
                  <a:pt x="98816" y="418337"/>
                  <a:pt x="258577" y="258575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15" tIns="44807" rIns="89615" bIns="448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68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D8E981-B82F-486F-BFF9-9329FFCAD123}"/>
              </a:ext>
            </a:extLst>
          </p:cNvPr>
          <p:cNvSpPr txBox="1"/>
          <p:nvPr/>
        </p:nvSpPr>
        <p:spPr>
          <a:xfrm>
            <a:off x="9588686" y="2347401"/>
            <a:ext cx="58217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pPr algn="ctr"/>
            <a:r>
              <a:rPr lang="en-IN" sz="3733" b="1" dirty="0">
                <a:solidFill>
                  <a:schemeClr val="bg1"/>
                </a:solidFill>
                <a:cs typeface="Calibri" panose="020F0502020204030204" pitchFamily="34" charset="0"/>
              </a:rPr>
              <a:t>3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E57BCC8-75E4-4482-A3F6-844566062B57}"/>
              </a:ext>
            </a:extLst>
          </p:cNvPr>
          <p:cNvGrpSpPr/>
          <p:nvPr/>
        </p:nvGrpSpPr>
        <p:grpSpPr>
          <a:xfrm>
            <a:off x="9585289" y="1765350"/>
            <a:ext cx="588964" cy="588110"/>
            <a:chOff x="4094847" y="861060"/>
            <a:chExt cx="633600" cy="633600"/>
          </a:xfrm>
          <a:solidFill>
            <a:schemeClr val="bg1"/>
          </a:solidFill>
        </p:grpSpPr>
        <p:sp>
          <p:nvSpPr>
            <p:cNvPr id="55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19ABA6-3400-CACA-714E-D7A45309F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24</a:t>
            </a:fld>
            <a:endParaRPr lang="en-PH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6EF083A-F7E1-2483-D8EB-F12CB914C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517369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6EEC7CFC-49FB-4143-AA95-E9A128A69730}"/>
              </a:ext>
            </a:extLst>
          </p:cNvPr>
          <p:cNvSpPr/>
          <p:nvPr/>
        </p:nvSpPr>
        <p:spPr>
          <a:xfrm>
            <a:off x="981505" y="2657363"/>
            <a:ext cx="10915527" cy="572060"/>
          </a:xfrm>
          <a:prstGeom prst="homePlate">
            <a:avLst>
              <a:gd name="adj" fmla="val 26117"/>
            </a:avLst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BA292F5E-49CE-442F-8398-62B27FF9C0FD}"/>
              </a:ext>
            </a:extLst>
          </p:cNvPr>
          <p:cNvSpPr/>
          <p:nvPr/>
        </p:nvSpPr>
        <p:spPr>
          <a:xfrm>
            <a:off x="981505" y="3322886"/>
            <a:ext cx="10915527" cy="572060"/>
          </a:xfrm>
          <a:prstGeom prst="homePlate">
            <a:avLst>
              <a:gd name="adj" fmla="val 26117"/>
            </a:avLst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2021CA81-3E8F-4D93-B2F6-7F84912E34BA}"/>
              </a:ext>
            </a:extLst>
          </p:cNvPr>
          <p:cNvSpPr/>
          <p:nvPr/>
        </p:nvSpPr>
        <p:spPr>
          <a:xfrm>
            <a:off x="981505" y="5319453"/>
            <a:ext cx="10915527" cy="572060"/>
          </a:xfrm>
          <a:prstGeom prst="homePlate">
            <a:avLst>
              <a:gd name="adj" fmla="val 26117"/>
            </a:avLst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55820119-5D91-49DC-A51E-2BA9D38F16B1}"/>
              </a:ext>
            </a:extLst>
          </p:cNvPr>
          <p:cNvSpPr/>
          <p:nvPr/>
        </p:nvSpPr>
        <p:spPr>
          <a:xfrm>
            <a:off x="981505" y="4653932"/>
            <a:ext cx="10915527" cy="572060"/>
          </a:xfrm>
          <a:prstGeom prst="homePlate">
            <a:avLst>
              <a:gd name="adj" fmla="val 26117"/>
            </a:avLst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7" name="Arrow: Pentagon 36">
            <a:extLst>
              <a:ext uri="{FF2B5EF4-FFF2-40B4-BE49-F238E27FC236}">
                <a16:creationId xmlns:a16="http://schemas.microsoft.com/office/drawing/2014/main" id="{D10475F1-0C9D-4139-9BB4-77E3583272C4}"/>
              </a:ext>
            </a:extLst>
          </p:cNvPr>
          <p:cNvSpPr/>
          <p:nvPr/>
        </p:nvSpPr>
        <p:spPr>
          <a:xfrm>
            <a:off x="981505" y="3988409"/>
            <a:ext cx="10915527" cy="572060"/>
          </a:xfrm>
          <a:prstGeom prst="homePlate">
            <a:avLst>
              <a:gd name="adj" fmla="val 26117"/>
            </a:avLst>
          </a:prstGeom>
          <a:solidFill>
            <a:srgbClr val="F6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34EE0E-DE53-4CF9-97FE-134D2795D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Execution Roadmap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AA5A6678-3177-4A22-BD09-712D9E2F15D6}"/>
              </a:ext>
            </a:extLst>
          </p:cNvPr>
          <p:cNvSpPr txBox="1">
            <a:spLocks/>
          </p:cNvSpPr>
          <p:nvPr/>
        </p:nvSpPr>
        <p:spPr>
          <a:xfrm>
            <a:off x="981505" y="1600200"/>
            <a:ext cx="2610792" cy="52276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Phase 1</a:t>
            </a:r>
            <a:br>
              <a:rPr lang="en-PH" sz="1600" b="1" dirty="0"/>
            </a:br>
            <a:r>
              <a:rPr lang="en-US" sz="1600" dirty="0"/>
              <a:t>Close &amp; onboard</a:t>
            </a:r>
            <a:endParaRPr lang="en-PH" sz="1600" b="1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125BC3-6666-4078-9763-F5BA5DFA8313}"/>
              </a:ext>
            </a:extLst>
          </p:cNvPr>
          <p:cNvCxnSpPr>
            <a:cxnSpLocks/>
          </p:cNvCxnSpPr>
          <p:nvPr/>
        </p:nvCxnSpPr>
        <p:spPr>
          <a:xfrm>
            <a:off x="981814" y="2252249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3832D90B-5B65-4850-9F4D-682F15A7D71A}"/>
              </a:ext>
            </a:extLst>
          </p:cNvPr>
          <p:cNvSpPr txBox="1">
            <a:spLocks/>
          </p:cNvSpPr>
          <p:nvPr/>
        </p:nvSpPr>
        <p:spPr>
          <a:xfrm>
            <a:off x="3749750" y="1600200"/>
            <a:ext cx="2610792" cy="52276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Phase 2</a:t>
            </a:r>
            <a:br>
              <a:rPr lang="en-PH" sz="1600" b="1" dirty="0"/>
            </a:br>
            <a:r>
              <a:rPr lang="en-US" sz="1600" dirty="0"/>
              <a:t>Stabilize ops</a:t>
            </a:r>
            <a:endParaRPr lang="en-PH" sz="1600" b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D9EE884-C349-4EA8-9D03-6CBF2BF047E4}"/>
              </a:ext>
            </a:extLst>
          </p:cNvPr>
          <p:cNvCxnSpPr>
            <a:cxnSpLocks/>
          </p:cNvCxnSpPr>
          <p:nvPr/>
        </p:nvCxnSpPr>
        <p:spPr>
          <a:xfrm>
            <a:off x="3750059" y="2252249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431E41F9-8E2E-4D5C-8DCA-4F29214E74E8}"/>
              </a:ext>
            </a:extLst>
          </p:cNvPr>
          <p:cNvSpPr txBox="1">
            <a:spLocks/>
          </p:cNvSpPr>
          <p:nvPr/>
        </p:nvSpPr>
        <p:spPr>
          <a:xfrm>
            <a:off x="6517995" y="1600200"/>
            <a:ext cx="2610792" cy="52276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Phase 3</a:t>
            </a:r>
            <a:br>
              <a:rPr lang="en-PH" sz="1600" b="1" dirty="0"/>
            </a:br>
            <a:r>
              <a:rPr lang="en-US" sz="1600" dirty="0"/>
              <a:t>Renovate units</a:t>
            </a:r>
            <a:endParaRPr lang="en-PH" sz="1600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D89ADC8-300B-41C9-81EF-BC8DA5991E89}"/>
              </a:ext>
            </a:extLst>
          </p:cNvPr>
          <p:cNvCxnSpPr>
            <a:cxnSpLocks/>
          </p:cNvCxnSpPr>
          <p:nvPr/>
        </p:nvCxnSpPr>
        <p:spPr>
          <a:xfrm>
            <a:off x="6518304" y="2252249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8431AEF-BCBB-4466-B283-08BB33AD3C3F}"/>
              </a:ext>
            </a:extLst>
          </p:cNvPr>
          <p:cNvSpPr txBox="1">
            <a:spLocks/>
          </p:cNvSpPr>
          <p:nvPr/>
        </p:nvSpPr>
        <p:spPr>
          <a:xfrm>
            <a:off x="9286240" y="1600200"/>
            <a:ext cx="2610792" cy="52276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Phase 4</a:t>
            </a:r>
            <a:br>
              <a:rPr lang="en-PH" sz="1600" b="1" dirty="0"/>
            </a:br>
            <a:r>
              <a:rPr lang="en-US" sz="1600" dirty="0"/>
              <a:t>Push rents</a:t>
            </a:r>
            <a:endParaRPr lang="en-PH" sz="1600" b="1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3EB5F68-4C62-4AAA-882D-18BF38B65B40}"/>
              </a:ext>
            </a:extLst>
          </p:cNvPr>
          <p:cNvCxnSpPr>
            <a:cxnSpLocks/>
          </p:cNvCxnSpPr>
          <p:nvPr/>
        </p:nvCxnSpPr>
        <p:spPr>
          <a:xfrm>
            <a:off x="9286549" y="2252249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BD1B3959-2A7D-41C4-B7D1-33E6CD7BCAEA}"/>
              </a:ext>
            </a:extLst>
          </p:cNvPr>
          <p:cNvSpPr txBox="1">
            <a:spLocks/>
          </p:cNvSpPr>
          <p:nvPr/>
        </p:nvSpPr>
        <p:spPr>
          <a:xfrm>
            <a:off x="294968" y="2657362"/>
            <a:ext cx="543232" cy="57206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PH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9CFDEB67-A705-4204-B63B-CEE980DC4FA2}"/>
              </a:ext>
            </a:extLst>
          </p:cNvPr>
          <p:cNvSpPr txBox="1">
            <a:spLocks/>
          </p:cNvSpPr>
          <p:nvPr/>
        </p:nvSpPr>
        <p:spPr>
          <a:xfrm>
            <a:off x="294968" y="3322885"/>
            <a:ext cx="543232" cy="57206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PH" b="1" dirty="0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7A00F376-CAE2-4C65-9658-221F5607094D}"/>
              </a:ext>
            </a:extLst>
          </p:cNvPr>
          <p:cNvSpPr txBox="1">
            <a:spLocks/>
          </p:cNvSpPr>
          <p:nvPr/>
        </p:nvSpPr>
        <p:spPr>
          <a:xfrm>
            <a:off x="294968" y="3988408"/>
            <a:ext cx="543232" cy="57206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PH" b="1" dirty="0"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31353EC9-B04D-4291-AF64-55FB89102227}"/>
              </a:ext>
            </a:extLst>
          </p:cNvPr>
          <p:cNvSpPr txBox="1">
            <a:spLocks/>
          </p:cNvSpPr>
          <p:nvPr/>
        </p:nvSpPr>
        <p:spPr>
          <a:xfrm>
            <a:off x="294968" y="4653932"/>
            <a:ext cx="543232" cy="57206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PH" b="1" dirty="0">
                <a:solidFill>
                  <a:schemeClr val="accent1"/>
                </a:solidFill>
              </a:rPr>
              <a:t>04</a:t>
            </a:r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DB2648A7-1D7B-4B2A-8781-10836A4FE5A0}"/>
              </a:ext>
            </a:extLst>
          </p:cNvPr>
          <p:cNvSpPr txBox="1">
            <a:spLocks/>
          </p:cNvSpPr>
          <p:nvPr/>
        </p:nvSpPr>
        <p:spPr>
          <a:xfrm>
            <a:off x="294968" y="5319452"/>
            <a:ext cx="543232" cy="57206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PH" b="1" dirty="0">
                <a:solidFill>
                  <a:schemeClr val="accent1"/>
                </a:solidFill>
              </a:rPr>
              <a:t>05</a:t>
            </a:r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9C82F3E5-FDEF-473F-A343-9E6A1AD92EE8}"/>
              </a:ext>
            </a:extLst>
          </p:cNvPr>
          <p:cNvSpPr/>
          <p:nvPr/>
        </p:nvSpPr>
        <p:spPr>
          <a:xfrm>
            <a:off x="2789499" y="2657363"/>
            <a:ext cx="2870521" cy="572060"/>
          </a:xfrm>
          <a:prstGeom prst="homePlate">
            <a:avLst>
              <a:gd name="adj" fmla="val 26117"/>
            </a:avLst>
          </a:prstGeom>
          <a:solidFill>
            <a:srgbClr val="B6B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Months 0–3: assume management and rebrand the assets.</a:t>
            </a:r>
            <a:endParaRPr lang="en-PH" sz="1400" dirty="0"/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50F60975-579A-42C2-9778-1DDD2B600033}"/>
              </a:ext>
            </a:extLst>
          </p:cNvPr>
          <p:cNvSpPr/>
          <p:nvPr/>
        </p:nvSpPr>
        <p:spPr>
          <a:xfrm>
            <a:off x="981505" y="3322886"/>
            <a:ext cx="7051325" cy="572060"/>
          </a:xfrm>
          <a:prstGeom prst="homePlate">
            <a:avLst>
              <a:gd name="adj" fmla="val 26117"/>
            </a:avLst>
          </a:prstGeom>
          <a:solidFill>
            <a:srgbClr val="B6B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Months 3–12: capture loss-to-lease and cut opex.</a:t>
            </a:r>
            <a:endParaRPr lang="en-PH" sz="1400" dirty="0"/>
          </a:p>
        </p:txBody>
      </p:sp>
      <p:sp>
        <p:nvSpPr>
          <p:cNvPr id="30" name="Arrow: Pentagon 29">
            <a:extLst>
              <a:ext uri="{FF2B5EF4-FFF2-40B4-BE49-F238E27FC236}">
                <a16:creationId xmlns:a16="http://schemas.microsoft.com/office/drawing/2014/main" id="{F5A71CC4-FBB0-43D2-AFD5-F46CA1306A9C}"/>
              </a:ext>
            </a:extLst>
          </p:cNvPr>
          <p:cNvSpPr/>
          <p:nvPr/>
        </p:nvSpPr>
        <p:spPr>
          <a:xfrm>
            <a:off x="2013995" y="3988408"/>
            <a:ext cx="5764192" cy="572060"/>
          </a:xfrm>
          <a:prstGeom prst="homePlate">
            <a:avLst>
              <a:gd name="adj" fmla="val 26117"/>
            </a:avLst>
          </a:prstGeom>
          <a:solidFill>
            <a:srgbClr val="B6B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Months 6–36: renovate 540 units on turn at the premium.</a:t>
            </a:r>
            <a:endParaRPr lang="en-PH" sz="1400" dirty="0"/>
          </a:p>
        </p:txBody>
      </p:sp>
      <p:sp>
        <p:nvSpPr>
          <p:cNvPr id="31" name="Arrow: Pentagon 30">
            <a:extLst>
              <a:ext uri="{FF2B5EF4-FFF2-40B4-BE49-F238E27FC236}">
                <a16:creationId xmlns:a16="http://schemas.microsoft.com/office/drawing/2014/main" id="{1224A709-5E8D-4C48-BA06-74529BD1F7FB}"/>
              </a:ext>
            </a:extLst>
          </p:cNvPr>
          <p:cNvSpPr/>
          <p:nvPr/>
        </p:nvSpPr>
        <p:spPr>
          <a:xfrm>
            <a:off x="981505" y="4653930"/>
            <a:ext cx="9563032" cy="572060"/>
          </a:xfrm>
          <a:prstGeom prst="homePlate">
            <a:avLst>
              <a:gd name="adj" fmla="val 26117"/>
            </a:avLst>
          </a:prstGeom>
          <a:solidFill>
            <a:srgbClr val="B6B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Months 12–48: grow renovated and market rents.</a:t>
            </a:r>
            <a:endParaRPr lang="en-PH" sz="1400" dirty="0"/>
          </a:p>
        </p:txBody>
      </p:sp>
      <p:sp>
        <p:nvSpPr>
          <p:cNvPr id="32" name="Arrow: Pentagon 31">
            <a:extLst>
              <a:ext uri="{FF2B5EF4-FFF2-40B4-BE49-F238E27FC236}">
                <a16:creationId xmlns:a16="http://schemas.microsoft.com/office/drawing/2014/main" id="{A1A76AE1-0C85-4C25-8B80-F0FF20BD7CAD}"/>
              </a:ext>
            </a:extLst>
          </p:cNvPr>
          <p:cNvSpPr/>
          <p:nvPr/>
        </p:nvSpPr>
        <p:spPr>
          <a:xfrm>
            <a:off x="981505" y="5319453"/>
            <a:ext cx="7884703" cy="572060"/>
          </a:xfrm>
          <a:prstGeom prst="homePlate">
            <a:avLst>
              <a:gd name="adj" fmla="val 26117"/>
            </a:avLst>
          </a:prstGeom>
          <a:solidFill>
            <a:srgbClr val="B6B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Months 48–60: sell into a recovering sales market.</a:t>
            </a:r>
            <a:endParaRPr lang="en-PH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A95FBF-0529-B3CE-C91D-973302C26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25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3DE4E4-73ED-99FF-5E08-F4D5EE66E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76209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98EDC5C0-AA04-4A2C-95F9-BADD27028DE7}"/>
              </a:ext>
            </a:extLst>
          </p:cNvPr>
          <p:cNvGrpSpPr/>
          <p:nvPr/>
        </p:nvGrpSpPr>
        <p:grpSpPr>
          <a:xfrm>
            <a:off x="294968" y="4201610"/>
            <a:ext cx="2542421" cy="1562582"/>
            <a:chOff x="294968" y="2379710"/>
            <a:chExt cx="2542421" cy="156258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499C826-A438-4A06-81D9-078557CB2D15}"/>
                </a:ext>
              </a:extLst>
            </p:cNvPr>
            <p:cNvSpPr/>
            <p:nvPr/>
          </p:nvSpPr>
          <p:spPr>
            <a:xfrm>
              <a:off x="294968" y="2379710"/>
              <a:ext cx="104694" cy="156258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5ABACB5-9634-43D2-A7FB-E390A9541DC5}"/>
                </a:ext>
              </a:extLst>
            </p:cNvPr>
            <p:cNvSpPr/>
            <p:nvPr/>
          </p:nvSpPr>
          <p:spPr>
            <a:xfrm>
              <a:off x="399662" y="2379711"/>
              <a:ext cx="2437727" cy="15625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CD6A585-AA7E-4452-94B9-72C43B184C78}"/>
              </a:ext>
            </a:extLst>
          </p:cNvPr>
          <p:cNvGrpSpPr/>
          <p:nvPr/>
        </p:nvGrpSpPr>
        <p:grpSpPr>
          <a:xfrm>
            <a:off x="294968" y="2287112"/>
            <a:ext cx="2542421" cy="1562582"/>
            <a:chOff x="294968" y="2379710"/>
            <a:chExt cx="2542421" cy="156258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1597AF-6EB4-4AAA-A1A8-65DFB9CF385C}"/>
                </a:ext>
              </a:extLst>
            </p:cNvPr>
            <p:cNvSpPr/>
            <p:nvPr/>
          </p:nvSpPr>
          <p:spPr>
            <a:xfrm>
              <a:off x="294968" y="2379710"/>
              <a:ext cx="104694" cy="156258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11C550B-EE51-45BD-BB1D-EA0C7A640103}"/>
                </a:ext>
              </a:extLst>
            </p:cNvPr>
            <p:cNvSpPr/>
            <p:nvPr/>
          </p:nvSpPr>
          <p:spPr>
            <a:xfrm>
              <a:off x="399662" y="2379711"/>
              <a:ext cx="2437727" cy="15625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F91AD3-11DD-47E1-8DA6-9565577D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Improvements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348521-ADC6-43FF-9994-561F8AE5E8D8}"/>
              </a:ext>
            </a:extLst>
          </p:cNvPr>
          <p:cNvSpPr txBox="1"/>
          <p:nvPr/>
        </p:nvSpPr>
        <p:spPr>
          <a:xfrm>
            <a:off x="1127883" y="2379711"/>
            <a:ext cx="1604812" cy="1377384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latin typeface="+mj-lt"/>
              </a:rPr>
              <a:t>Revenue management</a:t>
            </a:r>
            <a:endParaRPr lang="en-PH" sz="1600" b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5A9D7-867A-4F8C-947A-BF0B909A7750}"/>
              </a:ext>
            </a:extLst>
          </p:cNvPr>
          <p:cNvSpPr txBox="1"/>
          <p:nvPr/>
        </p:nvSpPr>
        <p:spPr>
          <a:xfrm>
            <a:off x="3061531" y="2257061"/>
            <a:ext cx="8835501" cy="156258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dirty="0"/>
              <a:t>We implement dynamic pricing software, add billable utility and amenity income (RUBS, parking, pet, and package fees), and tighten renewal management to capture the full loss-to-lease embedded in the in-place rent roll. Combined, these initiatives lift other income per unit and reduce the gap between market and achieved rents within the first year of ownership.</a:t>
            </a:r>
            <a:endParaRPr lang="en-PH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64C1AE-AE45-4FFB-A8BA-9F49010F53B1}"/>
              </a:ext>
            </a:extLst>
          </p:cNvPr>
          <p:cNvSpPr txBox="1"/>
          <p:nvPr/>
        </p:nvSpPr>
        <p:spPr>
          <a:xfrm>
            <a:off x="1127882" y="4294209"/>
            <a:ext cx="1604813" cy="1377384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latin typeface="+mj-lt"/>
              </a:rPr>
              <a:t>Expense discipline</a:t>
            </a:r>
            <a:endParaRPr lang="en-PH" sz="1600" b="1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64E620-BA43-409F-AC4D-B0F94F817B43}"/>
              </a:ext>
            </a:extLst>
          </p:cNvPr>
          <p:cNvSpPr txBox="1"/>
          <p:nvPr/>
        </p:nvSpPr>
        <p:spPr>
          <a:xfrm>
            <a:off x="3061531" y="4201610"/>
            <a:ext cx="8835501" cy="156258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dirty="0"/>
              <a:t>Bringing management in-house at our existing local scale lowers payroll and contract costs per unit, while bulk purchasing, preventive maintenance, and water-conservation retrofits curb controllable expenses. Real-estate taxes are underwritten conservatively to reflect a post-sale reassessment, protecting projected margins against the most common source of pro-forma surprise.</a:t>
            </a:r>
            <a:endParaRPr lang="en-PH" sz="16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E1E8B8-7450-4045-A368-7CD8AB1F4A99}"/>
              </a:ext>
            </a:extLst>
          </p:cNvPr>
          <p:cNvCxnSpPr>
            <a:cxnSpLocks/>
          </p:cNvCxnSpPr>
          <p:nvPr/>
        </p:nvCxnSpPr>
        <p:spPr>
          <a:xfrm>
            <a:off x="294968" y="4010627"/>
            <a:ext cx="11602064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38AA4ED-BC73-4919-9EDF-4841D006E791}"/>
              </a:ext>
            </a:extLst>
          </p:cNvPr>
          <p:cNvGrpSpPr/>
          <p:nvPr/>
        </p:nvGrpSpPr>
        <p:grpSpPr>
          <a:xfrm>
            <a:off x="476527" y="2800405"/>
            <a:ext cx="535997" cy="535997"/>
            <a:chOff x="8624067" y="1760585"/>
            <a:chExt cx="633600" cy="633600"/>
          </a:xfrm>
        </p:grpSpPr>
        <p:sp>
          <p:nvSpPr>
            <p:cNvPr id="34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51A2E-4E1A-4BC5-86C4-518148EBF59D}"/>
              </a:ext>
            </a:extLst>
          </p:cNvPr>
          <p:cNvGrpSpPr/>
          <p:nvPr/>
        </p:nvGrpSpPr>
        <p:grpSpPr>
          <a:xfrm>
            <a:off x="476527" y="4714903"/>
            <a:ext cx="535997" cy="535997"/>
            <a:chOff x="5227152" y="2660110"/>
            <a:chExt cx="633600" cy="633600"/>
          </a:xfrm>
        </p:grpSpPr>
        <p:sp>
          <p:nvSpPr>
            <p:cNvPr id="36" name="Google Shape;629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257" y="1979"/>
                  </a:moveTo>
                  <a:lnTo>
                    <a:pt x="6743" y="1979"/>
                  </a:lnTo>
                  <a:lnTo>
                    <a:pt x="6752" y="1979"/>
                  </a:lnTo>
                  <a:lnTo>
                    <a:pt x="6760" y="1980"/>
                  </a:lnTo>
                  <a:lnTo>
                    <a:pt x="6769" y="1981"/>
                  </a:lnTo>
                  <a:lnTo>
                    <a:pt x="6777" y="1982"/>
                  </a:lnTo>
                  <a:lnTo>
                    <a:pt x="6786" y="1983"/>
                  </a:lnTo>
                  <a:lnTo>
                    <a:pt x="6794" y="1985"/>
                  </a:lnTo>
                  <a:lnTo>
                    <a:pt x="6803" y="1987"/>
                  </a:lnTo>
                  <a:lnTo>
                    <a:pt x="6811" y="1990"/>
                  </a:lnTo>
                  <a:lnTo>
                    <a:pt x="6820" y="1992"/>
                  </a:lnTo>
                  <a:lnTo>
                    <a:pt x="6828" y="1995"/>
                  </a:lnTo>
                  <a:lnTo>
                    <a:pt x="6836" y="1999"/>
                  </a:lnTo>
                  <a:lnTo>
                    <a:pt x="6844" y="2003"/>
                  </a:lnTo>
                  <a:lnTo>
                    <a:pt x="6851" y="2007"/>
                  </a:lnTo>
                  <a:lnTo>
                    <a:pt x="6859" y="2011"/>
                  </a:lnTo>
                  <a:lnTo>
                    <a:pt x="6866" y="2015"/>
                  </a:lnTo>
                  <a:lnTo>
                    <a:pt x="6874" y="2020"/>
                  </a:lnTo>
                  <a:lnTo>
                    <a:pt x="6881" y="2025"/>
                  </a:lnTo>
                  <a:lnTo>
                    <a:pt x="6887" y="2030"/>
                  </a:lnTo>
                  <a:lnTo>
                    <a:pt x="6894" y="2036"/>
                  </a:lnTo>
                  <a:lnTo>
                    <a:pt x="6901" y="2042"/>
                  </a:lnTo>
                  <a:lnTo>
                    <a:pt x="6907" y="2048"/>
                  </a:lnTo>
                  <a:lnTo>
                    <a:pt x="6913" y="2054"/>
                  </a:lnTo>
                  <a:lnTo>
                    <a:pt x="6919" y="2060"/>
                  </a:lnTo>
                  <a:lnTo>
                    <a:pt x="6924" y="2067"/>
                  </a:lnTo>
                  <a:lnTo>
                    <a:pt x="6929" y="2074"/>
                  </a:lnTo>
                  <a:lnTo>
                    <a:pt x="6935" y="2081"/>
                  </a:lnTo>
                  <a:lnTo>
                    <a:pt x="6939" y="2088"/>
                  </a:lnTo>
                  <a:lnTo>
                    <a:pt x="6944" y="2096"/>
                  </a:lnTo>
                  <a:lnTo>
                    <a:pt x="6948" y="2104"/>
                  </a:lnTo>
                  <a:lnTo>
                    <a:pt x="6952" y="2111"/>
                  </a:lnTo>
                  <a:lnTo>
                    <a:pt x="6956" y="2119"/>
                  </a:lnTo>
                  <a:lnTo>
                    <a:pt x="6959" y="2127"/>
                  </a:lnTo>
                  <a:lnTo>
                    <a:pt x="6962" y="2135"/>
                  </a:lnTo>
                  <a:lnTo>
                    <a:pt x="6965" y="2143"/>
                  </a:lnTo>
                  <a:lnTo>
                    <a:pt x="6967" y="2152"/>
                  </a:lnTo>
                  <a:lnTo>
                    <a:pt x="6969" y="2160"/>
                  </a:lnTo>
                  <a:lnTo>
                    <a:pt x="6971" y="2169"/>
                  </a:lnTo>
                  <a:lnTo>
                    <a:pt x="6972" y="2177"/>
                  </a:lnTo>
                  <a:lnTo>
                    <a:pt x="6974" y="2186"/>
                  </a:lnTo>
                  <a:lnTo>
                    <a:pt x="6974" y="2195"/>
                  </a:lnTo>
                  <a:lnTo>
                    <a:pt x="6975" y="2203"/>
                  </a:lnTo>
                  <a:lnTo>
                    <a:pt x="6975" y="2212"/>
                  </a:lnTo>
                  <a:lnTo>
                    <a:pt x="6975" y="3374"/>
                  </a:lnTo>
                  <a:lnTo>
                    <a:pt x="6975" y="3383"/>
                  </a:lnTo>
                  <a:lnTo>
                    <a:pt x="6974" y="3391"/>
                  </a:lnTo>
                  <a:lnTo>
                    <a:pt x="6974" y="3400"/>
                  </a:lnTo>
                  <a:lnTo>
                    <a:pt x="6972" y="3408"/>
                  </a:lnTo>
                  <a:lnTo>
                    <a:pt x="6971" y="3417"/>
                  </a:lnTo>
                  <a:lnTo>
                    <a:pt x="6969" y="3425"/>
                  </a:lnTo>
                  <a:lnTo>
                    <a:pt x="6967" y="3434"/>
                  </a:lnTo>
                  <a:lnTo>
                    <a:pt x="6965" y="3442"/>
                  </a:lnTo>
                  <a:lnTo>
                    <a:pt x="6962" y="3450"/>
                  </a:lnTo>
                  <a:lnTo>
                    <a:pt x="6959" y="3458"/>
                  </a:lnTo>
                  <a:lnTo>
                    <a:pt x="6956" y="3466"/>
                  </a:lnTo>
                  <a:lnTo>
                    <a:pt x="6952" y="3474"/>
                  </a:lnTo>
                  <a:lnTo>
                    <a:pt x="6948" y="3482"/>
                  </a:lnTo>
                  <a:lnTo>
                    <a:pt x="6944" y="3490"/>
                  </a:lnTo>
                  <a:lnTo>
                    <a:pt x="6939" y="3497"/>
                  </a:lnTo>
                  <a:lnTo>
                    <a:pt x="6935" y="3505"/>
                  </a:lnTo>
                  <a:lnTo>
                    <a:pt x="6929" y="3512"/>
                  </a:lnTo>
                  <a:lnTo>
                    <a:pt x="6924" y="3518"/>
                  </a:lnTo>
                  <a:lnTo>
                    <a:pt x="6919" y="3525"/>
                  </a:lnTo>
                  <a:lnTo>
                    <a:pt x="6913" y="3532"/>
                  </a:lnTo>
                  <a:lnTo>
                    <a:pt x="6907" y="3538"/>
                  </a:lnTo>
                  <a:lnTo>
                    <a:pt x="6901" y="3544"/>
                  </a:lnTo>
                  <a:lnTo>
                    <a:pt x="6894" y="3550"/>
                  </a:lnTo>
                  <a:lnTo>
                    <a:pt x="6887" y="3555"/>
                  </a:lnTo>
                  <a:lnTo>
                    <a:pt x="6881" y="3560"/>
                  </a:lnTo>
                  <a:lnTo>
                    <a:pt x="6874" y="3566"/>
                  </a:lnTo>
                  <a:lnTo>
                    <a:pt x="6866" y="3570"/>
                  </a:lnTo>
                  <a:lnTo>
                    <a:pt x="6859" y="3575"/>
                  </a:lnTo>
                  <a:lnTo>
                    <a:pt x="6851" y="3579"/>
                  </a:lnTo>
                  <a:lnTo>
                    <a:pt x="6844" y="3583"/>
                  </a:lnTo>
                  <a:lnTo>
                    <a:pt x="6836" y="3587"/>
                  </a:lnTo>
                  <a:lnTo>
                    <a:pt x="6828" y="3590"/>
                  </a:lnTo>
                  <a:lnTo>
                    <a:pt x="6820" y="3593"/>
                  </a:lnTo>
                  <a:lnTo>
                    <a:pt x="6811" y="3596"/>
                  </a:lnTo>
                  <a:lnTo>
                    <a:pt x="6803" y="3598"/>
                  </a:lnTo>
                  <a:lnTo>
                    <a:pt x="6794" y="3600"/>
                  </a:lnTo>
                  <a:lnTo>
                    <a:pt x="6786" y="3602"/>
                  </a:lnTo>
                  <a:lnTo>
                    <a:pt x="6777" y="3603"/>
                  </a:lnTo>
                  <a:lnTo>
                    <a:pt x="6769" y="3605"/>
                  </a:lnTo>
                  <a:lnTo>
                    <a:pt x="6760" y="3605"/>
                  </a:lnTo>
                  <a:lnTo>
                    <a:pt x="6752" y="3606"/>
                  </a:lnTo>
                  <a:lnTo>
                    <a:pt x="6743" y="3606"/>
                  </a:lnTo>
                  <a:lnTo>
                    <a:pt x="3257" y="3606"/>
                  </a:lnTo>
                  <a:lnTo>
                    <a:pt x="3248" y="3606"/>
                  </a:lnTo>
                  <a:lnTo>
                    <a:pt x="3240" y="3605"/>
                  </a:lnTo>
                  <a:lnTo>
                    <a:pt x="3231" y="3605"/>
                  </a:lnTo>
                  <a:lnTo>
                    <a:pt x="3223" y="3603"/>
                  </a:lnTo>
                  <a:lnTo>
                    <a:pt x="3214" y="3602"/>
                  </a:lnTo>
                  <a:lnTo>
                    <a:pt x="3206" y="3600"/>
                  </a:lnTo>
                  <a:lnTo>
                    <a:pt x="3197" y="3598"/>
                  </a:lnTo>
                  <a:lnTo>
                    <a:pt x="3189" y="3596"/>
                  </a:lnTo>
                  <a:lnTo>
                    <a:pt x="3180" y="3593"/>
                  </a:lnTo>
                  <a:lnTo>
                    <a:pt x="3172" y="3590"/>
                  </a:lnTo>
                  <a:lnTo>
                    <a:pt x="3164" y="3587"/>
                  </a:lnTo>
                  <a:lnTo>
                    <a:pt x="3156" y="3583"/>
                  </a:lnTo>
                  <a:lnTo>
                    <a:pt x="3149" y="3579"/>
                  </a:lnTo>
                  <a:lnTo>
                    <a:pt x="3141" y="3575"/>
                  </a:lnTo>
                  <a:lnTo>
                    <a:pt x="3134" y="3570"/>
                  </a:lnTo>
                  <a:lnTo>
                    <a:pt x="3126" y="3566"/>
                  </a:lnTo>
                  <a:lnTo>
                    <a:pt x="3119" y="3560"/>
                  </a:lnTo>
                  <a:lnTo>
                    <a:pt x="3113" y="3555"/>
                  </a:lnTo>
                  <a:lnTo>
                    <a:pt x="3106" y="3550"/>
                  </a:lnTo>
                  <a:lnTo>
                    <a:pt x="3099" y="3544"/>
                  </a:lnTo>
                  <a:lnTo>
                    <a:pt x="3093" y="3538"/>
                  </a:lnTo>
                  <a:lnTo>
                    <a:pt x="3087" y="3532"/>
                  </a:lnTo>
                  <a:lnTo>
                    <a:pt x="3081" y="3525"/>
                  </a:lnTo>
                  <a:lnTo>
                    <a:pt x="3076" y="3518"/>
                  </a:lnTo>
                  <a:lnTo>
                    <a:pt x="3071" y="3512"/>
                  </a:lnTo>
                  <a:lnTo>
                    <a:pt x="3065" y="3505"/>
                  </a:lnTo>
                  <a:lnTo>
                    <a:pt x="3061" y="3497"/>
                  </a:lnTo>
                  <a:lnTo>
                    <a:pt x="3056" y="3490"/>
                  </a:lnTo>
                  <a:lnTo>
                    <a:pt x="3052" y="3482"/>
                  </a:lnTo>
                  <a:lnTo>
                    <a:pt x="3048" y="3474"/>
                  </a:lnTo>
                  <a:lnTo>
                    <a:pt x="3044" y="3466"/>
                  </a:lnTo>
                  <a:lnTo>
                    <a:pt x="3041" y="3458"/>
                  </a:lnTo>
                  <a:lnTo>
                    <a:pt x="3038" y="3450"/>
                  </a:lnTo>
                  <a:lnTo>
                    <a:pt x="3035" y="3442"/>
                  </a:lnTo>
                  <a:lnTo>
                    <a:pt x="3033" y="3434"/>
                  </a:lnTo>
                  <a:lnTo>
                    <a:pt x="3031" y="3425"/>
                  </a:lnTo>
                  <a:lnTo>
                    <a:pt x="3029" y="3417"/>
                  </a:lnTo>
                  <a:lnTo>
                    <a:pt x="3028" y="3408"/>
                  </a:lnTo>
                  <a:lnTo>
                    <a:pt x="3026" y="3400"/>
                  </a:lnTo>
                  <a:lnTo>
                    <a:pt x="3026" y="3391"/>
                  </a:lnTo>
                  <a:lnTo>
                    <a:pt x="3025" y="3383"/>
                  </a:lnTo>
                  <a:lnTo>
                    <a:pt x="3025" y="3374"/>
                  </a:lnTo>
                  <a:lnTo>
                    <a:pt x="3025" y="2212"/>
                  </a:lnTo>
                  <a:lnTo>
                    <a:pt x="3025" y="2203"/>
                  </a:lnTo>
                  <a:lnTo>
                    <a:pt x="3026" y="2195"/>
                  </a:lnTo>
                  <a:lnTo>
                    <a:pt x="3026" y="2186"/>
                  </a:lnTo>
                  <a:lnTo>
                    <a:pt x="3028" y="2177"/>
                  </a:lnTo>
                  <a:lnTo>
                    <a:pt x="3029" y="2169"/>
                  </a:lnTo>
                  <a:lnTo>
                    <a:pt x="3031" y="2160"/>
                  </a:lnTo>
                  <a:lnTo>
                    <a:pt x="3033" y="2152"/>
                  </a:lnTo>
                  <a:lnTo>
                    <a:pt x="3035" y="2143"/>
                  </a:lnTo>
                  <a:lnTo>
                    <a:pt x="3038" y="2135"/>
                  </a:lnTo>
                  <a:lnTo>
                    <a:pt x="3041" y="2127"/>
                  </a:lnTo>
                  <a:lnTo>
                    <a:pt x="3044" y="2119"/>
                  </a:lnTo>
                  <a:lnTo>
                    <a:pt x="3048" y="2111"/>
                  </a:lnTo>
                  <a:lnTo>
                    <a:pt x="3052" y="2104"/>
                  </a:lnTo>
                  <a:lnTo>
                    <a:pt x="3056" y="2096"/>
                  </a:lnTo>
                  <a:lnTo>
                    <a:pt x="3061" y="2088"/>
                  </a:lnTo>
                  <a:lnTo>
                    <a:pt x="3065" y="2081"/>
                  </a:lnTo>
                  <a:lnTo>
                    <a:pt x="3071" y="2074"/>
                  </a:lnTo>
                  <a:lnTo>
                    <a:pt x="3076" y="2067"/>
                  </a:lnTo>
                  <a:lnTo>
                    <a:pt x="3081" y="2060"/>
                  </a:lnTo>
                  <a:lnTo>
                    <a:pt x="3087" y="2054"/>
                  </a:lnTo>
                  <a:lnTo>
                    <a:pt x="3093" y="2048"/>
                  </a:lnTo>
                  <a:lnTo>
                    <a:pt x="3099" y="2042"/>
                  </a:lnTo>
                  <a:lnTo>
                    <a:pt x="3106" y="2036"/>
                  </a:lnTo>
                  <a:lnTo>
                    <a:pt x="3113" y="2030"/>
                  </a:lnTo>
                  <a:lnTo>
                    <a:pt x="3119" y="2025"/>
                  </a:lnTo>
                  <a:lnTo>
                    <a:pt x="3126" y="2020"/>
                  </a:lnTo>
                  <a:lnTo>
                    <a:pt x="3134" y="2015"/>
                  </a:lnTo>
                  <a:lnTo>
                    <a:pt x="3141" y="2011"/>
                  </a:lnTo>
                  <a:lnTo>
                    <a:pt x="3149" y="2007"/>
                  </a:lnTo>
                  <a:lnTo>
                    <a:pt x="3156" y="2003"/>
                  </a:lnTo>
                  <a:lnTo>
                    <a:pt x="3164" y="1999"/>
                  </a:lnTo>
                  <a:lnTo>
                    <a:pt x="3172" y="1995"/>
                  </a:lnTo>
                  <a:lnTo>
                    <a:pt x="3180" y="1992"/>
                  </a:lnTo>
                  <a:lnTo>
                    <a:pt x="3189" y="1990"/>
                  </a:lnTo>
                  <a:lnTo>
                    <a:pt x="3197" y="1987"/>
                  </a:lnTo>
                  <a:lnTo>
                    <a:pt x="3206" y="1985"/>
                  </a:lnTo>
                  <a:lnTo>
                    <a:pt x="3214" y="1983"/>
                  </a:lnTo>
                  <a:lnTo>
                    <a:pt x="3223" y="1982"/>
                  </a:lnTo>
                  <a:lnTo>
                    <a:pt x="3231" y="1981"/>
                  </a:lnTo>
                  <a:lnTo>
                    <a:pt x="3240" y="1980"/>
                  </a:lnTo>
                  <a:lnTo>
                    <a:pt x="3248" y="1979"/>
                  </a:lnTo>
                  <a:lnTo>
                    <a:pt x="3257" y="1979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630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843" y="802"/>
                  </a:moveTo>
                  <a:lnTo>
                    <a:pt x="2869" y="801"/>
                  </a:lnTo>
                  <a:lnTo>
                    <a:pt x="2878" y="801"/>
                  </a:lnTo>
                  <a:lnTo>
                    <a:pt x="2904" y="800"/>
                  </a:lnTo>
                  <a:lnTo>
                    <a:pt x="2909" y="800"/>
                  </a:lnTo>
                  <a:lnTo>
                    <a:pt x="7091" y="800"/>
                  </a:lnTo>
                  <a:lnTo>
                    <a:pt x="7096" y="800"/>
                  </a:lnTo>
                  <a:lnTo>
                    <a:pt x="7122" y="801"/>
                  </a:lnTo>
                  <a:lnTo>
                    <a:pt x="7131" y="801"/>
                  </a:lnTo>
                  <a:lnTo>
                    <a:pt x="7157" y="802"/>
                  </a:lnTo>
                  <a:lnTo>
                    <a:pt x="7167" y="803"/>
                  </a:lnTo>
                  <a:lnTo>
                    <a:pt x="7193" y="805"/>
                  </a:lnTo>
                  <a:lnTo>
                    <a:pt x="7202" y="806"/>
                  </a:lnTo>
                  <a:lnTo>
                    <a:pt x="7228" y="810"/>
                  </a:lnTo>
                  <a:lnTo>
                    <a:pt x="7237" y="811"/>
                  </a:lnTo>
                  <a:lnTo>
                    <a:pt x="7263" y="816"/>
                  </a:lnTo>
                  <a:lnTo>
                    <a:pt x="7272" y="817"/>
                  </a:lnTo>
                  <a:lnTo>
                    <a:pt x="7297" y="823"/>
                  </a:lnTo>
                  <a:lnTo>
                    <a:pt x="7306" y="825"/>
                  </a:lnTo>
                  <a:lnTo>
                    <a:pt x="7332" y="831"/>
                  </a:lnTo>
                  <a:lnTo>
                    <a:pt x="7341" y="833"/>
                  </a:lnTo>
                  <a:lnTo>
                    <a:pt x="7366" y="840"/>
                  </a:lnTo>
                  <a:lnTo>
                    <a:pt x="7375" y="843"/>
                  </a:lnTo>
                  <a:lnTo>
                    <a:pt x="7399" y="851"/>
                  </a:lnTo>
                  <a:lnTo>
                    <a:pt x="7408" y="854"/>
                  </a:lnTo>
                  <a:lnTo>
                    <a:pt x="7433" y="863"/>
                  </a:lnTo>
                  <a:lnTo>
                    <a:pt x="7441" y="867"/>
                  </a:lnTo>
                  <a:lnTo>
                    <a:pt x="7465" y="877"/>
                  </a:lnTo>
                  <a:lnTo>
                    <a:pt x="7474" y="880"/>
                  </a:lnTo>
                  <a:lnTo>
                    <a:pt x="7498" y="891"/>
                  </a:lnTo>
                  <a:lnTo>
                    <a:pt x="7506" y="895"/>
                  </a:lnTo>
                  <a:lnTo>
                    <a:pt x="7529" y="907"/>
                  </a:lnTo>
                  <a:lnTo>
                    <a:pt x="7538" y="911"/>
                  </a:lnTo>
                  <a:lnTo>
                    <a:pt x="7561" y="924"/>
                  </a:lnTo>
                  <a:lnTo>
                    <a:pt x="7570" y="930"/>
                  </a:lnTo>
                  <a:lnTo>
                    <a:pt x="7593" y="943"/>
                  </a:lnTo>
                  <a:lnTo>
                    <a:pt x="7600" y="948"/>
                  </a:lnTo>
                  <a:lnTo>
                    <a:pt x="7622" y="963"/>
                  </a:lnTo>
                  <a:lnTo>
                    <a:pt x="7630" y="968"/>
                  </a:lnTo>
                  <a:lnTo>
                    <a:pt x="7651" y="983"/>
                  </a:lnTo>
                  <a:lnTo>
                    <a:pt x="7658" y="989"/>
                  </a:lnTo>
                  <a:lnTo>
                    <a:pt x="7679" y="1004"/>
                  </a:lnTo>
                  <a:lnTo>
                    <a:pt x="7686" y="1010"/>
                  </a:lnTo>
                  <a:lnTo>
                    <a:pt x="7706" y="1027"/>
                  </a:lnTo>
                  <a:lnTo>
                    <a:pt x="7713" y="1033"/>
                  </a:lnTo>
                  <a:lnTo>
                    <a:pt x="7733" y="1050"/>
                  </a:lnTo>
                  <a:lnTo>
                    <a:pt x="7739" y="1057"/>
                  </a:lnTo>
                  <a:lnTo>
                    <a:pt x="7758" y="1075"/>
                  </a:lnTo>
                  <a:lnTo>
                    <a:pt x="7765" y="1081"/>
                  </a:lnTo>
                  <a:lnTo>
                    <a:pt x="7783" y="1100"/>
                  </a:lnTo>
                  <a:lnTo>
                    <a:pt x="7789" y="1107"/>
                  </a:lnTo>
                  <a:lnTo>
                    <a:pt x="7806" y="1126"/>
                  </a:lnTo>
                  <a:lnTo>
                    <a:pt x="7812" y="1133"/>
                  </a:lnTo>
                  <a:lnTo>
                    <a:pt x="7829" y="1153"/>
                  </a:lnTo>
                  <a:lnTo>
                    <a:pt x="7835" y="1161"/>
                  </a:lnTo>
                  <a:lnTo>
                    <a:pt x="7851" y="1181"/>
                  </a:lnTo>
                  <a:lnTo>
                    <a:pt x="7856" y="1189"/>
                  </a:lnTo>
                  <a:lnTo>
                    <a:pt x="7871" y="1210"/>
                  </a:lnTo>
                  <a:lnTo>
                    <a:pt x="7877" y="1218"/>
                  </a:lnTo>
                  <a:lnTo>
                    <a:pt x="7891" y="1240"/>
                  </a:lnTo>
                  <a:lnTo>
                    <a:pt x="7896" y="1248"/>
                  </a:lnTo>
                  <a:lnTo>
                    <a:pt x="7909" y="1270"/>
                  </a:lnTo>
                  <a:lnTo>
                    <a:pt x="7914" y="1278"/>
                  </a:lnTo>
                  <a:lnTo>
                    <a:pt x="7926" y="1300"/>
                  </a:lnTo>
                  <a:lnTo>
                    <a:pt x="7931" y="1309"/>
                  </a:lnTo>
                  <a:lnTo>
                    <a:pt x="7942" y="1332"/>
                  </a:lnTo>
                  <a:lnTo>
                    <a:pt x="7947" y="1341"/>
                  </a:lnTo>
                  <a:lnTo>
                    <a:pt x="7957" y="1364"/>
                  </a:lnTo>
                  <a:lnTo>
                    <a:pt x="7961" y="1373"/>
                  </a:lnTo>
                  <a:lnTo>
                    <a:pt x="7971" y="1397"/>
                  </a:lnTo>
                  <a:lnTo>
                    <a:pt x="7975" y="1406"/>
                  </a:lnTo>
                  <a:lnTo>
                    <a:pt x="7984" y="1430"/>
                  </a:lnTo>
                  <a:lnTo>
                    <a:pt x="7987" y="1439"/>
                  </a:lnTo>
                  <a:lnTo>
                    <a:pt x="7995" y="1464"/>
                  </a:lnTo>
                  <a:lnTo>
                    <a:pt x="7998" y="1473"/>
                  </a:lnTo>
                  <a:lnTo>
                    <a:pt x="8005" y="1498"/>
                  </a:lnTo>
                  <a:lnTo>
                    <a:pt x="8007" y="1507"/>
                  </a:lnTo>
                  <a:lnTo>
                    <a:pt x="8013" y="1532"/>
                  </a:lnTo>
                  <a:lnTo>
                    <a:pt x="8015" y="1541"/>
                  </a:lnTo>
                  <a:lnTo>
                    <a:pt x="8021" y="1567"/>
                  </a:lnTo>
                  <a:lnTo>
                    <a:pt x="8022" y="1576"/>
                  </a:lnTo>
                  <a:lnTo>
                    <a:pt x="8027" y="1601"/>
                  </a:lnTo>
                  <a:lnTo>
                    <a:pt x="8028" y="1611"/>
                  </a:lnTo>
                  <a:lnTo>
                    <a:pt x="8031" y="1636"/>
                  </a:lnTo>
                  <a:lnTo>
                    <a:pt x="8033" y="1646"/>
                  </a:lnTo>
                  <a:lnTo>
                    <a:pt x="8035" y="1672"/>
                  </a:lnTo>
                  <a:lnTo>
                    <a:pt x="8036" y="1681"/>
                  </a:lnTo>
                  <a:lnTo>
                    <a:pt x="8037" y="1707"/>
                  </a:lnTo>
                  <a:lnTo>
                    <a:pt x="8037" y="1716"/>
                  </a:lnTo>
                  <a:lnTo>
                    <a:pt x="8038" y="1742"/>
                  </a:lnTo>
                  <a:lnTo>
                    <a:pt x="8038" y="1747"/>
                  </a:lnTo>
                  <a:lnTo>
                    <a:pt x="8038" y="8253"/>
                  </a:lnTo>
                  <a:lnTo>
                    <a:pt x="8038" y="8258"/>
                  </a:lnTo>
                  <a:lnTo>
                    <a:pt x="8037" y="8284"/>
                  </a:lnTo>
                  <a:lnTo>
                    <a:pt x="8037" y="8293"/>
                  </a:lnTo>
                  <a:lnTo>
                    <a:pt x="8036" y="8319"/>
                  </a:lnTo>
                  <a:lnTo>
                    <a:pt x="8035" y="8328"/>
                  </a:lnTo>
                  <a:lnTo>
                    <a:pt x="8033" y="8354"/>
                  </a:lnTo>
                  <a:lnTo>
                    <a:pt x="8031" y="8364"/>
                  </a:lnTo>
                  <a:lnTo>
                    <a:pt x="8028" y="8389"/>
                  </a:lnTo>
                  <a:lnTo>
                    <a:pt x="8027" y="8399"/>
                  </a:lnTo>
                  <a:lnTo>
                    <a:pt x="8022" y="8424"/>
                  </a:lnTo>
                  <a:lnTo>
                    <a:pt x="8021" y="8433"/>
                  </a:lnTo>
                  <a:lnTo>
                    <a:pt x="8015" y="8459"/>
                  </a:lnTo>
                  <a:lnTo>
                    <a:pt x="8013" y="8468"/>
                  </a:lnTo>
                  <a:lnTo>
                    <a:pt x="8007" y="8493"/>
                  </a:lnTo>
                  <a:lnTo>
                    <a:pt x="8005" y="8502"/>
                  </a:lnTo>
                  <a:lnTo>
                    <a:pt x="7998" y="8527"/>
                  </a:lnTo>
                  <a:lnTo>
                    <a:pt x="7995" y="8536"/>
                  </a:lnTo>
                  <a:lnTo>
                    <a:pt x="7987" y="8561"/>
                  </a:lnTo>
                  <a:lnTo>
                    <a:pt x="7984" y="8570"/>
                  </a:lnTo>
                  <a:lnTo>
                    <a:pt x="7975" y="8594"/>
                  </a:lnTo>
                  <a:lnTo>
                    <a:pt x="7971" y="8603"/>
                  </a:lnTo>
                  <a:lnTo>
                    <a:pt x="7961" y="8627"/>
                  </a:lnTo>
                  <a:lnTo>
                    <a:pt x="7957" y="8636"/>
                  </a:lnTo>
                  <a:lnTo>
                    <a:pt x="7947" y="8659"/>
                  </a:lnTo>
                  <a:lnTo>
                    <a:pt x="7942" y="8668"/>
                  </a:lnTo>
                  <a:lnTo>
                    <a:pt x="7931" y="8691"/>
                  </a:lnTo>
                  <a:lnTo>
                    <a:pt x="7926" y="8700"/>
                  </a:lnTo>
                  <a:lnTo>
                    <a:pt x="7914" y="8722"/>
                  </a:lnTo>
                  <a:lnTo>
                    <a:pt x="7909" y="8730"/>
                  </a:lnTo>
                  <a:lnTo>
                    <a:pt x="7896" y="8752"/>
                  </a:lnTo>
                  <a:lnTo>
                    <a:pt x="7891" y="8760"/>
                  </a:lnTo>
                  <a:lnTo>
                    <a:pt x="7877" y="8782"/>
                  </a:lnTo>
                  <a:lnTo>
                    <a:pt x="7871" y="8790"/>
                  </a:lnTo>
                  <a:lnTo>
                    <a:pt x="7856" y="8811"/>
                  </a:lnTo>
                  <a:lnTo>
                    <a:pt x="7851" y="8819"/>
                  </a:lnTo>
                  <a:lnTo>
                    <a:pt x="7835" y="8839"/>
                  </a:lnTo>
                  <a:lnTo>
                    <a:pt x="7829" y="8847"/>
                  </a:lnTo>
                  <a:lnTo>
                    <a:pt x="7812" y="8867"/>
                  </a:lnTo>
                  <a:lnTo>
                    <a:pt x="7806" y="8874"/>
                  </a:lnTo>
                  <a:lnTo>
                    <a:pt x="7789" y="8893"/>
                  </a:lnTo>
                  <a:lnTo>
                    <a:pt x="7783" y="8900"/>
                  </a:lnTo>
                  <a:lnTo>
                    <a:pt x="7765" y="8919"/>
                  </a:lnTo>
                  <a:lnTo>
                    <a:pt x="7758" y="8925"/>
                  </a:lnTo>
                  <a:lnTo>
                    <a:pt x="7739" y="8943"/>
                  </a:lnTo>
                  <a:lnTo>
                    <a:pt x="7733" y="8950"/>
                  </a:lnTo>
                  <a:lnTo>
                    <a:pt x="7713" y="8967"/>
                  </a:lnTo>
                  <a:lnTo>
                    <a:pt x="7706" y="8973"/>
                  </a:lnTo>
                  <a:lnTo>
                    <a:pt x="7686" y="8990"/>
                  </a:lnTo>
                  <a:lnTo>
                    <a:pt x="7679" y="8996"/>
                  </a:lnTo>
                  <a:lnTo>
                    <a:pt x="7658" y="9011"/>
                  </a:lnTo>
                  <a:lnTo>
                    <a:pt x="7651" y="9017"/>
                  </a:lnTo>
                  <a:lnTo>
                    <a:pt x="7630" y="9032"/>
                  </a:lnTo>
                  <a:lnTo>
                    <a:pt x="7622" y="9037"/>
                  </a:lnTo>
                  <a:lnTo>
                    <a:pt x="7600" y="9052"/>
                  </a:lnTo>
                  <a:lnTo>
                    <a:pt x="7593" y="9057"/>
                  </a:lnTo>
                  <a:lnTo>
                    <a:pt x="7570" y="9070"/>
                  </a:lnTo>
                  <a:lnTo>
                    <a:pt x="7561" y="9076"/>
                  </a:lnTo>
                  <a:lnTo>
                    <a:pt x="7538" y="9089"/>
                  </a:lnTo>
                  <a:lnTo>
                    <a:pt x="7529" y="9093"/>
                  </a:lnTo>
                  <a:lnTo>
                    <a:pt x="7506" y="9105"/>
                  </a:lnTo>
                  <a:lnTo>
                    <a:pt x="7498" y="9109"/>
                  </a:lnTo>
                  <a:lnTo>
                    <a:pt x="7474" y="9120"/>
                  </a:lnTo>
                  <a:lnTo>
                    <a:pt x="7465" y="9123"/>
                  </a:lnTo>
                  <a:lnTo>
                    <a:pt x="7441" y="9133"/>
                  </a:lnTo>
                  <a:lnTo>
                    <a:pt x="7433" y="9137"/>
                  </a:lnTo>
                  <a:lnTo>
                    <a:pt x="7408" y="9146"/>
                  </a:lnTo>
                  <a:lnTo>
                    <a:pt x="7399" y="9149"/>
                  </a:lnTo>
                  <a:lnTo>
                    <a:pt x="7375" y="9157"/>
                  </a:lnTo>
                  <a:lnTo>
                    <a:pt x="7366" y="9160"/>
                  </a:lnTo>
                  <a:lnTo>
                    <a:pt x="7341" y="9167"/>
                  </a:lnTo>
                  <a:lnTo>
                    <a:pt x="7332" y="9169"/>
                  </a:lnTo>
                  <a:lnTo>
                    <a:pt x="7306" y="9175"/>
                  </a:lnTo>
                  <a:lnTo>
                    <a:pt x="7297" y="9177"/>
                  </a:lnTo>
                  <a:lnTo>
                    <a:pt x="7272" y="9183"/>
                  </a:lnTo>
                  <a:lnTo>
                    <a:pt x="7263" y="9184"/>
                  </a:lnTo>
                  <a:lnTo>
                    <a:pt x="7237" y="9189"/>
                  </a:lnTo>
                  <a:lnTo>
                    <a:pt x="7228" y="9190"/>
                  </a:lnTo>
                  <a:lnTo>
                    <a:pt x="7202" y="9194"/>
                  </a:lnTo>
                  <a:lnTo>
                    <a:pt x="7193" y="9195"/>
                  </a:lnTo>
                  <a:lnTo>
                    <a:pt x="7167" y="9197"/>
                  </a:lnTo>
                  <a:lnTo>
                    <a:pt x="7157" y="9198"/>
                  </a:lnTo>
                  <a:lnTo>
                    <a:pt x="7131" y="9199"/>
                  </a:lnTo>
                  <a:lnTo>
                    <a:pt x="7122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78" y="9199"/>
                  </a:lnTo>
                  <a:lnTo>
                    <a:pt x="2869" y="9199"/>
                  </a:lnTo>
                  <a:lnTo>
                    <a:pt x="2843" y="9198"/>
                  </a:lnTo>
                  <a:lnTo>
                    <a:pt x="2833" y="9197"/>
                  </a:lnTo>
                  <a:lnTo>
                    <a:pt x="2807" y="9195"/>
                  </a:lnTo>
                  <a:lnTo>
                    <a:pt x="2798" y="9194"/>
                  </a:lnTo>
                  <a:lnTo>
                    <a:pt x="2772" y="9190"/>
                  </a:lnTo>
                  <a:lnTo>
                    <a:pt x="2763" y="9189"/>
                  </a:lnTo>
                  <a:lnTo>
                    <a:pt x="2737" y="9184"/>
                  </a:lnTo>
                  <a:lnTo>
                    <a:pt x="2728" y="9183"/>
                  </a:lnTo>
                  <a:lnTo>
                    <a:pt x="2703" y="9177"/>
                  </a:lnTo>
                  <a:lnTo>
                    <a:pt x="2694" y="9175"/>
                  </a:lnTo>
                  <a:lnTo>
                    <a:pt x="2668" y="9169"/>
                  </a:lnTo>
                  <a:lnTo>
                    <a:pt x="2659" y="9167"/>
                  </a:lnTo>
                  <a:lnTo>
                    <a:pt x="2634" y="9160"/>
                  </a:lnTo>
                  <a:lnTo>
                    <a:pt x="2625" y="9157"/>
                  </a:lnTo>
                  <a:lnTo>
                    <a:pt x="2601" y="9149"/>
                  </a:lnTo>
                  <a:lnTo>
                    <a:pt x="2592" y="9146"/>
                  </a:lnTo>
                  <a:lnTo>
                    <a:pt x="2567" y="9137"/>
                  </a:lnTo>
                  <a:lnTo>
                    <a:pt x="2559" y="9133"/>
                  </a:lnTo>
                  <a:lnTo>
                    <a:pt x="2535" y="9123"/>
                  </a:lnTo>
                  <a:lnTo>
                    <a:pt x="2526" y="9120"/>
                  </a:lnTo>
                  <a:lnTo>
                    <a:pt x="2502" y="9109"/>
                  </a:lnTo>
                  <a:lnTo>
                    <a:pt x="2494" y="9105"/>
                  </a:lnTo>
                  <a:lnTo>
                    <a:pt x="2471" y="9093"/>
                  </a:lnTo>
                  <a:lnTo>
                    <a:pt x="2462" y="9089"/>
                  </a:lnTo>
                  <a:lnTo>
                    <a:pt x="2439" y="9076"/>
                  </a:lnTo>
                  <a:lnTo>
                    <a:pt x="2430" y="9070"/>
                  </a:lnTo>
                  <a:lnTo>
                    <a:pt x="2407" y="9057"/>
                  </a:lnTo>
                  <a:lnTo>
                    <a:pt x="2400" y="9052"/>
                  </a:lnTo>
                  <a:lnTo>
                    <a:pt x="2378" y="9037"/>
                  </a:lnTo>
                  <a:lnTo>
                    <a:pt x="2370" y="9032"/>
                  </a:lnTo>
                  <a:lnTo>
                    <a:pt x="2349" y="9017"/>
                  </a:lnTo>
                  <a:lnTo>
                    <a:pt x="2342" y="9011"/>
                  </a:lnTo>
                  <a:lnTo>
                    <a:pt x="2321" y="8996"/>
                  </a:lnTo>
                  <a:lnTo>
                    <a:pt x="2314" y="8990"/>
                  </a:lnTo>
                  <a:lnTo>
                    <a:pt x="2294" y="8973"/>
                  </a:lnTo>
                  <a:lnTo>
                    <a:pt x="2287" y="8967"/>
                  </a:lnTo>
                  <a:lnTo>
                    <a:pt x="2267" y="8950"/>
                  </a:lnTo>
                  <a:lnTo>
                    <a:pt x="2261" y="8943"/>
                  </a:lnTo>
                  <a:lnTo>
                    <a:pt x="2242" y="8925"/>
                  </a:lnTo>
                  <a:lnTo>
                    <a:pt x="2235" y="8919"/>
                  </a:lnTo>
                  <a:lnTo>
                    <a:pt x="2217" y="8900"/>
                  </a:lnTo>
                  <a:lnTo>
                    <a:pt x="2211" y="8893"/>
                  </a:lnTo>
                  <a:lnTo>
                    <a:pt x="2194" y="8874"/>
                  </a:lnTo>
                  <a:lnTo>
                    <a:pt x="2188" y="8867"/>
                  </a:lnTo>
                  <a:lnTo>
                    <a:pt x="2171" y="8847"/>
                  </a:lnTo>
                  <a:lnTo>
                    <a:pt x="2165" y="8839"/>
                  </a:lnTo>
                  <a:lnTo>
                    <a:pt x="2149" y="8819"/>
                  </a:lnTo>
                  <a:lnTo>
                    <a:pt x="2144" y="8811"/>
                  </a:lnTo>
                  <a:lnTo>
                    <a:pt x="2129" y="8790"/>
                  </a:lnTo>
                  <a:lnTo>
                    <a:pt x="2123" y="8782"/>
                  </a:lnTo>
                  <a:lnTo>
                    <a:pt x="2109" y="8760"/>
                  </a:lnTo>
                  <a:lnTo>
                    <a:pt x="2104" y="8752"/>
                  </a:lnTo>
                  <a:lnTo>
                    <a:pt x="2091" y="8730"/>
                  </a:lnTo>
                  <a:lnTo>
                    <a:pt x="2086" y="8722"/>
                  </a:lnTo>
                  <a:lnTo>
                    <a:pt x="2074" y="8700"/>
                  </a:lnTo>
                  <a:lnTo>
                    <a:pt x="2069" y="8691"/>
                  </a:lnTo>
                  <a:lnTo>
                    <a:pt x="2058" y="8668"/>
                  </a:lnTo>
                  <a:lnTo>
                    <a:pt x="2053" y="8659"/>
                  </a:lnTo>
                  <a:lnTo>
                    <a:pt x="2043" y="8636"/>
                  </a:lnTo>
                  <a:lnTo>
                    <a:pt x="2039" y="8627"/>
                  </a:lnTo>
                  <a:lnTo>
                    <a:pt x="2029" y="8603"/>
                  </a:lnTo>
                  <a:lnTo>
                    <a:pt x="2025" y="8594"/>
                  </a:lnTo>
                  <a:lnTo>
                    <a:pt x="2016" y="8570"/>
                  </a:lnTo>
                  <a:lnTo>
                    <a:pt x="2013" y="8561"/>
                  </a:lnTo>
                  <a:lnTo>
                    <a:pt x="2005" y="8536"/>
                  </a:lnTo>
                  <a:lnTo>
                    <a:pt x="2002" y="8527"/>
                  </a:lnTo>
                  <a:lnTo>
                    <a:pt x="1995" y="8502"/>
                  </a:lnTo>
                  <a:lnTo>
                    <a:pt x="1993" y="8493"/>
                  </a:lnTo>
                  <a:lnTo>
                    <a:pt x="1987" y="8468"/>
                  </a:lnTo>
                  <a:lnTo>
                    <a:pt x="1985" y="8459"/>
                  </a:lnTo>
                  <a:lnTo>
                    <a:pt x="1979" y="8433"/>
                  </a:lnTo>
                  <a:lnTo>
                    <a:pt x="1978" y="8424"/>
                  </a:lnTo>
                  <a:lnTo>
                    <a:pt x="1973" y="8399"/>
                  </a:lnTo>
                  <a:lnTo>
                    <a:pt x="1972" y="8389"/>
                  </a:lnTo>
                  <a:lnTo>
                    <a:pt x="1969" y="8364"/>
                  </a:lnTo>
                  <a:lnTo>
                    <a:pt x="1967" y="8354"/>
                  </a:lnTo>
                  <a:lnTo>
                    <a:pt x="1965" y="8328"/>
                  </a:lnTo>
                  <a:lnTo>
                    <a:pt x="1964" y="8319"/>
                  </a:lnTo>
                  <a:lnTo>
                    <a:pt x="1963" y="8293"/>
                  </a:lnTo>
                  <a:lnTo>
                    <a:pt x="1963" y="8284"/>
                  </a:lnTo>
                  <a:lnTo>
                    <a:pt x="1962" y="8258"/>
                  </a:lnTo>
                  <a:lnTo>
                    <a:pt x="1962" y="8253"/>
                  </a:lnTo>
                  <a:lnTo>
                    <a:pt x="1962" y="1747"/>
                  </a:lnTo>
                  <a:lnTo>
                    <a:pt x="1962" y="1742"/>
                  </a:lnTo>
                  <a:lnTo>
                    <a:pt x="1963" y="1716"/>
                  </a:lnTo>
                  <a:lnTo>
                    <a:pt x="1963" y="1707"/>
                  </a:lnTo>
                  <a:lnTo>
                    <a:pt x="1964" y="1681"/>
                  </a:lnTo>
                  <a:lnTo>
                    <a:pt x="1965" y="1672"/>
                  </a:lnTo>
                  <a:lnTo>
                    <a:pt x="1967" y="1646"/>
                  </a:lnTo>
                  <a:lnTo>
                    <a:pt x="1969" y="1636"/>
                  </a:lnTo>
                  <a:lnTo>
                    <a:pt x="1972" y="1611"/>
                  </a:lnTo>
                  <a:lnTo>
                    <a:pt x="1973" y="1601"/>
                  </a:lnTo>
                  <a:lnTo>
                    <a:pt x="1978" y="1576"/>
                  </a:lnTo>
                  <a:lnTo>
                    <a:pt x="1979" y="1567"/>
                  </a:lnTo>
                  <a:lnTo>
                    <a:pt x="1985" y="1541"/>
                  </a:lnTo>
                  <a:lnTo>
                    <a:pt x="1987" y="1532"/>
                  </a:lnTo>
                  <a:lnTo>
                    <a:pt x="1993" y="1507"/>
                  </a:lnTo>
                  <a:lnTo>
                    <a:pt x="1995" y="1498"/>
                  </a:lnTo>
                  <a:lnTo>
                    <a:pt x="2002" y="1473"/>
                  </a:lnTo>
                  <a:lnTo>
                    <a:pt x="2005" y="1464"/>
                  </a:lnTo>
                  <a:lnTo>
                    <a:pt x="2013" y="1439"/>
                  </a:lnTo>
                  <a:lnTo>
                    <a:pt x="2016" y="1430"/>
                  </a:lnTo>
                  <a:lnTo>
                    <a:pt x="2025" y="1406"/>
                  </a:lnTo>
                  <a:lnTo>
                    <a:pt x="2029" y="1397"/>
                  </a:lnTo>
                  <a:lnTo>
                    <a:pt x="2039" y="1373"/>
                  </a:lnTo>
                  <a:lnTo>
                    <a:pt x="2043" y="1364"/>
                  </a:lnTo>
                  <a:lnTo>
                    <a:pt x="2053" y="1341"/>
                  </a:lnTo>
                  <a:lnTo>
                    <a:pt x="2058" y="1332"/>
                  </a:lnTo>
                  <a:lnTo>
                    <a:pt x="2069" y="1309"/>
                  </a:lnTo>
                  <a:lnTo>
                    <a:pt x="2074" y="1300"/>
                  </a:lnTo>
                  <a:lnTo>
                    <a:pt x="2086" y="1278"/>
                  </a:lnTo>
                  <a:lnTo>
                    <a:pt x="2091" y="1270"/>
                  </a:lnTo>
                  <a:lnTo>
                    <a:pt x="2104" y="1248"/>
                  </a:lnTo>
                  <a:lnTo>
                    <a:pt x="2109" y="1240"/>
                  </a:lnTo>
                  <a:lnTo>
                    <a:pt x="2123" y="1218"/>
                  </a:lnTo>
                  <a:lnTo>
                    <a:pt x="2129" y="1210"/>
                  </a:lnTo>
                  <a:lnTo>
                    <a:pt x="2144" y="1189"/>
                  </a:lnTo>
                  <a:lnTo>
                    <a:pt x="2149" y="1181"/>
                  </a:lnTo>
                  <a:lnTo>
                    <a:pt x="2165" y="1161"/>
                  </a:lnTo>
                  <a:lnTo>
                    <a:pt x="2171" y="1153"/>
                  </a:lnTo>
                  <a:lnTo>
                    <a:pt x="2188" y="1133"/>
                  </a:lnTo>
                  <a:lnTo>
                    <a:pt x="2194" y="1126"/>
                  </a:lnTo>
                  <a:lnTo>
                    <a:pt x="2211" y="1107"/>
                  </a:lnTo>
                  <a:lnTo>
                    <a:pt x="2217" y="1100"/>
                  </a:lnTo>
                  <a:lnTo>
                    <a:pt x="2235" y="1081"/>
                  </a:lnTo>
                  <a:lnTo>
                    <a:pt x="2242" y="1075"/>
                  </a:lnTo>
                  <a:lnTo>
                    <a:pt x="2261" y="1057"/>
                  </a:lnTo>
                  <a:lnTo>
                    <a:pt x="2267" y="1050"/>
                  </a:lnTo>
                  <a:lnTo>
                    <a:pt x="2287" y="1033"/>
                  </a:lnTo>
                  <a:lnTo>
                    <a:pt x="2294" y="1027"/>
                  </a:lnTo>
                  <a:lnTo>
                    <a:pt x="2314" y="1010"/>
                  </a:lnTo>
                  <a:lnTo>
                    <a:pt x="2321" y="1004"/>
                  </a:lnTo>
                  <a:lnTo>
                    <a:pt x="2342" y="989"/>
                  </a:lnTo>
                  <a:lnTo>
                    <a:pt x="2349" y="983"/>
                  </a:lnTo>
                  <a:lnTo>
                    <a:pt x="2370" y="968"/>
                  </a:lnTo>
                  <a:lnTo>
                    <a:pt x="2378" y="963"/>
                  </a:lnTo>
                  <a:lnTo>
                    <a:pt x="2400" y="948"/>
                  </a:lnTo>
                  <a:lnTo>
                    <a:pt x="2407" y="943"/>
                  </a:lnTo>
                  <a:lnTo>
                    <a:pt x="2430" y="930"/>
                  </a:lnTo>
                  <a:lnTo>
                    <a:pt x="2439" y="924"/>
                  </a:lnTo>
                  <a:lnTo>
                    <a:pt x="2462" y="911"/>
                  </a:lnTo>
                  <a:lnTo>
                    <a:pt x="2471" y="907"/>
                  </a:lnTo>
                  <a:lnTo>
                    <a:pt x="2494" y="895"/>
                  </a:lnTo>
                  <a:lnTo>
                    <a:pt x="2502" y="891"/>
                  </a:lnTo>
                  <a:lnTo>
                    <a:pt x="2526" y="880"/>
                  </a:lnTo>
                  <a:lnTo>
                    <a:pt x="2535" y="877"/>
                  </a:lnTo>
                  <a:lnTo>
                    <a:pt x="2559" y="867"/>
                  </a:lnTo>
                  <a:lnTo>
                    <a:pt x="2567" y="863"/>
                  </a:lnTo>
                  <a:lnTo>
                    <a:pt x="2592" y="854"/>
                  </a:lnTo>
                  <a:lnTo>
                    <a:pt x="2601" y="851"/>
                  </a:lnTo>
                  <a:lnTo>
                    <a:pt x="2625" y="843"/>
                  </a:lnTo>
                  <a:lnTo>
                    <a:pt x="2634" y="840"/>
                  </a:lnTo>
                  <a:lnTo>
                    <a:pt x="2659" y="833"/>
                  </a:lnTo>
                  <a:lnTo>
                    <a:pt x="2668" y="831"/>
                  </a:lnTo>
                  <a:lnTo>
                    <a:pt x="2694" y="825"/>
                  </a:lnTo>
                  <a:lnTo>
                    <a:pt x="2703" y="823"/>
                  </a:lnTo>
                  <a:lnTo>
                    <a:pt x="2728" y="817"/>
                  </a:lnTo>
                  <a:lnTo>
                    <a:pt x="2737" y="816"/>
                  </a:lnTo>
                  <a:lnTo>
                    <a:pt x="2763" y="811"/>
                  </a:lnTo>
                  <a:lnTo>
                    <a:pt x="2772" y="810"/>
                  </a:lnTo>
                  <a:lnTo>
                    <a:pt x="2798" y="806"/>
                  </a:lnTo>
                  <a:lnTo>
                    <a:pt x="2807" y="805"/>
                  </a:lnTo>
                  <a:lnTo>
                    <a:pt x="2833" y="803"/>
                  </a:lnTo>
                  <a:lnTo>
                    <a:pt x="2843" y="802"/>
                  </a:lnTo>
                  <a:close/>
                  <a:moveTo>
                    <a:pt x="7125" y="1301"/>
                  </a:moveTo>
                  <a:lnTo>
                    <a:pt x="7108" y="1300"/>
                  </a:lnTo>
                  <a:lnTo>
                    <a:pt x="7089" y="1300"/>
                  </a:lnTo>
                  <a:lnTo>
                    <a:pt x="2911" y="1300"/>
                  </a:lnTo>
                  <a:lnTo>
                    <a:pt x="2892" y="1300"/>
                  </a:lnTo>
                  <a:lnTo>
                    <a:pt x="2875" y="1301"/>
                  </a:lnTo>
                  <a:lnTo>
                    <a:pt x="2858" y="1303"/>
                  </a:lnTo>
                  <a:lnTo>
                    <a:pt x="2842" y="1305"/>
                  </a:lnTo>
                  <a:lnTo>
                    <a:pt x="2825" y="1308"/>
                  </a:lnTo>
                  <a:lnTo>
                    <a:pt x="2809" y="1311"/>
                  </a:lnTo>
                  <a:lnTo>
                    <a:pt x="2793" y="1315"/>
                  </a:lnTo>
                  <a:lnTo>
                    <a:pt x="2776" y="1320"/>
                  </a:lnTo>
                  <a:lnTo>
                    <a:pt x="2761" y="1325"/>
                  </a:lnTo>
                  <a:lnTo>
                    <a:pt x="2745" y="1331"/>
                  </a:lnTo>
                  <a:lnTo>
                    <a:pt x="2730" y="1337"/>
                  </a:lnTo>
                  <a:lnTo>
                    <a:pt x="2714" y="1344"/>
                  </a:lnTo>
                  <a:lnTo>
                    <a:pt x="2699" y="1352"/>
                  </a:lnTo>
                  <a:lnTo>
                    <a:pt x="2685" y="1359"/>
                  </a:lnTo>
                  <a:lnTo>
                    <a:pt x="2672" y="1368"/>
                  </a:lnTo>
                  <a:lnTo>
                    <a:pt x="2657" y="1377"/>
                  </a:lnTo>
                  <a:lnTo>
                    <a:pt x="2644" y="1387"/>
                  </a:lnTo>
                  <a:lnTo>
                    <a:pt x="2630" y="1397"/>
                  </a:lnTo>
                  <a:lnTo>
                    <a:pt x="2617" y="1408"/>
                  </a:lnTo>
                  <a:lnTo>
                    <a:pt x="2605" y="1419"/>
                  </a:lnTo>
                  <a:lnTo>
                    <a:pt x="2593" y="1431"/>
                  </a:lnTo>
                  <a:lnTo>
                    <a:pt x="2581" y="1443"/>
                  </a:lnTo>
                  <a:lnTo>
                    <a:pt x="2570" y="1456"/>
                  </a:lnTo>
                  <a:lnTo>
                    <a:pt x="2559" y="1468"/>
                  </a:lnTo>
                  <a:lnTo>
                    <a:pt x="2549" y="1482"/>
                  </a:lnTo>
                  <a:lnTo>
                    <a:pt x="2539" y="1495"/>
                  </a:lnTo>
                  <a:lnTo>
                    <a:pt x="2530" y="1509"/>
                  </a:lnTo>
                  <a:lnTo>
                    <a:pt x="2521" y="1524"/>
                  </a:lnTo>
                  <a:lnTo>
                    <a:pt x="2513" y="1539"/>
                  </a:lnTo>
                  <a:lnTo>
                    <a:pt x="2506" y="1553"/>
                  </a:lnTo>
                  <a:lnTo>
                    <a:pt x="2499" y="1568"/>
                  </a:lnTo>
                  <a:lnTo>
                    <a:pt x="2493" y="1584"/>
                  </a:lnTo>
                  <a:lnTo>
                    <a:pt x="2487" y="1599"/>
                  </a:lnTo>
                  <a:lnTo>
                    <a:pt x="2482" y="1615"/>
                  </a:lnTo>
                  <a:lnTo>
                    <a:pt x="2477" y="1631"/>
                  </a:lnTo>
                  <a:lnTo>
                    <a:pt x="2473" y="1647"/>
                  </a:lnTo>
                  <a:lnTo>
                    <a:pt x="2470" y="1664"/>
                  </a:lnTo>
                  <a:lnTo>
                    <a:pt x="2467" y="1680"/>
                  </a:lnTo>
                  <a:lnTo>
                    <a:pt x="2465" y="1697"/>
                  </a:lnTo>
                  <a:lnTo>
                    <a:pt x="2463" y="1713"/>
                  </a:lnTo>
                  <a:lnTo>
                    <a:pt x="2462" y="1730"/>
                  </a:lnTo>
                  <a:lnTo>
                    <a:pt x="2462" y="1749"/>
                  </a:lnTo>
                  <a:lnTo>
                    <a:pt x="2462" y="8251"/>
                  </a:lnTo>
                  <a:lnTo>
                    <a:pt x="2462" y="8270"/>
                  </a:lnTo>
                  <a:lnTo>
                    <a:pt x="2463" y="8287"/>
                  </a:lnTo>
                  <a:lnTo>
                    <a:pt x="2465" y="8303"/>
                  </a:lnTo>
                  <a:lnTo>
                    <a:pt x="2467" y="8320"/>
                  </a:lnTo>
                  <a:lnTo>
                    <a:pt x="2470" y="8336"/>
                  </a:lnTo>
                  <a:lnTo>
                    <a:pt x="2473" y="8353"/>
                  </a:lnTo>
                  <a:lnTo>
                    <a:pt x="2477" y="8369"/>
                  </a:lnTo>
                  <a:lnTo>
                    <a:pt x="2482" y="8385"/>
                  </a:lnTo>
                  <a:lnTo>
                    <a:pt x="2487" y="8401"/>
                  </a:lnTo>
                  <a:lnTo>
                    <a:pt x="2493" y="8416"/>
                  </a:lnTo>
                  <a:lnTo>
                    <a:pt x="2499" y="8432"/>
                  </a:lnTo>
                  <a:lnTo>
                    <a:pt x="2506" y="8447"/>
                  </a:lnTo>
                  <a:lnTo>
                    <a:pt x="2513" y="8461"/>
                  </a:lnTo>
                  <a:lnTo>
                    <a:pt x="2521" y="8476"/>
                  </a:lnTo>
                  <a:lnTo>
                    <a:pt x="2530" y="8491"/>
                  </a:lnTo>
                  <a:lnTo>
                    <a:pt x="2539" y="8505"/>
                  </a:lnTo>
                  <a:lnTo>
                    <a:pt x="2549" y="8518"/>
                  </a:lnTo>
                  <a:lnTo>
                    <a:pt x="2559" y="8532"/>
                  </a:lnTo>
                  <a:lnTo>
                    <a:pt x="2570" y="8544"/>
                  </a:lnTo>
                  <a:lnTo>
                    <a:pt x="2581" y="8557"/>
                  </a:lnTo>
                  <a:lnTo>
                    <a:pt x="2593" y="8569"/>
                  </a:lnTo>
                  <a:lnTo>
                    <a:pt x="2605" y="8581"/>
                  </a:lnTo>
                  <a:lnTo>
                    <a:pt x="2617" y="8592"/>
                  </a:lnTo>
                  <a:lnTo>
                    <a:pt x="2630" y="8603"/>
                  </a:lnTo>
                  <a:lnTo>
                    <a:pt x="2644" y="8613"/>
                  </a:lnTo>
                  <a:lnTo>
                    <a:pt x="2657" y="8623"/>
                  </a:lnTo>
                  <a:lnTo>
                    <a:pt x="2672" y="8632"/>
                  </a:lnTo>
                  <a:lnTo>
                    <a:pt x="2685" y="8641"/>
                  </a:lnTo>
                  <a:lnTo>
                    <a:pt x="2699" y="8648"/>
                  </a:lnTo>
                  <a:lnTo>
                    <a:pt x="2714" y="8656"/>
                  </a:lnTo>
                  <a:lnTo>
                    <a:pt x="2730" y="8663"/>
                  </a:lnTo>
                  <a:lnTo>
                    <a:pt x="2745" y="8669"/>
                  </a:lnTo>
                  <a:lnTo>
                    <a:pt x="2761" y="8675"/>
                  </a:lnTo>
                  <a:lnTo>
                    <a:pt x="2776" y="8680"/>
                  </a:lnTo>
                  <a:lnTo>
                    <a:pt x="2793" y="8685"/>
                  </a:lnTo>
                  <a:lnTo>
                    <a:pt x="2809" y="8689"/>
                  </a:lnTo>
                  <a:lnTo>
                    <a:pt x="2825" y="8692"/>
                  </a:lnTo>
                  <a:lnTo>
                    <a:pt x="2842" y="8695"/>
                  </a:lnTo>
                  <a:lnTo>
                    <a:pt x="2858" y="8697"/>
                  </a:lnTo>
                  <a:lnTo>
                    <a:pt x="2875" y="8699"/>
                  </a:lnTo>
                  <a:lnTo>
                    <a:pt x="2892" y="8700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08" y="8700"/>
                  </a:lnTo>
                  <a:lnTo>
                    <a:pt x="7125" y="8699"/>
                  </a:lnTo>
                  <a:lnTo>
                    <a:pt x="7142" y="8697"/>
                  </a:lnTo>
                  <a:lnTo>
                    <a:pt x="7158" y="8695"/>
                  </a:lnTo>
                  <a:lnTo>
                    <a:pt x="7175" y="8692"/>
                  </a:lnTo>
                  <a:lnTo>
                    <a:pt x="7191" y="8689"/>
                  </a:lnTo>
                  <a:lnTo>
                    <a:pt x="7207" y="8685"/>
                  </a:lnTo>
                  <a:lnTo>
                    <a:pt x="7224" y="8680"/>
                  </a:lnTo>
                  <a:lnTo>
                    <a:pt x="7239" y="8675"/>
                  </a:lnTo>
                  <a:lnTo>
                    <a:pt x="7255" y="8669"/>
                  </a:lnTo>
                  <a:lnTo>
                    <a:pt x="7270" y="8663"/>
                  </a:lnTo>
                  <a:lnTo>
                    <a:pt x="7286" y="8656"/>
                  </a:lnTo>
                  <a:lnTo>
                    <a:pt x="7301" y="8648"/>
                  </a:lnTo>
                  <a:lnTo>
                    <a:pt x="7315" y="8641"/>
                  </a:lnTo>
                  <a:lnTo>
                    <a:pt x="7328" y="8632"/>
                  </a:lnTo>
                  <a:lnTo>
                    <a:pt x="7343" y="8623"/>
                  </a:lnTo>
                  <a:lnTo>
                    <a:pt x="7356" y="8613"/>
                  </a:lnTo>
                  <a:lnTo>
                    <a:pt x="7370" y="8603"/>
                  </a:lnTo>
                  <a:lnTo>
                    <a:pt x="7383" y="8592"/>
                  </a:lnTo>
                  <a:lnTo>
                    <a:pt x="7395" y="8581"/>
                  </a:lnTo>
                  <a:lnTo>
                    <a:pt x="7407" y="8569"/>
                  </a:lnTo>
                  <a:lnTo>
                    <a:pt x="7419" y="8557"/>
                  </a:lnTo>
                  <a:lnTo>
                    <a:pt x="7430" y="8544"/>
                  </a:lnTo>
                  <a:lnTo>
                    <a:pt x="7441" y="8532"/>
                  </a:lnTo>
                  <a:lnTo>
                    <a:pt x="7451" y="8518"/>
                  </a:lnTo>
                  <a:lnTo>
                    <a:pt x="7461" y="8505"/>
                  </a:lnTo>
                  <a:lnTo>
                    <a:pt x="7470" y="8491"/>
                  </a:lnTo>
                  <a:lnTo>
                    <a:pt x="7479" y="8476"/>
                  </a:lnTo>
                  <a:lnTo>
                    <a:pt x="7487" y="8461"/>
                  </a:lnTo>
                  <a:lnTo>
                    <a:pt x="7494" y="8447"/>
                  </a:lnTo>
                  <a:lnTo>
                    <a:pt x="7501" y="8432"/>
                  </a:lnTo>
                  <a:lnTo>
                    <a:pt x="7507" y="8416"/>
                  </a:lnTo>
                  <a:lnTo>
                    <a:pt x="7513" y="8401"/>
                  </a:lnTo>
                  <a:lnTo>
                    <a:pt x="7518" y="8385"/>
                  </a:lnTo>
                  <a:lnTo>
                    <a:pt x="7523" y="8369"/>
                  </a:lnTo>
                  <a:lnTo>
                    <a:pt x="7527" y="8353"/>
                  </a:lnTo>
                  <a:lnTo>
                    <a:pt x="7530" y="8336"/>
                  </a:lnTo>
                  <a:lnTo>
                    <a:pt x="7533" y="8320"/>
                  </a:lnTo>
                  <a:lnTo>
                    <a:pt x="7535" y="8303"/>
                  </a:lnTo>
                  <a:lnTo>
                    <a:pt x="7537" y="8287"/>
                  </a:lnTo>
                  <a:lnTo>
                    <a:pt x="7538" y="8270"/>
                  </a:lnTo>
                  <a:lnTo>
                    <a:pt x="7538" y="8251"/>
                  </a:lnTo>
                  <a:lnTo>
                    <a:pt x="7538" y="1749"/>
                  </a:lnTo>
                  <a:lnTo>
                    <a:pt x="7538" y="1730"/>
                  </a:lnTo>
                  <a:lnTo>
                    <a:pt x="7537" y="1713"/>
                  </a:lnTo>
                  <a:lnTo>
                    <a:pt x="7535" y="1697"/>
                  </a:lnTo>
                  <a:lnTo>
                    <a:pt x="7533" y="1680"/>
                  </a:lnTo>
                  <a:lnTo>
                    <a:pt x="7530" y="1664"/>
                  </a:lnTo>
                  <a:lnTo>
                    <a:pt x="7527" y="1647"/>
                  </a:lnTo>
                  <a:lnTo>
                    <a:pt x="7523" y="1631"/>
                  </a:lnTo>
                  <a:lnTo>
                    <a:pt x="7518" y="1615"/>
                  </a:lnTo>
                  <a:lnTo>
                    <a:pt x="7513" y="1599"/>
                  </a:lnTo>
                  <a:lnTo>
                    <a:pt x="7507" y="1584"/>
                  </a:lnTo>
                  <a:lnTo>
                    <a:pt x="7501" y="1568"/>
                  </a:lnTo>
                  <a:lnTo>
                    <a:pt x="7494" y="1553"/>
                  </a:lnTo>
                  <a:lnTo>
                    <a:pt x="7487" y="1539"/>
                  </a:lnTo>
                  <a:lnTo>
                    <a:pt x="7479" y="1524"/>
                  </a:lnTo>
                  <a:lnTo>
                    <a:pt x="7470" y="1509"/>
                  </a:lnTo>
                  <a:lnTo>
                    <a:pt x="7461" y="1495"/>
                  </a:lnTo>
                  <a:lnTo>
                    <a:pt x="7451" y="1482"/>
                  </a:lnTo>
                  <a:lnTo>
                    <a:pt x="7441" y="1468"/>
                  </a:lnTo>
                  <a:lnTo>
                    <a:pt x="7430" y="1456"/>
                  </a:lnTo>
                  <a:lnTo>
                    <a:pt x="7419" y="1443"/>
                  </a:lnTo>
                  <a:lnTo>
                    <a:pt x="7407" y="1431"/>
                  </a:lnTo>
                  <a:lnTo>
                    <a:pt x="7395" y="1419"/>
                  </a:lnTo>
                  <a:lnTo>
                    <a:pt x="7383" y="1408"/>
                  </a:lnTo>
                  <a:lnTo>
                    <a:pt x="7370" y="1397"/>
                  </a:lnTo>
                  <a:lnTo>
                    <a:pt x="7356" y="1387"/>
                  </a:lnTo>
                  <a:lnTo>
                    <a:pt x="7343" y="1377"/>
                  </a:lnTo>
                  <a:lnTo>
                    <a:pt x="7328" y="1368"/>
                  </a:lnTo>
                  <a:lnTo>
                    <a:pt x="7315" y="1359"/>
                  </a:lnTo>
                  <a:lnTo>
                    <a:pt x="7301" y="1352"/>
                  </a:lnTo>
                  <a:lnTo>
                    <a:pt x="7286" y="1344"/>
                  </a:lnTo>
                  <a:lnTo>
                    <a:pt x="7270" y="1337"/>
                  </a:lnTo>
                  <a:lnTo>
                    <a:pt x="7255" y="1331"/>
                  </a:lnTo>
                  <a:lnTo>
                    <a:pt x="7239" y="1325"/>
                  </a:lnTo>
                  <a:lnTo>
                    <a:pt x="7224" y="1320"/>
                  </a:lnTo>
                  <a:lnTo>
                    <a:pt x="7207" y="1315"/>
                  </a:lnTo>
                  <a:lnTo>
                    <a:pt x="7191" y="1311"/>
                  </a:lnTo>
                  <a:lnTo>
                    <a:pt x="7175" y="1308"/>
                  </a:lnTo>
                  <a:lnTo>
                    <a:pt x="7158" y="1305"/>
                  </a:lnTo>
                  <a:lnTo>
                    <a:pt x="7142" y="1303"/>
                  </a:lnTo>
                  <a:lnTo>
                    <a:pt x="7125" y="1301"/>
                  </a:lnTo>
                  <a:close/>
                  <a:moveTo>
                    <a:pt x="3231" y="1830"/>
                  </a:moveTo>
                  <a:lnTo>
                    <a:pt x="3240" y="1829"/>
                  </a:lnTo>
                  <a:lnTo>
                    <a:pt x="3245" y="1829"/>
                  </a:lnTo>
                  <a:lnTo>
                    <a:pt x="3254" y="1829"/>
                  </a:lnTo>
                  <a:lnTo>
                    <a:pt x="3257" y="1829"/>
                  </a:lnTo>
                  <a:lnTo>
                    <a:pt x="6743" y="1829"/>
                  </a:lnTo>
                  <a:lnTo>
                    <a:pt x="6746" y="1829"/>
                  </a:lnTo>
                  <a:lnTo>
                    <a:pt x="6755" y="1829"/>
                  </a:lnTo>
                  <a:lnTo>
                    <a:pt x="6760" y="1829"/>
                  </a:lnTo>
                  <a:lnTo>
                    <a:pt x="6769" y="1830"/>
                  </a:lnTo>
                  <a:lnTo>
                    <a:pt x="6775" y="1830"/>
                  </a:lnTo>
                  <a:lnTo>
                    <a:pt x="6783" y="1831"/>
                  </a:lnTo>
                  <a:lnTo>
                    <a:pt x="6789" y="1832"/>
                  </a:lnTo>
                  <a:lnTo>
                    <a:pt x="6798" y="1833"/>
                  </a:lnTo>
                  <a:lnTo>
                    <a:pt x="6803" y="1834"/>
                  </a:lnTo>
                  <a:lnTo>
                    <a:pt x="6812" y="1835"/>
                  </a:lnTo>
                  <a:lnTo>
                    <a:pt x="6817" y="1836"/>
                  </a:lnTo>
                  <a:lnTo>
                    <a:pt x="6826" y="1838"/>
                  </a:lnTo>
                  <a:lnTo>
                    <a:pt x="6831" y="1840"/>
                  </a:lnTo>
                  <a:lnTo>
                    <a:pt x="6840" y="1842"/>
                  </a:lnTo>
                  <a:lnTo>
                    <a:pt x="6845" y="1843"/>
                  </a:lnTo>
                  <a:lnTo>
                    <a:pt x="6854" y="1846"/>
                  </a:lnTo>
                  <a:lnTo>
                    <a:pt x="6859" y="1847"/>
                  </a:lnTo>
                  <a:lnTo>
                    <a:pt x="6867" y="1850"/>
                  </a:lnTo>
                  <a:lnTo>
                    <a:pt x="6873" y="1852"/>
                  </a:lnTo>
                  <a:lnTo>
                    <a:pt x="6881" y="1855"/>
                  </a:lnTo>
                  <a:lnTo>
                    <a:pt x="6886" y="1857"/>
                  </a:lnTo>
                  <a:lnTo>
                    <a:pt x="6894" y="1861"/>
                  </a:lnTo>
                  <a:lnTo>
                    <a:pt x="6900" y="1863"/>
                  </a:lnTo>
                  <a:lnTo>
                    <a:pt x="6908" y="1867"/>
                  </a:lnTo>
                  <a:lnTo>
                    <a:pt x="6913" y="1870"/>
                  </a:lnTo>
                  <a:lnTo>
                    <a:pt x="6921" y="1874"/>
                  </a:lnTo>
                  <a:lnTo>
                    <a:pt x="6926" y="1876"/>
                  </a:lnTo>
                  <a:lnTo>
                    <a:pt x="6934" y="1881"/>
                  </a:lnTo>
                  <a:lnTo>
                    <a:pt x="6936" y="1882"/>
                  </a:lnTo>
                  <a:lnTo>
                    <a:pt x="6943" y="1887"/>
                  </a:lnTo>
                  <a:lnTo>
                    <a:pt x="6948" y="1890"/>
                  </a:lnTo>
                  <a:lnTo>
                    <a:pt x="6955" y="1894"/>
                  </a:lnTo>
                  <a:lnTo>
                    <a:pt x="6960" y="1898"/>
                  </a:lnTo>
                  <a:lnTo>
                    <a:pt x="6967" y="1903"/>
                  </a:lnTo>
                  <a:lnTo>
                    <a:pt x="6972" y="1906"/>
                  </a:lnTo>
                  <a:lnTo>
                    <a:pt x="6979" y="1911"/>
                  </a:lnTo>
                  <a:lnTo>
                    <a:pt x="6983" y="1915"/>
                  </a:lnTo>
                  <a:lnTo>
                    <a:pt x="6990" y="1920"/>
                  </a:lnTo>
                  <a:lnTo>
                    <a:pt x="6994" y="1924"/>
                  </a:lnTo>
                  <a:lnTo>
                    <a:pt x="7000" y="1930"/>
                  </a:lnTo>
                  <a:lnTo>
                    <a:pt x="7005" y="1933"/>
                  </a:lnTo>
                  <a:lnTo>
                    <a:pt x="7011" y="1939"/>
                  </a:lnTo>
                  <a:lnTo>
                    <a:pt x="7015" y="1943"/>
                  </a:lnTo>
                  <a:lnTo>
                    <a:pt x="7021" y="1950"/>
                  </a:lnTo>
                  <a:lnTo>
                    <a:pt x="7025" y="1954"/>
                  </a:lnTo>
                  <a:lnTo>
                    <a:pt x="7030" y="1960"/>
                  </a:lnTo>
                  <a:lnTo>
                    <a:pt x="7034" y="1964"/>
                  </a:lnTo>
                  <a:lnTo>
                    <a:pt x="7040" y="1971"/>
                  </a:lnTo>
                  <a:lnTo>
                    <a:pt x="7043" y="1976"/>
                  </a:lnTo>
                  <a:lnTo>
                    <a:pt x="7048" y="1982"/>
                  </a:lnTo>
                  <a:lnTo>
                    <a:pt x="7052" y="1987"/>
                  </a:lnTo>
                  <a:lnTo>
                    <a:pt x="7057" y="1994"/>
                  </a:lnTo>
                  <a:lnTo>
                    <a:pt x="7060" y="1999"/>
                  </a:lnTo>
                  <a:lnTo>
                    <a:pt x="7065" y="2006"/>
                  </a:lnTo>
                  <a:lnTo>
                    <a:pt x="7068" y="2011"/>
                  </a:lnTo>
                  <a:lnTo>
                    <a:pt x="7072" y="2018"/>
                  </a:lnTo>
                  <a:lnTo>
                    <a:pt x="7076" y="2024"/>
                  </a:lnTo>
                  <a:lnTo>
                    <a:pt x="7080" y="2032"/>
                  </a:lnTo>
                  <a:lnTo>
                    <a:pt x="7082" y="2036"/>
                  </a:lnTo>
                  <a:lnTo>
                    <a:pt x="7086" y="2044"/>
                  </a:lnTo>
                  <a:lnTo>
                    <a:pt x="7088" y="2049"/>
                  </a:lnTo>
                  <a:lnTo>
                    <a:pt x="7092" y="2057"/>
                  </a:lnTo>
                  <a:lnTo>
                    <a:pt x="7094" y="2062"/>
                  </a:lnTo>
                  <a:lnTo>
                    <a:pt x="7098" y="2070"/>
                  </a:lnTo>
                  <a:lnTo>
                    <a:pt x="7100" y="2075"/>
                  </a:lnTo>
                  <a:lnTo>
                    <a:pt x="7103" y="2083"/>
                  </a:lnTo>
                  <a:lnTo>
                    <a:pt x="7104" y="2088"/>
                  </a:lnTo>
                  <a:lnTo>
                    <a:pt x="7107" y="2097"/>
                  </a:lnTo>
                  <a:lnTo>
                    <a:pt x="7109" y="2102"/>
                  </a:lnTo>
                  <a:lnTo>
                    <a:pt x="7111" y="2110"/>
                  </a:lnTo>
                  <a:lnTo>
                    <a:pt x="7113" y="2115"/>
                  </a:lnTo>
                  <a:lnTo>
                    <a:pt x="7115" y="2124"/>
                  </a:lnTo>
                  <a:lnTo>
                    <a:pt x="7116" y="2129"/>
                  </a:lnTo>
                  <a:lnTo>
                    <a:pt x="7118" y="2138"/>
                  </a:lnTo>
                  <a:lnTo>
                    <a:pt x="7119" y="2143"/>
                  </a:lnTo>
                  <a:lnTo>
                    <a:pt x="7120" y="2152"/>
                  </a:lnTo>
                  <a:lnTo>
                    <a:pt x="7121" y="2157"/>
                  </a:lnTo>
                  <a:lnTo>
                    <a:pt x="7122" y="2166"/>
                  </a:lnTo>
                  <a:lnTo>
                    <a:pt x="7123" y="2172"/>
                  </a:lnTo>
                  <a:lnTo>
                    <a:pt x="7124" y="2180"/>
                  </a:lnTo>
                  <a:lnTo>
                    <a:pt x="7124" y="2186"/>
                  </a:lnTo>
                  <a:lnTo>
                    <a:pt x="7125" y="2195"/>
                  </a:lnTo>
                  <a:lnTo>
                    <a:pt x="7125" y="2200"/>
                  </a:lnTo>
                  <a:lnTo>
                    <a:pt x="7125" y="2209"/>
                  </a:lnTo>
                  <a:lnTo>
                    <a:pt x="7125" y="2212"/>
                  </a:lnTo>
                  <a:lnTo>
                    <a:pt x="7125" y="3374"/>
                  </a:lnTo>
                  <a:lnTo>
                    <a:pt x="7125" y="3377"/>
                  </a:lnTo>
                  <a:lnTo>
                    <a:pt x="7125" y="3386"/>
                  </a:lnTo>
                  <a:lnTo>
                    <a:pt x="7125" y="3391"/>
                  </a:lnTo>
                  <a:lnTo>
                    <a:pt x="7124" y="3400"/>
                  </a:lnTo>
                  <a:lnTo>
                    <a:pt x="7124" y="3406"/>
                  </a:lnTo>
                  <a:lnTo>
                    <a:pt x="7123" y="3414"/>
                  </a:lnTo>
                  <a:lnTo>
                    <a:pt x="7122" y="3420"/>
                  </a:lnTo>
                  <a:lnTo>
                    <a:pt x="7121" y="3428"/>
                  </a:lnTo>
                  <a:lnTo>
                    <a:pt x="7120" y="3434"/>
                  </a:lnTo>
                  <a:lnTo>
                    <a:pt x="7119" y="3442"/>
                  </a:lnTo>
                  <a:lnTo>
                    <a:pt x="7118" y="3448"/>
                  </a:lnTo>
                  <a:lnTo>
                    <a:pt x="7116" y="3456"/>
                  </a:lnTo>
                  <a:lnTo>
                    <a:pt x="7115" y="3461"/>
                  </a:lnTo>
                  <a:lnTo>
                    <a:pt x="7113" y="3470"/>
                  </a:lnTo>
                  <a:lnTo>
                    <a:pt x="7111" y="3475"/>
                  </a:lnTo>
                  <a:lnTo>
                    <a:pt x="7109" y="3483"/>
                  </a:lnTo>
                  <a:lnTo>
                    <a:pt x="7107" y="3489"/>
                  </a:lnTo>
                  <a:lnTo>
                    <a:pt x="7104" y="3497"/>
                  </a:lnTo>
                  <a:lnTo>
                    <a:pt x="7103" y="3502"/>
                  </a:lnTo>
                  <a:lnTo>
                    <a:pt x="7100" y="3510"/>
                  </a:lnTo>
                  <a:lnTo>
                    <a:pt x="7098" y="3515"/>
                  </a:lnTo>
                  <a:lnTo>
                    <a:pt x="7095" y="3523"/>
                  </a:lnTo>
                  <a:lnTo>
                    <a:pt x="7092" y="3528"/>
                  </a:lnTo>
                  <a:lnTo>
                    <a:pt x="7089" y="3536"/>
                  </a:lnTo>
                  <a:lnTo>
                    <a:pt x="7087" y="3540"/>
                  </a:lnTo>
                  <a:lnTo>
                    <a:pt x="7083" y="3548"/>
                  </a:lnTo>
                  <a:lnTo>
                    <a:pt x="7080" y="3553"/>
                  </a:lnTo>
                  <a:lnTo>
                    <a:pt x="7076" y="3561"/>
                  </a:lnTo>
                  <a:lnTo>
                    <a:pt x="7071" y="3569"/>
                  </a:lnTo>
                  <a:lnTo>
                    <a:pt x="7067" y="3577"/>
                  </a:lnTo>
                  <a:lnTo>
                    <a:pt x="7064" y="3581"/>
                  </a:lnTo>
                  <a:lnTo>
                    <a:pt x="7059" y="3588"/>
                  </a:lnTo>
                  <a:lnTo>
                    <a:pt x="7056" y="3593"/>
                  </a:lnTo>
                  <a:lnTo>
                    <a:pt x="7051" y="3600"/>
                  </a:lnTo>
                  <a:lnTo>
                    <a:pt x="7048" y="3604"/>
                  </a:lnTo>
                  <a:lnTo>
                    <a:pt x="7042" y="3611"/>
                  </a:lnTo>
                  <a:lnTo>
                    <a:pt x="7039" y="3615"/>
                  </a:lnTo>
                  <a:lnTo>
                    <a:pt x="7033" y="3621"/>
                  </a:lnTo>
                  <a:lnTo>
                    <a:pt x="7030" y="3625"/>
                  </a:lnTo>
                  <a:lnTo>
                    <a:pt x="7024" y="3632"/>
                  </a:lnTo>
                  <a:lnTo>
                    <a:pt x="7021" y="3636"/>
                  </a:lnTo>
                  <a:lnTo>
                    <a:pt x="7015" y="3642"/>
                  </a:lnTo>
                  <a:lnTo>
                    <a:pt x="7011" y="3646"/>
                  </a:lnTo>
                  <a:lnTo>
                    <a:pt x="7005" y="3652"/>
                  </a:lnTo>
                  <a:lnTo>
                    <a:pt x="7001" y="3655"/>
                  </a:lnTo>
                  <a:lnTo>
                    <a:pt x="6994" y="3661"/>
                  </a:lnTo>
                  <a:lnTo>
                    <a:pt x="6990" y="3664"/>
                  </a:lnTo>
                  <a:lnTo>
                    <a:pt x="6984" y="3670"/>
                  </a:lnTo>
                  <a:lnTo>
                    <a:pt x="6980" y="3673"/>
                  </a:lnTo>
                  <a:lnTo>
                    <a:pt x="6973" y="3679"/>
                  </a:lnTo>
                  <a:lnTo>
                    <a:pt x="6969" y="3682"/>
                  </a:lnTo>
                  <a:lnTo>
                    <a:pt x="6962" y="3687"/>
                  </a:lnTo>
                  <a:lnTo>
                    <a:pt x="6957" y="3690"/>
                  </a:lnTo>
                  <a:lnTo>
                    <a:pt x="6950" y="3695"/>
                  </a:lnTo>
                  <a:lnTo>
                    <a:pt x="6946" y="3698"/>
                  </a:lnTo>
                  <a:lnTo>
                    <a:pt x="6938" y="3702"/>
                  </a:lnTo>
                  <a:lnTo>
                    <a:pt x="6931" y="3707"/>
                  </a:lnTo>
                  <a:lnTo>
                    <a:pt x="6923" y="3711"/>
                  </a:lnTo>
                  <a:lnTo>
                    <a:pt x="6918" y="3713"/>
                  </a:lnTo>
                  <a:lnTo>
                    <a:pt x="6911" y="3717"/>
                  </a:lnTo>
                  <a:lnTo>
                    <a:pt x="6906" y="3720"/>
                  </a:lnTo>
                  <a:lnTo>
                    <a:pt x="6898" y="3723"/>
                  </a:lnTo>
                  <a:lnTo>
                    <a:pt x="6893" y="3725"/>
                  </a:lnTo>
                  <a:lnTo>
                    <a:pt x="6885" y="3729"/>
                  </a:lnTo>
                  <a:lnTo>
                    <a:pt x="6879" y="3731"/>
                  </a:lnTo>
                  <a:lnTo>
                    <a:pt x="6871" y="3734"/>
                  </a:lnTo>
                  <a:lnTo>
                    <a:pt x="6866" y="3735"/>
                  </a:lnTo>
                  <a:lnTo>
                    <a:pt x="6858" y="3738"/>
                  </a:lnTo>
                  <a:lnTo>
                    <a:pt x="6853" y="3740"/>
                  </a:lnTo>
                  <a:lnTo>
                    <a:pt x="6844" y="3742"/>
                  </a:lnTo>
                  <a:lnTo>
                    <a:pt x="6839" y="3744"/>
                  </a:lnTo>
                  <a:lnTo>
                    <a:pt x="6831" y="3746"/>
                  </a:lnTo>
                  <a:lnTo>
                    <a:pt x="6825" y="3747"/>
                  </a:lnTo>
                  <a:lnTo>
                    <a:pt x="6817" y="3749"/>
                  </a:lnTo>
                  <a:lnTo>
                    <a:pt x="6811" y="3750"/>
                  </a:lnTo>
                  <a:lnTo>
                    <a:pt x="6803" y="3751"/>
                  </a:lnTo>
                  <a:lnTo>
                    <a:pt x="6797" y="3752"/>
                  </a:lnTo>
                  <a:lnTo>
                    <a:pt x="6789" y="3753"/>
                  </a:lnTo>
                  <a:lnTo>
                    <a:pt x="6783" y="3754"/>
                  </a:lnTo>
                  <a:lnTo>
                    <a:pt x="6775" y="3755"/>
                  </a:lnTo>
                  <a:lnTo>
                    <a:pt x="6769" y="3755"/>
                  </a:lnTo>
                  <a:lnTo>
                    <a:pt x="6760" y="3756"/>
                  </a:lnTo>
                  <a:lnTo>
                    <a:pt x="6755" y="3756"/>
                  </a:lnTo>
                  <a:lnTo>
                    <a:pt x="6746" y="3756"/>
                  </a:lnTo>
                  <a:lnTo>
                    <a:pt x="6743" y="3756"/>
                  </a:lnTo>
                  <a:lnTo>
                    <a:pt x="3257" y="3756"/>
                  </a:lnTo>
                  <a:lnTo>
                    <a:pt x="3254" y="3756"/>
                  </a:lnTo>
                  <a:lnTo>
                    <a:pt x="3245" y="3756"/>
                  </a:lnTo>
                  <a:lnTo>
                    <a:pt x="3240" y="3756"/>
                  </a:lnTo>
                  <a:lnTo>
                    <a:pt x="3231" y="3755"/>
                  </a:lnTo>
                  <a:lnTo>
                    <a:pt x="3225" y="3755"/>
                  </a:lnTo>
                  <a:lnTo>
                    <a:pt x="3217" y="3754"/>
                  </a:lnTo>
                  <a:lnTo>
                    <a:pt x="3211" y="3753"/>
                  </a:lnTo>
                  <a:lnTo>
                    <a:pt x="3203" y="3752"/>
                  </a:lnTo>
                  <a:lnTo>
                    <a:pt x="3197" y="3751"/>
                  </a:lnTo>
                  <a:lnTo>
                    <a:pt x="3189" y="3750"/>
                  </a:lnTo>
                  <a:lnTo>
                    <a:pt x="3183" y="3749"/>
                  </a:lnTo>
                  <a:lnTo>
                    <a:pt x="3175" y="3747"/>
                  </a:lnTo>
                  <a:lnTo>
                    <a:pt x="3169" y="3746"/>
                  </a:lnTo>
                  <a:lnTo>
                    <a:pt x="3161" y="3744"/>
                  </a:lnTo>
                  <a:lnTo>
                    <a:pt x="3156" y="3742"/>
                  </a:lnTo>
                  <a:lnTo>
                    <a:pt x="3147" y="3740"/>
                  </a:lnTo>
                  <a:lnTo>
                    <a:pt x="3142" y="3738"/>
                  </a:lnTo>
                  <a:lnTo>
                    <a:pt x="3134" y="3735"/>
                  </a:lnTo>
                  <a:lnTo>
                    <a:pt x="3129" y="3734"/>
                  </a:lnTo>
                  <a:lnTo>
                    <a:pt x="3121" y="3731"/>
                  </a:lnTo>
                  <a:lnTo>
                    <a:pt x="3115" y="3729"/>
                  </a:lnTo>
                  <a:lnTo>
                    <a:pt x="3107" y="3725"/>
                  </a:lnTo>
                  <a:lnTo>
                    <a:pt x="3102" y="3723"/>
                  </a:lnTo>
                  <a:lnTo>
                    <a:pt x="3094" y="3720"/>
                  </a:lnTo>
                  <a:lnTo>
                    <a:pt x="3089" y="3717"/>
                  </a:lnTo>
                  <a:lnTo>
                    <a:pt x="3082" y="3713"/>
                  </a:lnTo>
                  <a:lnTo>
                    <a:pt x="3077" y="3711"/>
                  </a:lnTo>
                  <a:lnTo>
                    <a:pt x="3069" y="3707"/>
                  </a:lnTo>
                  <a:lnTo>
                    <a:pt x="3062" y="3702"/>
                  </a:lnTo>
                  <a:lnTo>
                    <a:pt x="3054" y="3698"/>
                  </a:lnTo>
                  <a:lnTo>
                    <a:pt x="3050" y="3695"/>
                  </a:lnTo>
                  <a:lnTo>
                    <a:pt x="3043" y="3690"/>
                  </a:lnTo>
                  <a:lnTo>
                    <a:pt x="3038" y="3687"/>
                  </a:lnTo>
                  <a:lnTo>
                    <a:pt x="3031" y="3682"/>
                  </a:lnTo>
                  <a:lnTo>
                    <a:pt x="3027" y="3679"/>
                  </a:lnTo>
                  <a:lnTo>
                    <a:pt x="3020" y="3673"/>
                  </a:lnTo>
                  <a:lnTo>
                    <a:pt x="3016" y="3670"/>
                  </a:lnTo>
                  <a:lnTo>
                    <a:pt x="3010" y="3664"/>
                  </a:lnTo>
                  <a:lnTo>
                    <a:pt x="3006" y="3661"/>
                  </a:lnTo>
                  <a:lnTo>
                    <a:pt x="2999" y="3655"/>
                  </a:lnTo>
                  <a:lnTo>
                    <a:pt x="2995" y="3652"/>
                  </a:lnTo>
                  <a:lnTo>
                    <a:pt x="2989" y="3646"/>
                  </a:lnTo>
                  <a:lnTo>
                    <a:pt x="2985" y="3642"/>
                  </a:lnTo>
                  <a:lnTo>
                    <a:pt x="2979" y="3636"/>
                  </a:lnTo>
                  <a:lnTo>
                    <a:pt x="2976" y="3632"/>
                  </a:lnTo>
                  <a:lnTo>
                    <a:pt x="2970" y="3625"/>
                  </a:lnTo>
                  <a:lnTo>
                    <a:pt x="2967" y="3621"/>
                  </a:lnTo>
                  <a:lnTo>
                    <a:pt x="2961" y="3615"/>
                  </a:lnTo>
                  <a:lnTo>
                    <a:pt x="2958" y="3611"/>
                  </a:lnTo>
                  <a:lnTo>
                    <a:pt x="2952" y="3604"/>
                  </a:lnTo>
                  <a:lnTo>
                    <a:pt x="2949" y="3600"/>
                  </a:lnTo>
                  <a:lnTo>
                    <a:pt x="2944" y="3593"/>
                  </a:lnTo>
                  <a:lnTo>
                    <a:pt x="2941" y="3588"/>
                  </a:lnTo>
                  <a:lnTo>
                    <a:pt x="2936" y="3581"/>
                  </a:lnTo>
                  <a:lnTo>
                    <a:pt x="2933" y="3577"/>
                  </a:lnTo>
                  <a:lnTo>
                    <a:pt x="2929" y="3569"/>
                  </a:lnTo>
                  <a:lnTo>
                    <a:pt x="2924" y="3561"/>
                  </a:lnTo>
                  <a:lnTo>
                    <a:pt x="2920" y="3553"/>
                  </a:lnTo>
                  <a:lnTo>
                    <a:pt x="2917" y="3548"/>
                  </a:lnTo>
                  <a:lnTo>
                    <a:pt x="2913" y="3540"/>
                  </a:lnTo>
                  <a:lnTo>
                    <a:pt x="2911" y="3536"/>
                  </a:lnTo>
                  <a:lnTo>
                    <a:pt x="2908" y="3528"/>
                  </a:lnTo>
                  <a:lnTo>
                    <a:pt x="2905" y="3523"/>
                  </a:lnTo>
                  <a:lnTo>
                    <a:pt x="2902" y="3515"/>
                  </a:lnTo>
                  <a:lnTo>
                    <a:pt x="2900" y="3510"/>
                  </a:lnTo>
                  <a:lnTo>
                    <a:pt x="2897" y="3502"/>
                  </a:lnTo>
                  <a:lnTo>
                    <a:pt x="2896" y="3497"/>
                  </a:lnTo>
                  <a:lnTo>
                    <a:pt x="2893" y="3489"/>
                  </a:lnTo>
                  <a:lnTo>
                    <a:pt x="2891" y="3483"/>
                  </a:lnTo>
                  <a:lnTo>
                    <a:pt x="2889" y="3475"/>
                  </a:lnTo>
                  <a:lnTo>
                    <a:pt x="2887" y="3470"/>
                  </a:lnTo>
                  <a:lnTo>
                    <a:pt x="2885" y="3461"/>
                  </a:lnTo>
                  <a:lnTo>
                    <a:pt x="2884" y="3456"/>
                  </a:lnTo>
                  <a:lnTo>
                    <a:pt x="2882" y="3448"/>
                  </a:lnTo>
                  <a:lnTo>
                    <a:pt x="2881" y="3442"/>
                  </a:lnTo>
                  <a:lnTo>
                    <a:pt x="2880" y="3434"/>
                  </a:lnTo>
                  <a:lnTo>
                    <a:pt x="2879" y="3428"/>
                  </a:lnTo>
                  <a:lnTo>
                    <a:pt x="2878" y="3420"/>
                  </a:lnTo>
                  <a:lnTo>
                    <a:pt x="2877" y="3414"/>
                  </a:lnTo>
                  <a:lnTo>
                    <a:pt x="2876" y="3406"/>
                  </a:lnTo>
                  <a:lnTo>
                    <a:pt x="2876" y="3400"/>
                  </a:lnTo>
                  <a:lnTo>
                    <a:pt x="2875" y="3391"/>
                  </a:lnTo>
                  <a:lnTo>
                    <a:pt x="2875" y="3386"/>
                  </a:lnTo>
                  <a:lnTo>
                    <a:pt x="2875" y="3377"/>
                  </a:lnTo>
                  <a:lnTo>
                    <a:pt x="2875" y="3374"/>
                  </a:lnTo>
                  <a:lnTo>
                    <a:pt x="2875" y="2212"/>
                  </a:lnTo>
                  <a:lnTo>
                    <a:pt x="2875" y="2209"/>
                  </a:lnTo>
                  <a:lnTo>
                    <a:pt x="2875" y="2200"/>
                  </a:lnTo>
                  <a:lnTo>
                    <a:pt x="2875" y="2195"/>
                  </a:lnTo>
                  <a:lnTo>
                    <a:pt x="2876" y="2186"/>
                  </a:lnTo>
                  <a:lnTo>
                    <a:pt x="2876" y="2180"/>
                  </a:lnTo>
                  <a:lnTo>
                    <a:pt x="2877" y="2172"/>
                  </a:lnTo>
                  <a:lnTo>
                    <a:pt x="2878" y="2166"/>
                  </a:lnTo>
                  <a:lnTo>
                    <a:pt x="2879" y="2157"/>
                  </a:lnTo>
                  <a:lnTo>
                    <a:pt x="2880" y="2152"/>
                  </a:lnTo>
                  <a:lnTo>
                    <a:pt x="2881" y="2143"/>
                  </a:lnTo>
                  <a:lnTo>
                    <a:pt x="2882" y="2138"/>
                  </a:lnTo>
                  <a:lnTo>
                    <a:pt x="2884" y="2129"/>
                  </a:lnTo>
                  <a:lnTo>
                    <a:pt x="2885" y="2124"/>
                  </a:lnTo>
                  <a:lnTo>
                    <a:pt x="2887" y="2115"/>
                  </a:lnTo>
                  <a:lnTo>
                    <a:pt x="2889" y="2110"/>
                  </a:lnTo>
                  <a:lnTo>
                    <a:pt x="2891" y="2102"/>
                  </a:lnTo>
                  <a:lnTo>
                    <a:pt x="2893" y="2097"/>
                  </a:lnTo>
                  <a:lnTo>
                    <a:pt x="2896" y="2088"/>
                  </a:lnTo>
                  <a:lnTo>
                    <a:pt x="2897" y="2083"/>
                  </a:lnTo>
                  <a:lnTo>
                    <a:pt x="2900" y="2075"/>
                  </a:lnTo>
                  <a:lnTo>
                    <a:pt x="2902" y="2070"/>
                  </a:lnTo>
                  <a:lnTo>
                    <a:pt x="2906" y="2062"/>
                  </a:lnTo>
                  <a:lnTo>
                    <a:pt x="2908" y="2057"/>
                  </a:lnTo>
                  <a:lnTo>
                    <a:pt x="2912" y="2049"/>
                  </a:lnTo>
                  <a:lnTo>
                    <a:pt x="2914" y="2044"/>
                  </a:lnTo>
                  <a:lnTo>
                    <a:pt x="2918" y="2036"/>
                  </a:lnTo>
                  <a:lnTo>
                    <a:pt x="2920" y="2032"/>
                  </a:lnTo>
                  <a:lnTo>
                    <a:pt x="2924" y="2024"/>
                  </a:lnTo>
                  <a:lnTo>
                    <a:pt x="2928" y="2018"/>
                  </a:lnTo>
                  <a:lnTo>
                    <a:pt x="2932" y="2011"/>
                  </a:lnTo>
                  <a:lnTo>
                    <a:pt x="2935" y="2006"/>
                  </a:lnTo>
                  <a:lnTo>
                    <a:pt x="2940" y="1999"/>
                  </a:lnTo>
                  <a:lnTo>
                    <a:pt x="2943" y="1994"/>
                  </a:lnTo>
                  <a:lnTo>
                    <a:pt x="2948" y="1987"/>
                  </a:lnTo>
                  <a:lnTo>
                    <a:pt x="2952" y="1982"/>
                  </a:lnTo>
                  <a:lnTo>
                    <a:pt x="2957" y="1976"/>
                  </a:lnTo>
                  <a:lnTo>
                    <a:pt x="2960" y="1971"/>
                  </a:lnTo>
                  <a:lnTo>
                    <a:pt x="2966" y="1964"/>
                  </a:lnTo>
                  <a:lnTo>
                    <a:pt x="2970" y="1960"/>
                  </a:lnTo>
                  <a:lnTo>
                    <a:pt x="2975" y="1954"/>
                  </a:lnTo>
                  <a:lnTo>
                    <a:pt x="2979" y="1950"/>
                  </a:lnTo>
                  <a:lnTo>
                    <a:pt x="2985" y="1943"/>
                  </a:lnTo>
                  <a:lnTo>
                    <a:pt x="2989" y="1939"/>
                  </a:lnTo>
                  <a:lnTo>
                    <a:pt x="2995" y="1933"/>
                  </a:lnTo>
                  <a:lnTo>
                    <a:pt x="3000" y="1930"/>
                  </a:lnTo>
                  <a:lnTo>
                    <a:pt x="3006" y="1924"/>
                  </a:lnTo>
                  <a:lnTo>
                    <a:pt x="3010" y="1920"/>
                  </a:lnTo>
                  <a:lnTo>
                    <a:pt x="3017" y="1915"/>
                  </a:lnTo>
                  <a:lnTo>
                    <a:pt x="3021" y="1911"/>
                  </a:lnTo>
                  <a:lnTo>
                    <a:pt x="3028" y="1906"/>
                  </a:lnTo>
                  <a:lnTo>
                    <a:pt x="3033" y="1903"/>
                  </a:lnTo>
                  <a:lnTo>
                    <a:pt x="3040" y="1898"/>
                  </a:lnTo>
                  <a:lnTo>
                    <a:pt x="3045" y="1894"/>
                  </a:lnTo>
                  <a:lnTo>
                    <a:pt x="3052" y="1890"/>
                  </a:lnTo>
                  <a:lnTo>
                    <a:pt x="3057" y="1887"/>
                  </a:lnTo>
                  <a:lnTo>
                    <a:pt x="3064" y="1882"/>
                  </a:lnTo>
                  <a:lnTo>
                    <a:pt x="3066" y="1881"/>
                  </a:lnTo>
                  <a:lnTo>
                    <a:pt x="3074" y="1876"/>
                  </a:lnTo>
                  <a:lnTo>
                    <a:pt x="3079" y="1874"/>
                  </a:lnTo>
                  <a:lnTo>
                    <a:pt x="3087" y="1870"/>
                  </a:lnTo>
                  <a:lnTo>
                    <a:pt x="3092" y="1867"/>
                  </a:lnTo>
                  <a:lnTo>
                    <a:pt x="3100" y="1863"/>
                  </a:lnTo>
                  <a:lnTo>
                    <a:pt x="3106" y="1861"/>
                  </a:lnTo>
                  <a:lnTo>
                    <a:pt x="3114" y="1857"/>
                  </a:lnTo>
                  <a:lnTo>
                    <a:pt x="3119" y="1855"/>
                  </a:lnTo>
                  <a:lnTo>
                    <a:pt x="3127" y="1852"/>
                  </a:lnTo>
                  <a:lnTo>
                    <a:pt x="3133" y="1850"/>
                  </a:lnTo>
                  <a:lnTo>
                    <a:pt x="3141" y="1847"/>
                  </a:lnTo>
                  <a:lnTo>
                    <a:pt x="3146" y="1846"/>
                  </a:lnTo>
                  <a:lnTo>
                    <a:pt x="3155" y="1843"/>
                  </a:lnTo>
                  <a:lnTo>
                    <a:pt x="3160" y="1842"/>
                  </a:lnTo>
                  <a:lnTo>
                    <a:pt x="3169" y="1840"/>
                  </a:lnTo>
                  <a:lnTo>
                    <a:pt x="3174" y="1838"/>
                  </a:lnTo>
                  <a:lnTo>
                    <a:pt x="3183" y="1836"/>
                  </a:lnTo>
                  <a:lnTo>
                    <a:pt x="3188" y="1835"/>
                  </a:lnTo>
                  <a:lnTo>
                    <a:pt x="3197" y="1834"/>
                  </a:lnTo>
                  <a:lnTo>
                    <a:pt x="3202" y="1833"/>
                  </a:lnTo>
                  <a:lnTo>
                    <a:pt x="3211" y="1832"/>
                  </a:lnTo>
                  <a:lnTo>
                    <a:pt x="3217" y="1831"/>
                  </a:lnTo>
                  <a:lnTo>
                    <a:pt x="3225" y="1830"/>
                  </a:lnTo>
                  <a:lnTo>
                    <a:pt x="3231" y="1830"/>
                  </a:lnTo>
                  <a:close/>
                  <a:moveTo>
                    <a:pt x="6749" y="2129"/>
                  </a:moveTo>
                  <a:lnTo>
                    <a:pt x="6746" y="2129"/>
                  </a:lnTo>
                  <a:lnTo>
                    <a:pt x="6742" y="2129"/>
                  </a:lnTo>
                  <a:lnTo>
                    <a:pt x="3258" y="2129"/>
                  </a:lnTo>
                  <a:lnTo>
                    <a:pt x="3254" y="2129"/>
                  </a:lnTo>
                  <a:lnTo>
                    <a:pt x="3251" y="2129"/>
                  </a:lnTo>
                  <a:lnTo>
                    <a:pt x="3249" y="2130"/>
                  </a:lnTo>
                  <a:lnTo>
                    <a:pt x="3246" y="2130"/>
                  </a:lnTo>
                  <a:lnTo>
                    <a:pt x="3243" y="2130"/>
                  </a:lnTo>
                  <a:lnTo>
                    <a:pt x="3240" y="2131"/>
                  </a:lnTo>
                  <a:lnTo>
                    <a:pt x="3237" y="2132"/>
                  </a:lnTo>
                  <a:lnTo>
                    <a:pt x="3234" y="2133"/>
                  </a:lnTo>
                  <a:lnTo>
                    <a:pt x="3231" y="2134"/>
                  </a:lnTo>
                  <a:lnTo>
                    <a:pt x="3228" y="2135"/>
                  </a:lnTo>
                  <a:lnTo>
                    <a:pt x="3226" y="2136"/>
                  </a:lnTo>
                  <a:lnTo>
                    <a:pt x="3223" y="2137"/>
                  </a:lnTo>
                  <a:lnTo>
                    <a:pt x="3221" y="2138"/>
                  </a:lnTo>
                  <a:lnTo>
                    <a:pt x="3217" y="2140"/>
                  </a:lnTo>
                  <a:lnTo>
                    <a:pt x="3213" y="2143"/>
                  </a:lnTo>
                  <a:lnTo>
                    <a:pt x="3211" y="2144"/>
                  </a:lnTo>
                  <a:lnTo>
                    <a:pt x="3208" y="2146"/>
                  </a:lnTo>
                  <a:lnTo>
                    <a:pt x="3206" y="2148"/>
                  </a:lnTo>
                  <a:lnTo>
                    <a:pt x="3204" y="2150"/>
                  </a:lnTo>
                  <a:lnTo>
                    <a:pt x="3201" y="2152"/>
                  </a:lnTo>
                  <a:lnTo>
                    <a:pt x="3199" y="2154"/>
                  </a:lnTo>
                  <a:lnTo>
                    <a:pt x="3197" y="2156"/>
                  </a:lnTo>
                  <a:lnTo>
                    <a:pt x="3195" y="2158"/>
                  </a:lnTo>
                  <a:lnTo>
                    <a:pt x="3193" y="2160"/>
                  </a:lnTo>
                  <a:lnTo>
                    <a:pt x="3191" y="2163"/>
                  </a:lnTo>
                  <a:lnTo>
                    <a:pt x="3189" y="2166"/>
                  </a:lnTo>
                  <a:lnTo>
                    <a:pt x="3187" y="2169"/>
                  </a:lnTo>
                  <a:lnTo>
                    <a:pt x="3186" y="2171"/>
                  </a:lnTo>
                  <a:lnTo>
                    <a:pt x="3185" y="2173"/>
                  </a:lnTo>
                  <a:lnTo>
                    <a:pt x="3183" y="2176"/>
                  </a:lnTo>
                  <a:lnTo>
                    <a:pt x="3182" y="2179"/>
                  </a:lnTo>
                  <a:lnTo>
                    <a:pt x="3181" y="2182"/>
                  </a:lnTo>
                  <a:lnTo>
                    <a:pt x="3180" y="2185"/>
                  </a:lnTo>
                  <a:lnTo>
                    <a:pt x="3179" y="2188"/>
                  </a:lnTo>
                  <a:lnTo>
                    <a:pt x="3178" y="2191"/>
                  </a:lnTo>
                  <a:lnTo>
                    <a:pt x="3177" y="2194"/>
                  </a:lnTo>
                  <a:lnTo>
                    <a:pt x="3176" y="2197"/>
                  </a:lnTo>
                  <a:lnTo>
                    <a:pt x="3176" y="2200"/>
                  </a:lnTo>
                  <a:lnTo>
                    <a:pt x="3176" y="2203"/>
                  </a:lnTo>
                  <a:lnTo>
                    <a:pt x="3175" y="2206"/>
                  </a:lnTo>
                  <a:lnTo>
                    <a:pt x="3175" y="2209"/>
                  </a:lnTo>
                  <a:lnTo>
                    <a:pt x="3175" y="2213"/>
                  </a:lnTo>
                  <a:lnTo>
                    <a:pt x="3175" y="3373"/>
                  </a:lnTo>
                  <a:lnTo>
                    <a:pt x="3175" y="3377"/>
                  </a:lnTo>
                  <a:lnTo>
                    <a:pt x="3175" y="3380"/>
                  </a:lnTo>
                  <a:lnTo>
                    <a:pt x="3176" y="3382"/>
                  </a:lnTo>
                  <a:lnTo>
                    <a:pt x="3176" y="3385"/>
                  </a:lnTo>
                  <a:lnTo>
                    <a:pt x="3176" y="3388"/>
                  </a:lnTo>
                  <a:lnTo>
                    <a:pt x="3177" y="3391"/>
                  </a:lnTo>
                  <a:lnTo>
                    <a:pt x="3178" y="3395"/>
                  </a:lnTo>
                  <a:lnTo>
                    <a:pt x="3179" y="3398"/>
                  </a:lnTo>
                  <a:lnTo>
                    <a:pt x="3180" y="3401"/>
                  </a:lnTo>
                  <a:lnTo>
                    <a:pt x="3181" y="3404"/>
                  </a:lnTo>
                  <a:lnTo>
                    <a:pt x="3182" y="3407"/>
                  </a:lnTo>
                  <a:lnTo>
                    <a:pt x="3184" y="3411"/>
                  </a:lnTo>
                  <a:lnTo>
                    <a:pt x="3185" y="3414"/>
                  </a:lnTo>
                  <a:lnTo>
                    <a:pt x="3186" y="3415"/>
                  </a:lnTo>
                  <a:lnTo>
                    <a:pt x="3186" y="3416"/>
                  </a:lnTo>
                  <a:lnTo>
                    <a:pt x="3188" y="3419"/>
                  </a:lnTo>
                  <a:lnTo>
                    <a:pt x="3190" y="3421"/>
                  </a:lnTo>
                  <a:lnTo>
                    <a:pt x="3193" y="3424"/>
                  </a:lnTo>
                  <a:lnTo>
                    <a:pt x="3195" y="3427"/>
                  </a:lnTo>
                  <a:lnTo>
                    <a:pt x="3197" y="3429"/>
                  </a:lnTo>
                  <a:lnTo>
                    <a:pt x="3199" y="3432"/>
                  </a:lnTo>
                  <a:lnTo>
                    <a:pt x="3202" y="3434"/>
                  </a:lnTo>
                  <a:lnTo>
                    <a:pt x="3204" y="3436"/>
                  </a:lnTo>
                  <a:lnTo>
                    <a:pt x="3207" y="3438"/>
                  </a:lnTo>
                  <a:lnTo>
                    <a:pt x="3210" y="3441"/>
                  </a:lnTo>
                  <a:lnTo>
                    <a:pt x="3212" y="3443"/>
                  </a:lnTo>
                  <a:lnTo>
                    <a:pt x="3215" y="3445"/>
                  </a:lnTo>
                  <a:lnTo>
                    <a:pt x="3217" y="3445"/>
                  </a:lnTo>
                  <a:lnTo>
                    <a:pt x="3218" y="3446"/>
                  </a:lnTo>
                  <a:lnTo>
                    <a:pt x="3221" y="3448"/>
                  </a:lnTo>
                  <a:lnTo>
                    <a:pt x="3224" y="3449"/>
                  </a:lnTo>
                  <a:lnTo>
                    <a:pt x="3227" y="3450"/>
                  </a:lnTo>
                  <a:lnTo>
                    <a:pt x="3230" y="3451"/>
                  </a:lnTo>
                  <a:lnTo>
                    <a:pt x="3233" y="3452"/>
                  </a:lnTo>
                  <a:lnTo>
                    <a:pt x="3236" y="3453"/>
                  </a:lnTo>
                  <a:lnTo>
                    <a:pt x="3239" y="3454"/>
                  </a:lnTo>
                  <a:lnTo>
                    <a:pt x="3242" y="3455"/>
                  </a:lnTo>
                  <a:lnTo>
                    <a:pt x="3245" y="3455"/>
                  </a:lnTo>
                  <a:lnTo>
                    <a:pt x="3248" y="3455"/>
                  </a:lnTo>
                  <a:lnTo>
                    <a:pt x="3251" y="3456"/>
                  </a:lnTo>
                  <a:lnTo>
                    <a:pt x="3254" y="3456"/>
                  </a:lnTo>
                  <a:lnTo>
                    <a:pt x="3258" y="3456"/>
                  </a:lnTo>
                  <a:lnTo>
                    <a:pt x="6742" y="3456"/>
                  </a:lnTo>
                  <a:lnTo>
                    <a:pt x="6746" y="3456"/>
                  </a:lnTo>
                  <a:lnTo>
                    <a:pt x="6749" y="3456"/>
                  </a:lnTo>
                  <a:lnTo>
                    <a:pt x="6752" y="3455"/>
                  </a:lnTo>
                  <a:lnTo>
                    <a:pt x="6755" y="3455"/>
                  </a:lnTo>
                  <a:lnTo>
                    <a:pt x="6758" y="3455"/>
                  </a:lnTo>
                  <a:lnTo>
                    <a:pt x="6761" y="3454"/>
                  </a:lnTo>
                  <a:lnTo>
                    <a:pt x="6764" y="3453"/>
                  </a:lnTo>
                  <a:lnTo>
                    <a:pt x="6767" y="3452"/>
                  </a:lnTo>
                  <a:lnTo>
                    <a:pt x="6770" y="3451"/>
                  </a:lnTo>
                  <a:lnTo>
                    <a:pt x="6773" y="3450"/>
                  </a:lnTo>
                  <a:lnTo>
                    <a:pt x="6776" y="3449"/>
                  </a:lnTo>
                  <a:lnTo>
                    <a:pt x="6779" y="3448"/>
                  </a:lnTo>
                  <a:lnTo>
                    <a:pt x="6782" y="3446"/>
                  </a:lnTo>
                  <a:lnTo>
                    <a:pt x="6783" y="3445"/>
                  </a:lnTo>
                  <a:lnTo>
                    <a:pt x="6785" y="3445"/>
                  </a:lnTo>
                  <a:lnTo>
                    <a:pt x="6788" y="3443"/>
                  </a:lnTo>
                  <a:lnTo>
                    <a:pt x="6790" y="3441"/>
                  </a:lnTo>
                  <a:lnTo>
                    <a:pt x="6793" y="3438"/>
                  </a:lnTo>
                  <a:lnTo>
                    <a:pt x="6796" y="3436"/>
                  </a:lnTo>
                  <a:lnTo>
                    <a:pt x="6798" y="3434"/>
                  </a:lnTo>
                  <a:lnTo>
                    <a:pt x="6801" y="3432"/>
                  </a:lnTo>
                  <a:lnTo>
                    <a:pt x="6803" y="3429"/>
                  </a:lnTo>
                  <a:lnTo>
                    <a:pt x="6805" y="3427"/>
                  </a:lnTo>
                  <a:lnTo>
                    <a:pt x="6807" y="3424"/>
                  </a:lnTo>
                  <a:lnTo>
                    <a:pt x="6810" y="3421"/>
                  </a:lnTo>
                  <a:lnTo>
                    <a:pt x="6812" y="3419"/>
                  </a:lnTo>
                  <a:lnTo>
                    <a:pt x="6814" y="3416"/>
                  </a:lnTo>
                  <a:lnTo>
                    <a:pt x="6814" y="3415"/>
                  </a:lnTo>
                  <a:lnTo>
                    <a:pt x="6815" y="3414"/>
                  </a:lnTo>
                  <a:lnTo>
                    <a:pt x="6816" y="3411"/>
                  </a:lnTo>
                  <a:lnTo>
                    <a:pt x="6818" y="3407"/>
                  </a:lnTo>
                  <a:lnTo>
                    <a:pt x="6819" y="3404"/>
                  </a:lnTo>
                  <a:lnTo>
                    <a:pt x="6820" y="3401"/>
                  </a:lnTo>
                  <a:lnTo>
                    <a:pt x="6821" y="3398"/>
                  </a:lnTo>
                  <a:lnTo>
                    <a:pt x="6822" y="3395"/>
                  </a:lnTo>
                  <a:lnTo>
                    <a:pt x="6823" y="3391"/>
                  </a:lnTo>
                  <a:lnTo>
                    <a:pt x="6824" y="3388"/>
                  </a:lnTo>
                  <a:lnTo>
                    <a:pt x="6824" y="3385"/>
                  </a:lnTo>
                  <a:lnTo>
                    <a:pt x="6824" y="3382"/>
                  </a:lnTo>
                  <a:lnTo>
                    <a:pt x="6825" y="3380"/>
                  </a:lnTo>
                  <a:lnTo>
                    <a:pt x="6825" y="3377"/>
                  </a:lnTo>
                  <a:lnTo>
                    <a:pt x="6825" y="3373"/>
                  </a:lnTo>
                  <a:lnTo>
                    <a:pt x="6825" y="2213"/>
                  </a:lnTo>
                  <a:lnTo>
                    <a:pt x="6825" y="2209"/>
                  </a:lnTo>
                  <a:lnTo>
                    <a:pt x="6825" y="2206"/>
                  </a:lnTo>
                  <a:lnTo>
                    <a:pt x="6824" y="2203"/>
                  </a:lnTo>
                  <a:lnTo>
                    <a:pt x="6824" y="2200"/>
                  </a:lnTo>
                  <a:lnTo>
                    <a:pt x="6824" y="2197"/>
                  </a:lnTo>
                  <a:lnTo>
                    <a:pt x="6823" y="2194"/>
                  </a:lnTo>
                  <a:lnTo>
                    <a:pt x="6822" y="2191"/>
                  </a:lnTo>
                  <a:lnTo>
                    <a:pt x="6821" y="2188"/>
                  </a:lnTo>
                  <a:lnTo>
                    <a:pt x="6820" y="2185"/>
                  </a:lnTo>
                  <a:lnTo>
                    <a:pt x="6819" y="2182"/>
                  </a:lnTo>
                  <a:lnTo>
                    <a:pt x="6818" y="2179"/>
                  </a:lnTo>
                  <a:lnTo>
                    <a:pt x="6817" y="2176"/>
                  </a:lnTo>
                  <a:lnTo>
                    <a:pt x="6815" y="2173"/>
                  </a:lnTo>
                  <a:lnTo>
                    <a:pt x="6814" y="2171"/>
                  </a:lnTo>
                  <a:lnTo>
                    <a:pt x="6813" y="2169"/>
                  </a:lnTo>
                  <a:lnTo>
                    <a:pt x="6811" y="2166"/>
                  </a:lnTo>
                  <a:lnTo>
                    <a:pt x="6809" y="2163"/>
                  </a:lnTo>
                  <a:lnTo>
                    <a:pt x="6807" y="2160"/>
                  </a:lnTo>
                  <a:lnTo>
                    <a:pt x="6805" y="2158"/>
                  </a:lnTo>
                  <a:lnTo>
                    <a:pt x="6803" y="2156"/>
                  </a:lnTo>
                  <a:lnTo>
                    <a:pt x="6801" y="2154"/>
                  </a:lnTo>
                  <a:lnTo>
                    <a:pt x="6799" y="2152"/>
                  </a:lnTo>
                  <a:lnTo>
                    <a:pt x="6796" y="2150"/>
                  </a:lnTo>
                  <a:lnTo>
                    <a:pt x="6794" y="2148"/>
                  </a:lnTo>
                  <a:lnTo>
                    <a:pt x="6792" y="2146"/>
                  </a:lnTo>
                  <a:lnTo>
                    <a:pt x="6789" y="2144"/>
                  </a:lnTo>
                  <a:lnTo>
                    <a:pt x="6787" y="2143"/>
                  </a:lnTo>
                  <a:lnTo>
                    <a:pt x="6783" y="2140"/>
                  </a:lnTo>
                  <a:lnTo>
                    <a:pt x="6779" y="2138"/>
                  </a:lnTo>
                  <a:lnTo>
                    <a:pt x="6777" y="2137"/>
                  </a:lnTo>
                  <a:lnTo>
                    <a:pt x="6774" y="2136"/>
                  </a:lnTo>
                  <a:lnTo>
                    <a:pt x="6772" y="2135"/>
                  </a:lnTo>
                  <a:lnTo>
                    <a:pt x="6769" y="2134"/>
                  </a:lnTo>
                  <a:lnTo>
                    <a:pt x="6766" y="2133"/>
                  </a:lnTo>
                  <a:lnTo>
                    <a:pt x="6763" y="2132"/>
                  </a:lnTo>
                  <a:lnTo>
                    <a:pt x="6760" y="2131"/>
                  </a:lnTo>
                  <a:lnTo>
                    <a:pt x="6757" y="2130"/>
                  </a:lnTo>
                  <a:lnTo>
                    <a:pt x="6754" y="2130"/>
                  </a:lnTo>
                  <a:lnTo>
                    <a:pt x="6751" y="2130"/>
                  </a:lnTo>
                  <a:lnTo>
                    <a:pt x="6749" y="2129"/>
                  </a:lnTo>
                  <a:close/>
                  <a:moveTo>
                    <a:pt x="6693" y="4955"/>
                  </a:moveTo>
                  <a:lnTo>
                    <a:pt x="6694" y="4966"/>
                  </a:lnTo>
                  <a:lnTo>
                    <a:pt x="6695" y="4977"/>
                  </a:lnTo>
                  <a:lnTo>
                    <a:pt x="6696" y="4989"/>
                  </a:lnTo>
                  <a:lnTo>
                    <a:pt x="6696" y="5000"/>
                  </a:lnTo>
                  <a:lnTo>
                    <a:pt x="6696" y="5011"/>
                  </a:lnTo>
                  <a:lnTo>
                    <a:pt x="6695" y="5023"/>
                  </a:lnTo>
                  <a:lnTo>
                    <a:pt x="6694" y="5034"/>
                  </a:lnTo>
                  <a:lnTo>
                    <a:pt x="6693" y="5045"/>
                  </a:lnTo>
                  <a:lnTo>
                    <a:pt x="6691" y="5056"/>
                  </a:lnTo>
                  <a:lnTo>
                    <a:pt x="6688" y="5067"/>
                  </a:lnTo>
                  <a:lnTo>
                    <a:pt x="6686" y="5078"/>
                  </a:lnTo>
                  <a:lnTo>
                    <a:pt x="6683" y="5089"/>
                  </a:lnTo>
                  <a:lnTo>
                    <a:pt x="6679" y="5100"/>
                  </a:lnTo>
                  <a:lnTo>
                    <a:pt x="6675" y="5110"/>
                  </a:lnTo>
                  <a:lnTo>
                    <a:pt x="6671" y="5121"/>
                  </a:lnTo>
                  <a:lnTo>
                    <a:pt x="6666" y="5131"/>
                  </a:lnTo>
                  <a:lnTo>
                    <a:pt x="6661" y="5141"/>
                  </a:lnTo>
                  <a:lnTo>
                    <a:pt x="6656" y="5151"/>
                  </a:lnTo>
                  <a:lnTo>
                    <a:pt x="6650" y="5161"/>
                  </a:lnTo>
                  <a:lnTo>
                    <a:pt x="6644" y="5170"/>
                  </a:lnTo>
                  <a:lnTo>
                    <a:pt x="6637" y="5179"/>
                  </a:lnTo>
                  <a:lnTo>
                    <a:pt x="6630" y="5188"/>
                  </a:lnTo>
                  <a:lnTo>
                    <a:pt x="6623" y="5197"/>
                  </a:lnTo>
                  <a:lnTo>
                    <a:pt x="6615" y="5205"/>
                  </a:lnTo>
                  <a:lnTo>
                    <a:pt x="6608" y="5214"/>
                  </a:lnTo>
                  <a:lnTo>
                    <a:pt x="6599" y="5221"/>
                  </a:lnTo>
                  <a:lnTo>
                    <a:pt x="6591" y="5229"/>
                  </a:lnTo>
                  <a:lnTo>
                    <a:pt x="6582" y="5236"/>
                  </a:lnTo>
                  <a:lnTo>
                    <a:pt x="6573" y="5243"/>
                  </a:lnTo>
                  <a:lnTo>
                    <a:pt x="6564" y="5250"/>
                  </a:lnTo>
                  <a:lnTo>
                    <a:pt x="6555" y="5256"/>
                  </a:lnTo>
                  <a:lnTo>
                    <a:pt x="6545" y="5262"/>
                  </a:lnTo>
                  <a:lnTo>
                    <a:pt x="6535" y="5267"/>
                  </a:lnTo>
                  <a:lnTo>
                    <a:pt x="6525" y="5272"/>
                  </a:lnTo>
                  <a:lnTo>
                    <a:pt x="6515" y="5277"/>
                  </a:lnTo>
                  <a:lnTo>
                    <a:pt x="6504" y="5281"/>
                  </a:lnTo>
                  <a:lnTo>
                    <a:pt x="6494" y="5285"/>
                  </a:lnTo>
                  <a:lnTo>
                    <a:pt x="6483" y="5289"/>
                  </a:lnTo>
                  <a:lnTo>
                    <a:pt x="6472" y="5292"/>
                  </a:lnTo>
                  <a:lnTo>
                    <a:pt x="6461" y="5294"/>
                  </a:lnTo>
                  <a:lnTo>
                    <a:pt x="6450" y="5297"/>
                  </a:lnTo>
                  <a:lnTo>
                    <a:pt x="6439" y="5299"/>
                  </a:lnTo>
                  <a:lnTo>
                    <a:pt x="6428" y="5300"/>
                  </a:lnTo>
                  <a:lnTo>
                    <a:pt x="6417" y="5301"/>
                  </a:lnTo>
                  <a:lnTo>
                    <a:pt x="6405" y="5302"/>
                  </a:lnTo>
                  <a:lnTo>
                    <a:pt x="6394" y="5302"/>
                  </a:lnTo>
                  <a:lnTo>
                    <a:pt x="6383" y="5302"/>
                  </a:lnTo>
                  <a:lnTo>
                    <a:pt x="6371" y="5301"/>
                  </a:lnTo>
                  <a:lnTo>
                    <a:pt x="6360" y="5300"/>
                  </a:lnTo>
                  <a:lnTo>
                    <a:pt x="6349" y="5299"/>
                  </a:lnTo>
                  <a:lnTo>
                    <a:pt x="6338" y="5297"/>
                  </a:lnTo>
                  <a:lnTo>
                    <a:pt x="6327" y="5294"/>
                  </a:lnTo>
                  <a:lnTo>
                    <a:pt x="6316" y="5292"/>
                  </a:lnTo>
                  <a:lnTo>
                    <a:pt x="6305" y="5289"/>
                  </a:lnTo>
                  <a:lnTo>
                    <a:pt x="6294" y="5285"/>
                  </a:lnTo>
                  <a:lnTo>
                    <a:pt x="6284" y="5281"/>
                  </a:lnTo>
                  <a:lnTo>
                    <a:pt x="6273" y="5277"/>
                  </a:lnTo>
                  <a:lnTo>
                    <a:pt x="6263" y="5272"/>
                  </a:lnTo>
                  <a:lnTo>
                    <a:pt x="6253" y="5267"/>
                  </a:lnTo>
                  <a:lnTo>
                    <a:pt x="6243" y="5262"/>
                  </a:lnTo>
                  <a:lnTo>
                    <a:pt x="6233" y="5256"/>
                  </a:lnTo>
                  <a:lnTo>
                    <a:pt x="6224" y="5250"/>
                  </a:lnTo>
                  <a:lnTo>
                    <a:pt x="6215" y="5243"/>
                  </a:lnTo>
                  <a:lnTo>
                    <a:pt x="6206" y="5236"/>
                  </a:lnTo>
                  <a:lnTo>
                    <a:pt x="6197" y="5229"/>
                  </a:lnTo>
                  <a:lnTo>
                    <a:pt x="6189" y="5221"/>
                  </a:lnTo>
                  <a:lnTo>
                    <a:pt x="6180" y="5214"/>
                  </a:lnTo>
                  <a:lnTo>
                    <a:pt x="6173" y="5205"/>
                  </a:lnTo>
                  <a:lnTo>
                    <a:pt x="6165" y="5197"/>
                  </a:lnTo>
                  <a:lnTo>
                    <a:pt x="6158" y="5188"/>
                  </a:lnTo>
                  <a:lnTo>
                    <a:pt x="6151" y="5179"/>
                  </a:lnTo>
                  <a:lnTo>
                    <a:pt x="6145" y="5170"/>
                  </a:lnTo>
                  <a:lnTo>
                    <a:pt x="6139" y="5161"/>
                  </a:lnTo>
                  <a:lnTo>
                    <a:pt x="6133" y="5151"/>
                  </a:lnTo>
                  <a:lnTo>
                    <a:pt x="6127" y="5141"/>
                  </a:lnTo>
                  <a:lnTo>
                    <a:pt x="6122" y="5131"/>
                  </a:lnTo>
                  <a:lnTo>
                    <a:pt x="6117" y="5121"/>
                  </a:lnTo>
                  <a:lnTo>
                    <a:pt x="6113" y="5110"/>
                  </a:lnTo>
                  <a:lnTo>
                    <a:pt x="6109" y="5100"/>
                  </a:lnTo>
                  <a:lnTo>
                    <a:pt x="6106" y="5089"/>
                  </a:lnTo>
                  <a:lnTo>
                    <a:pt x="6102" y="5078"/>
                  </a:lnTo>
                  <a:lnTo>
                    <a:pt x="6100" y="5067"/>
                  </a:lnTo>
                  <a:lnTo>
                    <a:pt x="6097" y="5056"/>
                  </a:lnTo>
                  <a:lnTo>
                    <a:pt x="6095" y="5045"/>
                  </a:lnTo>
                  <a:lnTo>
                    <a:pt x="6094" y="5034"/>
                  </a:lnTo>
                  <a:lnTo>
                    <a:pt x="6093" y="5023"/>
                  </a:lnTo>
                  <a:lnTo>
                    <a:pt x="6092" y="5011"/>
                  </a:lnTo>
                  <a:lnTo>
                    <a:pt x="6092" y="5000"/>
                  </a:lnTo>
                  <a:lnTo>
                    <a:pt x="6092" y="4989"/>
                  </a:lnTo>
                  <a:lnTo>
                    <a:pt x="6093" y="4977"/>
                  </a:lnTo>
                  <a:lnTo>
                    <a:pt x="6094" y="4966"/>
                  </a:lnTo>
                  <a:lnTo>
                    <a:pt x="6095" y="4955"/>
                  </a:lnTo>
                  <a:lnTo>
                    <a:pt x="6097" y="4944"/>
                  </a:lnTo>
                  <a:lnTo>
                    <a:pt x="6100" y="4933"/>
                  </a:lnTo>
                  <a:lnTo>
                    <a:pt x="6102" y="4922"/>
                  </a:lnTo>
                  <a:lnTo>
                    <a:pt x="6106" y="4911"/>
                  </a:lnTo>
                  <a:lnTo>
                    <a:pt x="6109" y="4900"/>
                  </a:lnTo>
                  <a:lnTo>
                    <a:pt x="6113" y="4890"/>
                  </a:lnTo>
                  <a:lnTo>
                    <a:pt x="6117" y="4879"/>
                  </a:lnTo>
                  <a:lnTo>
                    <a:pt x="6122" y="4869"/>
                  </a:lnTo>
                  <a:lnTo>
                    <a:pt x="6127" y="4859"/>
                  </a:lnTo>
                  <a:lnTo>
                    <a:pt x="6133" y="4849"/>
                  </a:lnTo>
                  <a:lnTo>
                    <a:pt x="6139" y="4839"/>
                  </a:lnTo>
                  <a:lnTo>
                    <a:pt x="6145" y="4830"/>
                  </a:lnTo>
                  <a:lnTo>
                    <a:pt x="6151" y="4821"/>
                  </a:lnTo>
                  <a:lnTo>
                    <a:pt x="6158" y="4812"/>
                  </a:lnTo>
                  <a:lnTo>
                    <a:pt x="6165" y="4803"/>
                  </a:lnTo>
                  <a:lnTo>
                    <a:pt x="6173" y="4795"/>
                  </a:lnTo>
                  <a:lnTo>
                    <a:pt x="6180" y="4786"/>
                  </a:lnTo>
                  <a:lnTo>
                    <a:pt x="6189" y="4779"/>
                  </a:lnTo>
                  <a:lnTo>
                    <a:pt x="6197" y="4771"/>
                  </a:lnTo>
                  <a:lnTo>
                    <a:pt x="6206" y="4764"/>
                  </a:lnTo>
                  <a:lnTo>
                    <a:pt x="6215" y="4757"/>
                  </a:lnTo>
                  <a:lnTo>
                    <a:pt x="6224" y="4750"/>
                  </a:lnTo>
                  <a:lnTo>
                    <a:pt x="6233" y="4744"/>
                  </a:lnTo>
                  <a:lnTo>
                    <a:pt x="6243" y="4738"/>
                  </a:lnTo>
                  <a:lnTo>
                    <a:pt x="6253" y="4733"/>
                  </a:lnTo>
                  <a:lnTo>
                    <a:pt x="6263" y="4728"/>
                  </a:lnTo>
                  <a:lnTo>
                    <a:pt x="6273" y="4723"/>
                  </a:lnTo>
                  <a:lnTo>
                    <a:pt x="6284" y="4719"/>
                  </a:lnTo>
                  <a:lnTo>
                    <a:pt x="6294" y="4715"/>
                  </a:lnTo>
                  <a:lnTo>
                    <a:pt x="6305" y="4711"/>
                  </a:lnTo>
                  <a:lnTo>
                    <a:pt x="6316" y="4708"/>
                  </a:lnTo>
                  <a:lnTo>
                    <a:pt x="6327" y="4706"/>
                  </a:lnTo>
                  <a:lnTo>
                    <a:pt x="6338" y="4703"/>
                  </a:lnTo>
                  <a:lnTo>
                    <a:pt x="6349" y="4701"/>
                  </a:lnTo>
                  <a:lnTo>
                    <a:pt x="6360" y="4700"/>
                  </a:lnTo>
                  <a:lnTo>
                    <a:pt x="6371" y="4699"/>
                  </a:lnTo>
                  <a:lnTo>
                    <a:pt x="6383" y="4698"/>
                  </a:lnTo>
                  <a:lnTo>
                    <a:pt x="6394" y="4698"/>
                  </a:lnTo>
                  <a:lnTo>
                    <a:pt x="6405" y="4698"/>
                  </a:lnTo>
                  <a:lnTo>
                    <a:pt x="6417" y="4699"/>
                  </a:lnTo>
                  <a:lnTo>
                    <a:pt x="6428" y="4700"/>
                  </a:lnTo>
                  <a:lnTo>
                    <a:pt x="6439" y="4701"/>
                  </a:lnTo>
                  <a:lnTo>
                    <a:pt x="6450" y="4703"/>
                  </a:lnTo>
                  <a:lnTo>
                    <a:pt x="6461" y="4706"/>
                  </a:lnTo>
                  <a:lnTo>
                    <a:pt x="6472" y="4708"/>
                  </a:lnTo>
                  <a:lnTo>
                    <a:pt x="6483" y="4711"/>
                  </a:lnTo>
                  <a:lnTo>
                    <a:pt x="6494" y="4715"/>
                  </a:lnTo>
                  <a:lnTo>
                    <a:pt x="6504" y="4719"/>
                  </a:lnTo>
                  <a:lnTo>
                    <a:pt x="6515" y="4723"/>
                  </a:lnTo>
                  <a:lnTo>
                    <a:pt x="6525" y="4728"/>
                  </a:lnTo>
                  <a:lnTo>
                    <a:pt x="6535" y="4733"/>
                  </a:lnTo>
                  <a:lnTo>
                    <a:pt x="6545" y="4738"/>
                  </a:lnTo>
                  <a:lnTo>
                    <a:pt x="6555" y="4744"/>
                  </a:lnTo>
                  <a:lnTo>
                    <a:pt x="6564" y="4750"/>
                  </a:lnTo>
                  <a:lnTo>
                    <a:pt x="6573" y="4757"/>
                  </a:lnTo>
                  <a:lnTo>
                    <a:pt x="6582" y="4764"/>
                  </a:lnTo>
                  <a:lnTo>
                    <a:pt x="6591" y="4771"/>
                  </a:lnTo>
                  <a:lnTo>
                    <a:pt x="6599" y="4779"/>
                  </a:lnTo>
                  <a:lnTo>
                    <a:pt x="6608" y="4786"/>
                  </a:lnTo>
                  <a:lnTo>
                    <a:pt x="6615" y="4795"/>
                  </a:lnTo>
                  <a:lnTo>
                    <a:pt x="6623" y="4803"/>
                  </a:lnTo>
                  <a:lnTo>
                    <a:pt x="6630" y="4812"/>
                  </a:lnTo>
                  <a:lnTo>
                    <a:pt x="6637" y="4821"/>
                  </a:lnTo>
                  <a:lnTo>
                    <a:pt x="6644" y="4830"/>
                  </a:lnTo>
                  <a:lnTo>
                    <a:pt x="6650" y="4839"/>
                  </a:lnTo>
                  <a:lnTo>
                    <a:pt x="6656" y="4849"/>
                  </a:lnTo>
                  <a:lnTo>
                    <a:pt x="6661" y="4859"/>
                  </a:lnTo>
                  <a:lnTo>
                    <a:pt x="6666" y="4869"/>
                  </a:lnTo>
                  <a:lnTo>
                    <a:pt x="6671" y="4879"/>
                  </a:lnTo>
                  <a:lnTo>
                    <a:pt x="6675" y="4890"/>
                  </a:lnTo>
                  <a:lnTo>
                    <a:pt x="6679" y="4900"/>
                  </a:lnTo>
                  <a:lnTo>
                    <a:pt x="6683" y="4911"/>
                  </a:lnTo>
                  <a:lnTo>
                    <a:pt x="6686" y="4922"/>
                  </a:lnTo>
                  <a:lnTo>
                    <a:pt x="6688" y="4933"/>
                  </a:lnTo>
                  <a:lnTo>
                    <a:pt x="6691" y="4944"/>
                  </a:lnTo>
                  <a:lnTo>
                    <a:pt x="6693" y="4955"/>
                  </a:lnTo>
                  <a:close/>
                  <a:moveTo>
                    <a:pt x="6693" y="7743"/>
                  </a:moveTo>
                  <a:lnTo>
                    <a:pt x="6694" y="7754"/>
                  </a:lnTo>
                  <a:lnTo>
                    <a:pt x="6695" y="7765"/>
                  </a:lnTo>
                  <a:lnTo>
                    <a:pt x="6696" y="7777"/>
                  </a:lnTo>
                  <a:lnTo>
                    <a:pt x="6696" y="7788"/>
                  </a:lnTo>
                  <a:lnTo>
                    <a:pt x="6696" y="7799"/>
                  </a:lnTo>
                  <a:lnTo>
                    <a:pt x="6695" y="7811"/>
                  </a:lnTo>
                  <a:lnTo>
                    <a:pt x="6694" y="7822"/>
                  </a:lnTo>
                  <a:lnTo>
                    <a:pt x="6693" y="7833"/>
                  </a:lnTo>
                  <a:lnTo>
                    <a:pt x="6691" y="7844"/>
                  </a:lnTo>
                  <a:lnTo>
                    <a:pt x="6688" y="7855"/>
                  </a:lnTo>
                  <a:lnTo>
                    <a:pt x="6686" y="7866"/>
                  </a:lnTo>
                  <a:lnTo>
                    <a:pt x="6683" y="7877"/>
                  </a:lnTo>
                  <a:lnTo>
                    <a:pt x="6679" y="7888"/>
                  </a:lnTo>
                  <a:lnTo>
                    <a:pt x="6675" y="7898"/>
                  </a:lnTo>
                  <a:lnTo>
                    <a:pt x="6671" y="7909"/>
                  </a:lnTo>
                  <a:lnTo>
                    <a:pt x="6666" y="7919"/>
                  </a:lnTo>
                  <a:lnTo>
                    <a:pt x="6661" y="7929"/>
                  </a:lnTo>
                  <a:lnTo>
                    <a:pt x="6656" y="7939"/>
                  </a:lnTo>
                  <a:lnTo>
                    <a:pt x="6650" y="7949"/>
                  </a:lnTo>
                  <a:lnTo>
                    <a:pt x="6644" y="7958"/>
                  </a:lnTo>
                  <a:lnTo>
                    <a:pt x="6637" y="7967"/>
                  </a:lnTo>
                  <a:lnTo>
                    <a:pt x="6630" y="7976"/>
                  </a:lnTo>
                  <a:lnTo>
                    <a:pt x="6623" y="7985"/>
                  </a:lnTo>
                  <a:lnTo>
                    <a:pt x="6615" y="7993"/>
                  </a:lnTo>
                  <a:lnTo>
                    <a:pt x="6608" y="8002"/>
                  </a:lnTo>
                  <a:lnTo>
                    <a:pt x="6599" y="8009"/>
                  </a:lnTo>
                  <a:lnTo>
                    <a:pt x="6591" y="8017"/>
                  </a:lnTo>
                  <a:lnTo>
                    <a:pt x="6582" y="8024"/>
                  </a:lnTo>
                  <a:lnTo>
                    <a:pt x="6573" y="8031"/>
                  </a:lnTo>
                  <a:lnTo>
                    <a:pt x="6564" y="8038"/>
                  </a:lnTo>
                  <a:lnTo>
                    <a:pt x="6555" y="8044"/>
                  </a:lnTo>
                  <a:lnTo>
                    <a:pt x="6545" y="8050"/>
                  </a:lnTo>
                  <a:lnTo>
                    <a:pt x="6535" y="8055"/>
                  </a:lnTo>
                  <a:lnTo>
                    <a:pt x="6525" y="8060"/>
                  </a:lnTo>
                  <a:lnTo>
                    <a:pt x="6515" y="8065"/>
                  </a:lnTo>
                  <a:lnTo>
                    <a:pt x="6504" y="8069"/>
                  </a:lnTo>
                  <a:lnTo>
                    <a:pt x="6494" y="8073"/>
                  </a:lnTo>
                  <a:lnTo>
                    <a:pt x="6483" y="8077"/>
                  </a:lnTo>
                  <a:lnTo>
                    <a:pt x="6472" y="8080"/>
                  </a:lnTo>
                  <a:lnTo>
                    <a:pt x="6461" y="8082"/>
                  </a:lnTo>
                  <a:lnTo>
                    <a:pt x="6450" y="8085"/>
                  </a:lnTo>
                  <a:lnTo>
                    <a:pt x="6439" y="8087"/>
                  </a:lnTo>
                  <a:lnTo>
                    <a:pt x="6428" y="8088"/>
                  </a:lnTo>
                  <a:lnTo>
                    <a:pt x="6417" y="8089"/>
                  </a:lnTo>
                  <a:lnTo>
                    <a:pt x="6405" y="8090"/>
                  </a:lnTo>
                  <a:lnTo>
                    <a:pt x="6394" y="8090"/>
                  </a:lnTo>
                  <a:lnTo>
                    <a:pt x="6383" y="8090"/>
                  </a:lnTo>
                  <a:lnTo>
                    <a:pt x="6371" y="8089"/>
                  </a:lnTo>
                  <a:lnTo>
                    <a:pt x="6360" y="8088"/>
                  </a:lnTo>
                  <a:lnTo>
                    <a:pt x="6349" y="8087"/>
                  </a:lnTo>
                  <a:lnTo>
                    <a:pt x="6338" y="8085"/>
                  </a:lnTo>
                  <a:lnTo>
                    <a:pt x="6327" y="8082"/>
                  </a:lnTo>
                  <a:lnTo>
                    <a:pt x="6316" y="8080"/>
                  </a:lnTo>
                  <a:lnTo>
                    <a:pt x="6305" y="8077"/>
                  </a:lnTo>
                  <a:lnTo>
                    <a:pt x="6294" y="8073"/>
                  </a:lnTo>
                  <a:lnTo>
                    <a:pt x="6284" y="8069"/>
                  </a:lnTo>
                  <a:lnTo>
                    <a:pt x="6273" y="8065"/>
                  </a:lnTo>
                  <a:lnTo>
                    <a:pt x="6263" y="8060"/>
                  </a:lnTo>
                  <a:lnTo>
                    <a:pt x="6253" y="8055"/>
                  </a:lnTo>
                  <a:lnTo>
                    <a:pt x="6243" y="8050"/>
                  </a:lnTo>
                  <a:lnTo>
                    <a:pt x="6233" y="8044"/>
                  </a:lnTo>
                  <a:lnTo>
                    <a:pt x="6224" y="8038"/>
                  </a:lnTo>
                  <a:lnTo>
                    <a:pt x="6215" y="8031"/>
                  </a:lnTo>
                  <a:lnTo>
                    <a:pt x="6206" y="8024"/>
                  </a:lnTo>
                  <a:lnTo>
                    <a:pt x="6197" y="8017"/>
                  </a:lnTo>
                  <a:lnTo>
                    <a:pt x="6189" y="8009"/>
                  </a:lnTo>
                  <a:lnTo>
                    <a:pt x="6180" y="8002"/>
                  </a:lnTo>
                  <a:lnTo>
                    <a:pt x="6173" y="7993"/>
                  </a:lnTo>
                  <a:lnTo>
                    <a:pt x="6165" y="7985"/>
                  </a:lnTo>
                  <a:lnTo>
                    <a:pt x="6158" y="7976"/>
                  </a:lnTo>
                  <a:lnTo>
                    <a:pt x="6151" y="7967"/>
                  </a:lnTo>
                  <a:lnTo>
                    <a:pt x="6145" y="7958"/>
                  </a:lnTo>
                  <a:lnTo>
                    <a:pt x="6139" y="7949"/>
                  </a:lnTo>
                  <a:lnTo>
                    <a:pt x="6133" y="7939"/>
                  </a:lnTo>
                  <a:lnTo>
                    <a:pt x="6127" y="7929"/>
                  </a:lnTo>
                  <a:lnTo>
                    <a:pt x="6122" y="7919"/>
                  </a:lnTo>
                  <a:lnTo>
                    <a:pt x="6117" y="7909"/>
                  </a:lnTo>
                  <a:lnTo>
                    <a:pt x="6113" y="7898"/>
                  </a:lnTo>
                  <a:lnTo>
                    <a:pt x="6109" y="7888"/>
                  </a:lnTo>
                  <a:lnTo>
                    <a:pt x="6106" y="7877"/>
                  </a:lnTo>
                  <a:lnTo>
                    <a:pt x="6102" y="7866"/>
                  </a:lnTo>
                  <a:lnTo>
                    <a:pt x="6100" y="7855"/>
                  </a:lnTo>
                  <a:lnTo>
                    <a:pt x="6097" y="7844"/>
                  </a:lnTo>
                  <a:lnTo>
                    <a:pt x="6095" y="7833"/>
                  </a:lnTo>
                  <a:lnTo>
                    <a:pt x="6094" y="7822"/>
                  </a:lnTo>
                  <a:lnTo>
                    <a:pt x="6093" y="7811"/>
                  </a:lnTo>
                  <a:lnTo>
                    <a:pt x="6092" y="7799"/>
                  </a:lnTo>
                  <a:lnTo>
                    <a:pt x="6092" y="7788"/>
                  </a:lnTo>
                  <a:lnTo>
                    <a:pt x="6092" y="7777"/>
                  </a:lnTo>
                  <a:lnTo>
                    <a:pt x="6093" y="7765"/>
                  </a:lnTo>
                  <a:lnTo>
                    <a:pt x="6094" y="7754"/>
                  </a:lnTo>
                  <a:lnTo>
                    <a:pt x="6095" y="7743"/>
                  </a:lnTo>
                  <a:lnTo>
                    <a:pt x="6097" y="7732"/>
                  </a:lnTo>
                  <a:lnTo>
                    <a:pt x="6100" y="7721"/>
                  </a:lnTo>
                  <a:lnTo>
                    <a:pt x="6102" y="7710"/>
                  </a:lnTo>
                  <a:lnTo>
                    <a:pt x="6106" y="7699"/>
                  </a:lnTo>
                  <a:lnTo>
                    <a:pt x="6109" y="7688"/>
                  </a:lnTo>
                  <a:lnTo>
                    <a:pt x="6113" y="7678"/>
                  </a:lnTo>
                  <a:lnTo>
                    <a:pt x="6117" y="7667"/>
                  </a:lnTo>
                  <a:lnTo>
                    <a:pt x="6122" y="7657"/>
                  </a:lnTo>
                  <a:lnTo>
                    <a:pt x="6127" y="7647"/>
                  </a:lnTo>
                  <a:lnTo>
                    <a:pt x="6133" y="7637"/>
                  </a:lnTo>
                  <a:lnTo>
                    <a:pt x="6139" y="7627"/>
                  </a:lnTo>
                  <a:lnTo>
                    <a:pt x="6145" y="7618"/>
                  </a:lnTo>
                  <a:lnTo>
                    <a:pt x="6151" y="7609"/>
                  </a:lnTo>
                  <a:lnTo>
                    <a:pt x="6158" y="7600"/>
                  </a:lnTo>
                  <a:lnTo>
                    <a:pt x="6165" y="7591"/>
                  </a:lnTo>
                  <a:lnTo>
                    <a:pt x="6173" y="7583"/>
                  </a:lnTo>
                  <a:lnTo>
                    <a:pt x="6180" y="7574"/>
                  </a:lnTo>
                  <a:lnTo>
                    <a:pt x="6189" y="7567"/>
                  </a:lnTo>
                  <a:lnTo>
                    <a:pt x="6197" y="7559"/>
                  </a:lnTo>
                  <a:lnTo>
                    <a:pt x="6206" y="7552"/>
                  </a:lnTo>
                  <a:lnTo>
                    <a:pt x="6215" y="7545"/>
                  </a:lnTo>
                  <a:lnTo>
                    <a:pt x="6224" y="7539"/>
                  </a:lnTo>
                  <a:lnTo>
                    <a:pt x="6233" y="7533"/>
                  </a:lnTo>
                  <a:lnTo>
                    <a:pt x="6243" y="7527"/>
                  </a:lnTo>
                  <a:lnTo>
                    <a:pt x="6253" y="7521"/>
                  </a:lnTo>
                  <a:lnTo>
                    <a:pt x="6263" y="7516"/>
                  </a:lnTo>
                  <a:lnTo>
                    <a:pt x="6273" y="7511"/>
                  </a:lnTo>
                  <a:lnTo>
                    <a:pt x="6284" y="7507"/>
                  </a:lnTo>
                  <a:lnTo>
                    <a:pt x="6294" y="7503"/>
                  </a:lnTo>
                  <a:lnTo>
                    <a:pt x="6305" y="7500"/>
                  </a:lnTo>
                  <a:lnTo>
                    <a:pt x="6316" y="7496"/>
                  </a:lnTo>
                  <a:lnTo>
                    <a:pt x="6327" y="7494"/>
                  </a:lnTo>
                  <a:lnTo>
                    <a:pt x="6338" y="7491"/>
                  </a:lnTo>
                  <a:lnTo>
                    <a:pt x="6349" y="7489"/>
                  </a:lnTo>
                  <a:lnTo>
                    <a:pt x="6360" y="7488"/>
                  </a:lnTo>
                  <a:lnTo>
                    <a:pt x="6371" y="7487"/>
                  </a:lnTo>
                  <a:lnTo>
                    <a:pt x="6383" y="7486"/>
                  </a:lnTo>
                  <a:lnTo>
                    <a:pt x="6394" y="7486"/>
                  </a:lnTo>
                  <a:lnTo>
                    <a:pt x="6405" y="7486"/>
                  </a:lnTo>
                  <a:lnTo>
                    <a:pt x="6417" y="7487"/>
                  </a:lnTo>
                  <a:lnTo>
                    <a:pt x="6428" y="7488"/>
                  </a:lnTo>
                  <a:lnTo>
                    <a:pt x="6439" y="7489"/>
                  </a:lnTo>
                  <a:lnTo>
                    <a:pt x="6450" y="7491"/>
                  </a:lnTo>
                  <a:lnTo>
                    <a:pt x="6461" y="7494"/>
                  </a:lnTo>
                  <a:lnTo>
                    <a:pt x="6472" y="7496"/>
                  </a:lnTo>
                  <a:lnTo>
                    <a:pt x="6483" y="7500"/>
                  </a:lnTo>
                  <a:lnTo>
                    <a:pt x="6494" y="7503"/>
                  </a:lnTo>
                  <a:lnTo>
                    <a:pt x="6504" y="7507"/>
                  </a:lnTo>
                  <a:lnTo>
                    <a:pt x="6515" y="7511"/>
                  </a:lnTo>
                  <a:lnTo>
                    <a:pt x="6525" y="7516"/>
                  </a:lnTo>
                  <a:lnTo>
                    <a:pt x="6535" y="7521"/>
                  </a:lnTo>
                  <a:lnTo>
                    <a:pt x="6545" y="7527"/>
                  </a:lnTo>
                  <a:lnTo>
                    <a:pt x="6555" y="7533"/>
                  </a:lnTo>
                  <a:lnTo>
                    <a:pt x="6564" y="7539"/>
                  </a:lnTo>
                  <a:lnTo>
                    <a:pt x="6573" y="7545"/>
                  </a:lnTo>
                  <a:lnTo>
                    <a:pt x="6582" y="7552"/>
                  </a:lnTo>
                  <a:lnTo>
                    <a:pt x="6591" y="7559"/>
                  </a:lnTo>
                  <a:lnTo>
                    <a:pt x="6599" y="7567"/>
                  </a:lnTo>
                  <a:lnTo>
                    <a:pt x="6608" y="7574"/>
                  </a:lnTo>
                  <a:lnTo>
                    <a:pt x="6615" y="7583"/>
                  </a:lnTo>
                  <a:lnTo>
                    <a:pt x="6623" y="7591"/>
                  </a:lnTo>
                  <a:lnTo>
                    <a:pt x="6630" y="7600"/>
                  </a:lnTo>
                  <a:lnTo>
                    <a:pt x="6637" y="7609"/>
                  </a:lnTo>
                  <a:lnTo>
                    <a:pt x="6644" y="7618"/>
                  </a:lnTo>
                  <a:lnTo>
                    <a:pt x="6650" y="7627"/>
                  </a:lnTo>
                  <a:lnTo>
                    <a:pt x="6656" y="7637"/>
                  </a:lnTo>
                  <a:lnTo>
                    <a:pt x="6661" y="7647"/>
                  </a:lnTo>
                  <a:lnTo>
                    <a:pt x="6666" y="7657"/>
                  </a:lnTo>
                  <a:lnTo>
                    <a:pt x="6671" y="7667"/>
                  </a:lnTo>
                  <a:lnTo>
                    <a:pt x="6675" y="7678"/>
                  </a:lnTo>
                  <a:lnTo>
                    <a:pt x="6679" y="7688"/>
                  </a:lnTo>
                  <a:lnTo>
                    <a:pt x="6683" y="7699"/>
                  </a:lnTo>
                  <a:lnTo>
                    <a:pt x="6686" y="7710"/>
                  </a:lnTo>
                  <a:lnTo>
                    <a:pt x="6688" y="7721"/>
                  </a:lnTo>
                  <a:lnTo>
                    <a:pt x="6691" y="7732"/>
                  </a:lnTo>
                  <a:lnTo>
                    <a:pt x="6693" y="7743"/>
                  </a:lnTo>
                  <a:close/>
                  <a:moveTo>
                    <a:pt x="6694" y="6360"/>
                  </a:moveTo>
                  <a:lnTo>
                    <a:pt x="6695" y="6371"/>
                  </a:lnTo>
                  <a:lnTo>
                    <a:pt x="6696" y="6383"/>
                  </a:lnTo>
                  <a:lnTo>
                    <a:pt x="6696" y="6394"/>
                  </a:lnTo>
                  <a:lnTo>
                    <a:pt x="6696" y="6405"/>
                  </a:lnTo>
                  <a:lnTo>
                    <a:pt x="6695" y="6417"/>
                  </a:lnTo>
                  <a:lnTo>
                    <a:pt x="6694" y="6428"/>
                  </a:lnTo>
                  <a:lnTo>
                    <a:pt x="6693" y="6439"/>
                  </a:lnTo>
                  <a:lnTo>
                    <a:pt x="6691" y="6450"/>
                  </a:lnTo>
                  <a:lnTo>
                    <a:pt x="6688" y="6461"/>
                  </a:lnTo>
                  <a:lnTo>
                    <a:pt x="6686" y="6472"/>
                  </a:lnTo>
                  <a:lnTo>
                    <a:pt x="6683" y="6483"/>
                  </a:lnTo>
                  <a:lnTo>
                    <a:pt x="6679" y="6494"/>
                  </a:lnTo>
                  <a:lnTo>
                    <a:pt x="6675" y="6504"/>
                  </a:lnTo>
                  <a:lnTo>
                    <a:pt x="6671" y="6515"/>
                  </a:lnTo>
                  <a:lnTo>
                    <a:pt x="6666" y="6525"/>
                  </a:lnTo>
                  <a:lnTo>
                    <a:pt x="6661" y="6535"/>
                  </a:lnTo>
                  <a:lnTo>
                    <a:pt x="6656" y="6545"/>
                  </a:lnTo>
                  <a:lnTo>
                    <a:pt x="6650" y="6555"/>
                  </a:lnTo>
                  <a:lnTo>
                    <a:pt x="6644" y="6564"/>
                  </a:lnTo>
                  <a:lnTo>
                    <a:pt x="6637" y="6573"/>
                  </a:lnTo>
                  <a:lnTo>
                    <a:pt x="6630" y="6582"/>
                  </a:lnTo>
                  <a:lnTo>
                    <a:pt x="6623" y="6591"/>
                  </a:lnTo>
                  <a:lnTo>
                    <a:pt x="6615" y="6599"/>
                  </a:lnTo>
                  <a:lnTo>
                    <a:pt x="6608" y="6608"/>
                  </a:lnTo>
                  <a:lnTo>
                    <a:pt x="6599" y="6615"/>
                  </a:lnTo>
                  <a:lnTo>
                    <a:pt x="6591" y="6623"/>
                  </a:lnTo>
                  <a:lnTo>
                    <a:pt x="6582" y="6630"/>
                  </a:lnTo>
                  <a:lnTo>
                    <a:pt x="6573" y="6637"/>
                  </a:lnTo>
                  <a:lnTo>
                    <a:pt x="6564" y="6644"/>
                  </a:lnTo>
                  <a:lnTo>
                    <a:pt x="6555" y="6650"/>
                  </a:lnTo>
                  <a:lnTo>
                    <a:pt x="6545" y="6656"/>
                  </a:lnTo>
                  <a:lnTo>
                    <a:pt x="6535" y="6661"/>
                  </a:lnTo>
                  <a:lnTo>
                    <a:pt x="6525" y="6666"/>
                  </a:lnTo>
                  <a:lnTo>
                    <a:pt x="6515" y="6671"/>
                  </a:lnTo>
                  <a:lnTo>
                    <a:pt x="6504" y="6675"/>
                  </a:lnTo>
                  <a:lnTo>
                    <a:pt x="6494" y="6679"/>
                  </a:lnTo>
                  <a:lnTo>
                    <a:pt x="6483" y="6683"/>
                  </a:lnTo>
                  <a:lnTo>
                    <a:pt x="6472" y="6686"/>
                  </a:lnTo>
                  <a:lnTo>
                    <a:pt x="6461" y="6688"/>
                  </a:lnTo>
                  <a:lnTo>
                    <a:pt x="6450" y="6691"/>
                  </a:lnTo>
                  <a:lnTo>
                    <a:pt x="6439" y="6693"/>
                  </a:lnTo>
                  <a:lnTo>
                    <a:pt x="6428" y="6694"/>
                  </a:lnTo>
                  <a:lnTo>
                    <a:pt x="6417" y="6695"/>
                  </a:lnTo>
                  <a:lnTo>
                    <a:pt x="6405" y="6696"/>
                  </a:lnTo>
                  <a:lnTo>
                    <a:pt x="6394" y="6696"/>
                  </a:lnTo>
                  <a:lnTo>
                    <a:pt x="6383" y="6696"/>
                  </a:lnTo>
                  <a:lnTo>
                    <a:pt x="6371" y="6695"/>
                  </a:lnTo>
                  <a:lnTo>
                    <a:pt x="6360" y="6694"/>
                  </a:lnTo>
                  <a:lnTo>
                    <a:pt x="6349" y="6693"/>
                  </a:lnTo>
                  <a:lnTo>
                    <a:pt x="6338" y="6691"/>
                  </a:lnTo>
                  <a:lnTo>
                    <a:pt x="6327" y="6688"/>
                  </a:lnTo>
                  <a:lnTo>
                    <a:pt x="6316" y="6686"/>
                  </a:lnTo>
                  <a:lnTo>
                    <a:pt x="6305" y="6683"/>
                  </a:lnTo>
                  <a:lnTo>
                    <a:pt x="6294" y="6679"/>
                  </a:lnTo>
                  <a:lnTo>
                    <a:pt x="6284" y="6675"/>
                  </a:lnTo>
                  <a:lnTo>
                    <a:pt x="6273" y="6671"/>
                  </a:lnTo>
                  <a:lnTo>
                    <a:pt x="6263" y="6666"/>
                  </a:lnTo>
                  <a:lnTo>
                    <a:pt x="6253" y="6661"/>
                  </a:lnTo>
                  <a:lnTo>
                    <a:pt x="6243" y="6656"/>
                  </a:lnTo>
                  <a:lnTo>
                    <a:pt x="6233" y="6650"/>
                  </a:lnTo>
                  <a:lnTo>
                    <a:pt x="6224" y="6644"/>
                  </a:lnTo>
                  <a:lnTo>
                    <a:pt x="6215" y="6637"/>
                  </a:lnTo>
                  <a:lnTo>
                    <a:pt x="6206" y="6630"/>
                  </a:lnTo>
                  <a:lnTo>
                    <a:pt x="6197" y="6623"/>
                  </a:lnTo>
                  <a:lnTo>
                    <a:pt x="6189" y="6615"/>
                  </a:lnTo>
                  <a:lnTo>
                    <a:pt x="6180" y="6608"/>
                  </a:lnTo>
                  <a:lnTo>
                    <a:pt x="6173" y="6599"/>
                  </a:lnTo>
                  <a:lnTo>
                    <a:pt x="6165" y="6591"/>
                  </a:lnTo>
                  <a:lnTo>
                    <a:pt x="6158" y="6582"/>
                  </a:lnTo>
                  <a:lnTo>
                    <a:pt x="6151" y="6573"/>
                  </a:lnTo>
                  <a:lnTo>
                    <a:pt x="6145" y="6564"/>
                  </a:lnTo>
                  <a:lnTo>
                    <a:pt x="6139" y="6555"/>
                  </a:lnTo>
                  <a:lnTo>
                    <a:pt x="6133" y="6545"/>
                  </a:lnTo>
                  <a:lnTo>
                    <a:pt x="6127" y="6535"/>
                  </a:lnTo>
                  <a:lnTo>
                    <a:pt x="6122" y="6525"/>
                  </a:lnTo>
                  <a:lnTo>
                    <a:pt x="6117" y="6515"/>
                  </a:lnTo>
                  <a:lnTo>
                    <a:pt x="6113" y="6504"/>
                  </a:lnTo>
                  <a:lnTo>
                    <a:pt x="6109" y="6494"/>
                  </a:lnTo>
                  <a:lnTo>
                    <a:pt x="6106" y="6483"/>
                  </a:lnTo>
                  <a:lnTo>
                    <a:pt x="6102" y="6472"/>
                  </a:lnTo>
                  <a:lnTo>
                    <a:pt x="6100" y="6461"/>
                  </a:lnTo>
                  <a:lnTo>
                    <a:pt x="6097" y="6450"/>
                  </a:lnTo>
                  <a:lnTo>
                    <a:pt x="6095" y="6439"/>
                  </a:lnTo>
                  <a:lnTo>
                    <a:pt x="6094" y="6428"/>
                  </a:lnTo>
                  <a:lnTo>
                    <a:pt x="6093" y="6417"/>
                  </a:lnTo>
                  <a:lnTo>
                    <a:pt x="6092" y="6405"/>
                  </a:lnTo>
                  <a:lnTo>
                    <a:pt x="6092" y="6394"/>
                  </a:lnTo>
                  <a:lnTo>
                    <a:pt x="6092" y="6383"/>
                  </a:lnTo>
                  <a:lnTo>
                    <a:pt x="6093" y="6371"/>
                  </a:lnTo>
                  <a:lnTo>
                    <a:pt x="6094" y="6360"/>
                  </a:lnTo>
                  <a:lnTo>
                    <a:pt x="6095" y="6349"/>
                  </a:lnTo>
                  <a:lnTo>
                    <a:pt x="6097" y="6338"/>
                  </a:lnTo>
                  <a:lnTo>
                    <a:pt x="6100" y="6327"/>
                  </a:lnTo>
                  <a:lnTo>
                    <a:pt x="6102" y="6316"/>
                  </a:lnTo>
                  <a:lnTo>
                    <a:pt x="6106" y="6305"/>
                  </a:lnTo>
                  <a:lnTo>
                    <a:pt x="6109" y="6294"/>
                  </a:lnTo>
                  <a:lnTo>
                    <a:pt x="6113" y="6284"/>
                  </a:lnTo>
                  <a:lnTo>
                    <a:pt x="6117" y="6273"/>
                  </a:lnTo>
                  <a:lnTo>
                    <a:pt x="6122" y="6263"/>
                  </a:lnTo>
                  <a:lnTo>
                    <a:pt x="6127" y="6253"/>
                  </a:lnTo>
                  <a:lnTo>
                    <a:pt x="6133" y="6243"/>
                  </a:lnTo>
                  <a:lnTo>
                    <a:pt x="6139" y="6233"/>
                  </a:lnTo>
                  <a:lnTo>
                    <a:pt x="6145" y="6224"/>
                  </a:lnTo>
                  <a:lnTo>
                    <a:pt x="6151" y="6215"/>
                  </a:lnTo>
                  <a:lnTo>
                    <a:pt x="6158" y="6206"/>
                  </a:lnTo>
                  <a:lnTo>
                    <a:pt x="6165" y="6197"/>
                  </a:lnTo>
                  <a:lnTo>
                    <a:pt x="6173" y="6189"/>
                  </a:lnTo>
                  <a:lnTo>
                    <a:pt x="6180" y="6180"/>
                  </a:lnTo>
                  <a:lnTo>
                    <a:pt x="6189" y="6173"/>
                  </a:lnTo>
                  <a:lnTo>
                    <a:pt x="6197" y="6165"/>
                  </a:lnTo>
                  <a:lnTo>
                    <a:pt x="6206" y="6158"/>
                  </a:lnTo>
                  <a:lnTo>
                    <a:pt x="6215" y="6151"/>
                  </a:lnTo>
                  <a:lnTo>
                    <a:pt x="6224" y="6145"/>
                  </a:lnTo>
                  <a:lnTo>
                    <a:pt x="6233" y="6139"/>
                  </a:lnTo>
                  <a:lnTo>
                    <a:pt x="6243" y="6133"/>
                  </a:lnTo>
                  <a:lnTo>
                    <a:pt x="6253" y="6127"/>
                  </a:lnTo>
                  <a:lnTo>
                    <a:pt x="6263" y="6122"/>
                  </a:lnTo>
                  <a:lnTo>
                    <a:pt x="6273" y="6117"/>
                  </a:lnTo>
                  <a:lnTo>
                    <a:pt x="6284" y="6113"/>
                  </a:lnTo>
                  <a:lnTo>
                    <a:pt x="6294" y="6109"/>
                  </a:lnTo>
                  <a:lnTo>
                    <a:pt x="6305" y="6106"/>
                  </a:lnTo>
                  <a:lnTo>
                    <a:pt x="6316" y="6102"/>
                  </a:lnTo>
                  <a:lnTo>
                    <a:pt x="6327" y="6100"/>
                  </a:lnTo>
                  <a:lnTo>
                    <a:pt x="6338" y="6097"/>
                  </a:lnTo>
                  <a:lnTo>
                    <a:pt x="6349" y="6095"/>
                  </a:lnTo>
                  <a:lnTo>
                    <a:pt x="6360" y="6094"/>
                  </a:lnTo>
                  <a:lnTo>
                    <a:pt x="6371" y="6093"/>
                  </a:lnTo>
                  <a:lnTo>
                    <a:pt x="6383" y="6092"/>
                  </a:lnTo>
                  <a:lnTo>
                    <a:pt x="6394" y="6092"/>
                  </a:lnTo>
                  <a:lnTo>
                    <a:pt x="6405" y="6092"/>
                  </a:lnTo>
                  <a:lnTo>
                    <a:pt x="6417" y="6093"/>
                  </a:lnTo>
                  <a:lnTo>
                    <a:pt x="6428" y="6094"/>
                  </a:lnTo>
                  <a:lnTo>
                    <a:pt x="6439" y="6095"/>
                  </a:lnTo>
                  <a:lnTo>
                    <a:pt x="6450" y="6097"/>
                  </a:lnTo>
                  <a:lnTo>
                    <a:pt x="6461" y="6100"/>
                  </a:lnTo>
                  <a:lnTo>
                    <a:pt x="6472" y="6102"/>
                  </a:lnTo>
                  <a:lnTo>
                    <a:pt x="6483" y="6106"/>
                  </a:lnTo>
                  <a:lnTo>
                    <a:pt x="6494" y="6109"/>
                  </a:lnTo>
                  <a:lnTo>
                    <a:pt x="6504" y="6113"/>
                  </a:lnTo>
                  <a:lnTo>
                    <a:pt x="6515" y="6117"/>
                  </a:lnTo>
                  <a:lnTo>
                    <a:pt x="6525" y="6122"/>
                  </a:lnTo>
                  <a:lnTo>
                    <a:pt x="6535" y="6127"/>
                  </a:lnTo>
                  <a:lnTo>
                    <a:pt x="6545" y="6133"/>
                  </a:lnTo>
                  <a:lnTo>
                    <a:pt x="6555" y="6139"/>
                  </a:lnTo>
                  <a:lnTo>
                    <a:pt x="6564" y="6145"/>
                  </a:lnTo>
                  <a:lnTo>
                    <a:pt x="6573" y="6151"/>
                  </a:lnTo>
                  <a:lnTo>
                    <a:pt x="6582" y="6158"/>
                  </a:lnTo>
                  <a:lnTo>
                    <a:pt x="6591" y="6165"/>
                  </a:lnTo>
                  <a:lnTo>
                    <a:pt x="6599" y="6173"/>
                  </a:lnTo>
                  <a:lnTo>
                    <a:pt x="6608" y="6180"/>
                  </a:lnTo>
                  <a:lnTo>
                    <a:pt x="6615" y="6189"/>
                  </a:lnTo>
                  <a:lnTo>
                    <a:pt x="6623" y="6197"/>
                  </a:lnTo>
                  <a:lnTo>
                    <a:pt x="6630" y="6206"/>
                  </a:lnTo>
                  <a:lnTo>
                    <a:pt x="6637" y="6215"/>
                  </a:lnTo>
                  <a:lnTo>
                    <a:pt x="6644" y="6224"/>
                  </a:lnTo>
                  <a:lnTo>
                    <a:pt x="6650" y="6233"/>
                  </a:lnTo>
                  <a:lnTo>
                    <a:pt x="6656" y="6243"/>
                  </a:lnTo>
                  <a:lnTo>
                    <a:pt x="6661" y="6253"/>
                  </a:lnTo>
                  <a:lnTo>
                    <a:pt x="6666" y="6263"/>
                  </a:lnTo>
                  <a:lnTo>
                    <a:pt x="6671" y="6273"/>
                  </a:lnTo>
                  <a:lnTo>
                    <a:pt x="6675" y="6284"/>
                  </a:lnTo>
                  <a:lnTo>
                    <a:pt x="6679" y="6294"/>
                  </a:lnTo>
                  <a:lnTo>
                    <a:pt x="6683" y="6305"/>
                  </a:lnTo>
                  <a:lnTo>
                    <a:pt x="6686" y="6316"/>
                  </a:lnTo>
                  <a:lnTo>
                    <a:pt x="6688" y="6327"/>
                  </a:lnTo>
                  <a:lnTo>
                    <a:pt x="6691" y="6338"/>
                  </a:lnTo>
                  <a:lnTo>
                    <a:pt x="6693" y="6349"/>
                  </a:lnTo>
                  <a:lnTo>
                    <a:pt x="6694" y="6360"/>
                  </a:lnTo>
                  <a:close/>
                  <a:moveTo>
                    <a:pt x="5299" y="4955"/>
                  </a:moveTo>
                  <a:lnTo>
                    <a:pt x="5300" y="4966"/>
                  </a:lnTo>
                  <a:lnTo>
                    <a:pt x="5301" y="4977"/>
                  </a:lnTo>
                  <a:lnTo>
                    <a:pt x="5302" y="4989"/>
                  </a:lnTo>
                  <a:lnTo>
                    <a:pt x="5302" y="5000"/>
                  </a:lnTo>
                  <a:lnTo>
                    <a:pt x="5302" y="5011"/>
                  </a:lnTo>
                  <a:lnTo>
                    <a:pt x="5301" y="5023"/>
                  </a:lnTo>
                  <a:lnTo>
                    <a:pt x="5300" y="5034"/>
                  </a:lnTo>
                  <a:lnTo>
                    <a:pt x="5299" y="5045"/>
                  </a:lnTo>
                  <a:lnTo>
                    <a:pt x="5297" y="5056"/>
                  </a:lnTo>
                  <a:lnTo>
                    <a:pt x="5294" y="5067"/>
                  </a:lnTo>
                  <a:lnTo>
                    <a:pt x="5292" y="5078"/>
                  </a:lnTo>
                  <a:lnTo>
                    <a:pt x="5289" y="5089"/>
                  </a:lnTo>
                  <a:lnTo>
                    <a:pt x="5285" y="5100"/>
                  </a:lnTo>
                  <a:lnTo>
                    <a:pt x="5281" y="5110"/>
                  </a:lnTo>
                  <a:lnTo>
                    <a:pt x="5277" y="5121"/>
                  </a:lnTo>
                  <a:lnTo>
                    <a:pt x="5272" y="5131"/>
                  </a:lnTo>
                  <a:lnTo>
                    <a:pt x="5267" y="5141"/>
                  </a:lnTo>
                  <a:lnTo>
                    <a:pt x="5262" y="5151"/>
                  </a:lnTo>
                  <a:lnTo>
                    <a:pt x="5256" y="5161"/>
                  </a:lnTo>
                  <a:lnTo>
                    <a:pt x="5250" y="5170"/>
                  </a:lnTo>
                  <a:lnTo>
                    <a:pt x="5243" y="5179"/>
                  </a:lnTo>
                  <a:lnTo>
                    <a:pt x="5236" y="5188"/>
                  </a:lnTo>
                  <a:lnTo>
                    <a:pt x="5229" y="5197"/>
                  </a:lnTo>
                  <a:lnTo>
                    <a:pt x="5221" y="5205"/>
                  </a:lnTo>
                  <a:lnTo>
                    <a:pt x="5214" y="5214"/>
                  </a:lnTo>
                  <a:lnTo>
                    <a:pt x="5205" y="5221"/>
                  </a:lnTo>
                  <a:lnTo>
                    <a:pt x="5197" y="5229"/>
                  </a:lnTo>
                  <a:lnTo>
                    <a:pt x="5188" y="5236"/>
                  </a:lnTo>
                  <a:lnTo>
                    <a:pt x="5179" y="5243"/>
                  </a:lnTo>
                  <a:lnTo>
                    <a:pt x="5170" y="5250"/>
                  </a:lnTo>
                  <a:lnTo>
                    <a:pt x="5161" y="5256"/>
                  </a:lnTo>
                  <a:lnTo>
                    <a:pt x="5151" y="5262"/>
                  </a:lnTo>
                  <a:lnTo>
                    <a:pt x="5141" y="5267"/>
                  </a:lnTo>
                  <a:lnTo>
                    <a:pt x="5131" y="5272"/>
                  </a:lnTo>
                  <a:lnTo>
                    <a:pt x="5121" y="5277"/>
                  </a:lnTo>
                  <a:lnTo>
                    <a:pt x="5110" y="5281"/>
                  </a:lnTo>
                  <a:lnTo>
                    <a:pt x="5100" y="5285"/>
                  </a:lnTo>
                  <a:lnTo>
                    <a:pt x="5089" y="5289"/>
                  </a:lnTo>
                  <a:lnTo>
                    <a:pt x="5078" y="5292"/>
                  </a:lnTo>
                  <a:lnTo>
                    <a:pt x="5067" y="5294"/>
                  </a:lnTo>
                  <a:lnTo>
                    <a:pt x="5056" y="5297"/>
                  </a:lnTo>
                  <a:lnTo>
                    <a:pt x="5045" y="5299"/>
                  </a:lnTo>
                  <a:lnTo>
                    <a:pt x="5034" y="5300"/>
                  </a:lnTo>
                  <a:lnTo>
                    <a:pt x="5023" y="5301"/>
                  </a:lnTo>
                  <a:lnTo>
                    <a:pt x="5011" y="5302"/>
                  </a:lnTo>
                  <a:lnTo>
                    <a:pt x="5000" y="5302"/>
                  </a:lnTo>
                  <a:lnTo>
                    <a:pt x="4989" y="5302"/>
                  </a:lnTo>
                  <a:lnTo>
                    <a:pt x="4977" y="5301"/>
                  </a:lnTo>
                  <a:lnTo>
                    <a:pt x="4966" y="5300"/>
                  </a:lnTo>
                  <a:lnTo>
                    <a:pt x="4955" y="5299"/>
                  </a:lnTo>
                  <a:lnTo>
                    <a:pt x="4944" y="5297"/>
                  </a:lnTo>
                  <a:lnTo>
                    <a:pt x="4933" y="5294"/>
                  </a:lnTo>
                  <a:lnTo>
                    <a:pt x="4922" y="5292"/>
                  </a:lnTo>
                  <a:lnTo>
                    <a:pt x="4911" y="5289"/>
                  </a:lnTo>
                  <a:lnTo>
                    <a:pt x="4900" y="5285"/>
                  </a:lnTo>
                  <a:lnTo>
                    <a:pt x="4890" y="5281"/>
                  </a:lnTo>
                  <a:lnTo>
                    <a:pt x="4879" y="5277"/>
                  </a:lnTo>
                  <a:lnTo>
                    <a:pt x="4869" y="5272"/>
                  </a:lnTo>
                  <a:lnTo>
                    <a:pt x="4859" y="5267"/>
                  </a:lnTo>
                  <a:lnTo>
                    <a:pt x="4849" y="5262"/>
                  </a:lnTo>
                  <a:lnTo>
                    <a:pt x="4839" y="5256"/>
                  </a:lnTo>
                  <a:lnTo>
                    <a:pt x="4830" y="5250"/>
                  </a:lnTo>
                  <a:lnTo>
                    <a:pt x="4821" y="5243"/>
                  </a:lnTo>
                  <a:lnTo>
                    <a:pt x="4812" y="5236"/>
                  </a:lnTo>
                  <a:lnTo>
                    <a:pt x="4803" y="5229"/>
                  </a:lnTo>
                  <a:lnTo>
                    <a:pt x="4795" y="5221"/>
                  </a:lnTo>
                  <a:lnTo>
                    <a:pt x="4786" y="5214"/>
                  </a:lnTo>
                  <a:lnTo>
                    <a:pt x="4779" y="5205"/>
                  </a:lnTo>
                  <a:lnTo>
                    <a:pt x="4771" y="5197"/>
                  </a:lnTo>
                  <a:lnTo>
                    <a:pt x="4764" y="5188"/>
                  </a:lnTo>
                  <a:lnTo>
                    <a:pt x="4757" y="5179"/>
                  </a:lnTo>
                  <a:lnTo>
                    <a:pt x="4750" y="5170"/>
                  </a:lnTo>
                  <a:lnTo>
                    <a:pt x="4744" y="5161"/>
                  </a:lnTo>
                  <a:lnTo>
                    <a:pt x="4738" y="5151"/>
                  </a:lnTo>
                  <a:lnTo>
                    <a:pt x="4733" y="5141"/>
                  </a:lnTo>
                  <a:lnTo>
                    <a:pt x="4728" y="5131"/>
                  </a:lnTo>
                  <a:lnTo>
                    <a:pt x="4723" y="5121"/>
                  </a:lnTo>
                  <a:lnTo>
                    <a:pt x="4719" y="5110"/>
                  </a:lnTo>
                  <a:lnTo>
                    <a:pt x="4715" y="5100"/>
                  </a:lnTo>
                  <a:lnTo>
                    <a:pt x="4711" y="5089"/>
                  </a:lnTo>
                  <a:lnTo>
                    <a:pt x="4708" y="5078"/>
                  </a:lnTo>
                  <a:lnTo>
                    <a:pt x="4706" y="5067"/>
                  </a:lnTo>
                  <a:lnTo>
                    <a:pt x="4703" y="5056"/>
                  </a:lnTo>
                  <a:lnTo>
                    <a:pt x="4701" y="5045"/>
                  </a:lnTo>
                  <a:lnTo>
                    <a:pt x="4700" y="5034"/>
                  </a:lnTo>
                  <a:lnTo>
                    <a:pt x="4699" y="5023"/>
                  </a:lnTo>
                  <a:lnTo>
                    <a:pt x="4698" y="5011"/>
                  </a:lnTo>
                  <a:lnTo>
                    <a:pt x="4698" y="5000"/>
                  </a:lnTo>
                  <a:lnTo>
                    <a:pt x="4698" y="4989"/>
                  </a:lnTo>
                  <a:lnTo>
                    <a:pt x="4699" y="4977"/>
                  </a:lnTo>
                  <a:lnTo>
                    <a:pt x="4700" y="4966"/>
                  </a:lnTo>
                  <a:lnTo>
                    <a:pt x="4701" y="4955"/>
                  </a:lnTo>
                  <a:lnTo>
                    <a:pt x="4703" y="4944"/>
                  </a:lnTo>
                  <a:lnTo>
                    <a:pt x="4706" y="4933"/>
                  </a:lnTo>
                  <a:lnTo>
                    <a:pt x="4708" y="4922"/>
                  </a:lnTo>
                  <a:lnTo>
                    <a:pt x="4711" y="4911"/>
                  </a:lnTo>
                  <a:lnTo>
                    <a:pt x="4715" y="4900"/>
                  </a:lnTo>
                  <a:lnTo>
                    <a:pt x="4719" y="4890"/>
                  </a:lnTo>
                  <a:lnTo>
                    <a:pt x="4723" y="4879"/>
                  </a:lnTo>
                  <a:lnTo>
                    <a:pt x="4728" y="4869"/>
                  </a:lnTo>
                  <a:lnTo>
                    <a:pt x="4733" y="4859"/>
                  </a:lnTo>
                  <a:lnTo>
                    <a:pt x="4738" y="4849"/>
                  </a:lnTo>
                  <a:lnTo>
                    <a:pt x="4744" y="4839"/>
                  </a:lnTo>
                  <a:lnTo>
                    <a:pt x="4750" y="4830"/>
                  </a:lnTo>
                  <a:lnTo>
                    <a:pt x="4757" y="4821"/>
                  </a:lnTo>
                  <a:lnTo>
                    <a:pt x="4764" y="4812"/>
                  </a:lnTo>
                  <a:lnTo>
                    <a:pt x="4771" y="4803"/>
                  </a:lnTo>
                  <a:lnTo>
                    <a:pt x="4779" y="4795"/>
                  </a:lnTo>
                  <a:lnTo>
                    <a:pt x="4786" y="4786"/>
                  </a:lnTo>
                  <a:lnTo>
                    <a:pt x="4795" y="4779"/>
                  </a:lnTo>
                  <a:lnTo>
                    <a:pt x="4803" y="4771"/>
                  </a:lnTo>
                  <a:lnTo>
                    <a:pt x="4812" y="4764"/>
                  </a:lnTo>
                  <a:lnTo>
                    <a:pt x="4821" y="4757"/>
                  </a:lnTo>
                  <a:lnTo>
                    <a:pt x="4830" y="4750"/>
                  </a:lnTo>
                  <a:lnTo>
                    <a:pt x="4839" y="4744"/>
                  </a:lnTo>
                  <a:lnTo>
                    <a:pt x="4849" y="4738"/>
                  </a:lnTo>
                  <a:lnTo>
                    <a:pt x="4859" y="4733"/>
                  </a:lnTo>
                  <a:lnTo>
                    <a:pt x="4869" y="4728"/>
                  </a:lnTo>
                  <a:lnTo>
                    <a:pt x="4879" y="4723"/>
                  </a:lnTo>
                  <a:lnTo>
                    <a:pt x="4890" y="4719"/>
                  </a:lnTo>
                  <a:lnTo>
                    <a:pt x="4900" y="4715"/>
                  </a:lnTo>
                  <a:lnTo>
                    <a:pt x="4911" y="4711"/>
                  </a:lnTo>
                  <a:lnTo>
                    <a:pt x="4922" y="4708"/>
                  </a:lnTo>
                  <a:lnTo>
                    <a:pt x="4933" y="4706"/>
                  </a:lnTo>
                  <a:lnTo>
                    <a:pt x="4944" y="4703"/>
                  </a:lnTo>
                  <a:lnTo>
                    <a:pt x="4955" y="4701"/>
                  </a:lnTo>
                  <a:lnTo>
                    <a:pt x="4966" y="4700"/>
                  </a:lnTo>
                  <a:lnTo>
                    <a:pt x="4977" y="4699"/>
                  </a:lnTo>
                  <a:lnTo>
                    <a:pt x="4989" y="4698"/>
                  </a:lnTo>
                  <a:lnTo>
                    <a:pt x="5000" y="4698"/>
                  </a:lnTo>
                  <a:lnTo>
                    <a:pt x="5011" y="4698"/>
                  </a:lnTo>
                  <a:lnTo>
                    <a:pt x="5023" y="4699"/>
                  </a:lnTo>
                  <a:lnTo>
                    <a:pt x="5034" y="4700"/>
                  </a:lnTo>
                  <a:lnTo>
                    <a:pt x="5045" y="4701"/>
                  </a:lnTo>
                  <a:lnTo>
                    <a:pt x="5056" y="4703"/>
                  </a:lnTo>
                  <a:lnTo>
                    <a:pt x="5067" y="4706"/>
                  </a:lnTo>
                  <a:lnTo>
                    <a:pt x="5078" y="4708"/>
                  </a:lnTo>
                  <a:lnTo>
                    <a:pt x="5089" y="4711"/>
                  </a:lnTo>
                  <a:lnTo>
                    <a:pt x="5100" y="4715"/>
                  </a:lnTo>
                  <a:lnTo>
                    <a:pt x="5110" y="4719"/>
                  </a:lnTo>
                  <a:lnTo>
                    <a:pt x="5121" y="4723"/>
                  </a:lnTo>
                  <a:lnTo>
                    <a:pt x="5131" y="4728"/>
                  </a:lnTo>
                  <a:lnTo>
                    <a:pt x="5141" y="4733"/>
                  </a:lnTo>
                  <a:lnTo>
                    <a:pt x="5151" y="4738"/>
                  </a:lnTo>
                  <a:lnTo>
                    <a:pt x="5161" y="4744"/>
                  </a:lnTo>
                  <a:lnTo>
                    <a:pt x="5170" y="4750"/>
                  </a:lnTo>
                  <a:lnTo>
                    <a:pt x="5179" y="4757"/>
                  </a:lnTo>
                  <a:lnTo>
                    <a:pt x="5188" y="4764"/>
                  </a:lnTo>
                  <a:lnTo>
                    <a:pt x="5197" y="4771"/>
                  </a:lnTo>
                  <a:lnTo>
                    <a:pt x="5205" y="4779"/>
                  </a:lnTo>
                  <a:lnTo>
                    <a:pt x="5214" y="4786"/>
                  </a:lnTo>
                  <a:lnTo>
                    <a:pt x="5221" y="4795"/>
                  </a:lnTo>
                  <a:lnTo>
                    <a:pt x="5229" y="4803"/>
                  </a:lnTo>
                  <a:lnTo>
                    <a:pt x="5236" y="4812"/>
                  </a:lnTo>
                  <a:lnTo>
                    <a:pt x="5243" y="4821"/>
                  </a:lnTo>
                  <a:lnTo>
                    <a:pt x="5250" y="4830"/>
                  </a:lnTo>
                  <a:lnTo>
                    <a:pt x="5256" y="4839"/>
                  </a:lnTo>
                  <a:lnTo>
                    <a:pt x="5262" y="4849"/>
                  </a:lnTo>
                  <a:lnTo>
                    <a:pt x="5267" y="4859"/>
                  </a:lnTo>
                  <a:lnTo>
                    <a:pt x="5272" y="4869"/>
                  </a:lnTo>
                  <a:lnTo>
                    <a:pt x="5277" y="4879"/>
                  </a:lnTo>
                  <a:lnTo>
                    <a:pt x="5281" y="4890"/>
                  </a:lnTo>
                  <a:lnTo>
                    <a:pt x="5285" y="4900"/>
                  </a:lnTo>
                  <a:lnTo>
                    <a:pt x="5289" y="4911"/>
                  </a:lnTo>
                  <a:lnTo>
                    <a:pt x="5292" y="4922"/>
                  </a:lnTo>
                  <a:lnTo>
                    <a:pt x="5294" y="4933"/>
                  </a:lnTo>
                  <a:lnTo>
                    <a:pt x="5297" y="4944"/>
                  </a:lnTo>
                  <a:lnTo>
                    <a:pt x="5299" y="4955"/>
                  </a:lnTo>
                  <a:close/>
                  <a:moveTo>
                    <a:pt x="5299" y="6349"/>
                  </a:moveTo>
                  <a:lnTo>
                    <a:pt x="5300" y="6360"/>
                  </a:lnTo>
                  <a:lnTo>
                    <a:pt x="5301" y="6371"/>
                  </a:lnTo>
                  <a:lnTo>
                    <a:pt x="5302" y="6383"/>
                  </a:lnTo>
                  <a:lnTo>
                    <a:pt x="5302" y="6394"/>
                  </a:lnTo>
                  <a:lnTo>
                    <a:pt x="5302" y="6405"/>
                  </a:lnTo>
                  <a:lnTo>
                    <a:pt x="5301" y="6417"/>
                  </a:lnTo>
                  <a:lnTo>
                    <a:pt x="5300" y="6428"/>
                  </a:lnTo>
                  <a:lnTo>
                    <a:pt x="5299" y="6439"/>
                  </a:lnTo>
                  <a:lnTo>
                    <a:pt x="5297" y="6450"/>
                  </a:lnTo>
                  <a:lnTo>
                    <a:pt x="5294" y="6461"/>
                  </a:lnTo>
                  <a:lnTo>
                    <a:pt x="5292" y="6472"/>
                  </a:lnTo>
                  <a:lnTo>
                    <a:pt x="5289" y="6483"/>
                  </a:lnTo>
                  <a:lnTo>
                    <a:pt x="5285" y="6494"/>
                  </a:lnTo>
                  <a:lnTo>
                    <a:pt x="5281" y="6504"/>
                  </a:lnTo>
                  <a:lnTo>
                    <a:pt x="5277" y="6515"/>
                  </a:lnTo>
                  <a:lnTo>
                    <a:pt x="5272" y="6525"/>
                  </a:lnTo>
                  <a:lnTo>
                    <a:pt x="5267" y="6535"/>
                  </a:lnTo>
                  <a:lnTo>
                    <a:pt x="5262" y="6545"/>
                  </a:lnTo>
                  <a:lnTo>
                    <a:pt x="5256" y="6555"/>
                  </a:lnTo>
                  <a:lnTo>
                    <a:pt x="5250" y="6564"/>
                  </a:lnTo>
                  <a:lnTo>
                    <a:pt x="5243" y="6573"/>
                  </a:lnTo>
                  <a:lnTo>
                    <a:pt x="5236" y="6582"/>
                  </a:lnTo>
                  <a:lnTo>
                    <a:pt x="5229" y="6591"/>
                  </a:lnTo>
                  <a:lnTo>
                    <a:pt x="5221" y="6599"/>
                  </a:lnTo>
                  <a:lnTo>
                    <a:pt x="5214" y="6608"/>
                  </a:lnTo>
                  <a:lnTo>
                    <a:pt x="5205" y="6615"/>
                  </a:lnTo>
                  <a:lnTo>
                    <a:pt x="5197" y="6623"/>
                  </a:lnTo>
                  <a:lnTo>
                    <a:pt x="5188" y="6630"/>
                  </a:lnTo>
                  <a:lnTo>
                    <a:pt x="5179" y="6637"/>
                  </a:lnTo>
                  <a:lnTo>
                    <a:pt x="5170" y="6644"/>
                  </a:lnTo>
                  <a:lnTo>
                    <a:pt x="5161" y="6650"/>
                  </a:lnTo>
                  <a:lnTo>
                    <a:pt x="5151" y="6656"/>
                  </a:lnTo>
                  <a:lnTo>
                    <a:pt x="5141" y="6661"/>
                  </a:lnTo>
                  <a:lnTo>
                    <a:pt x="5131" y="6666"/>
                  </a:lnTo>
                  <a:lnTo>
                    <a:pt x="5121" y="6671"/>
                  </a:lnTo>
                  <a:lnTo>
                    <a:pt x="5110" y="6675"/>
                  </a:lnTo>
                  <a:lnTo>
                    <a:pt x="5100" y="6679"/>
                  </a:lnTo>
                  <a:lnTo>
                    <a:pt x="5089" y="6683"/>
                  </a:lnTo>
                  <a:lnTo>
                    <a:pt x="5078" y="6686"/>
                  </a:lnTo>
                  <a:lnTo>
                    <a:pt x="5067" y="6688"/>
                  </a:lnTo>
                  <a:lnTo>
                    <a:pt x="5056" y="6691"/>
                  </a:lnTo>
                  <a:lnTo>
                    <a:pt x="5045" y="6693"/>
                  </a:lnTo>
                  <a:lnTo>
                    <a:pt x="5034" y="6694"/>
                  </a:lnTo>
                  <a:lnTo>
                    <a:pt x="5023" y="6695"/>
                  </a:lnTo>
                  <a:lnTo>
                    <a:pt x="5011" y="6696"/>
                  </a:lnTo>
                  <a:lnTo>
                    <a:pt x="5000" y="6696"/>
                  </a:lnTo>
                  <a:lnTo>
                    <a:pt x="4989" y="6696"/>
                  </a:lnTo>
                  <a:lnTo>
                    <a:pt x="4977" y="6695"/>
                  </a:lnTo>
                  <a:lnTo>
                    <a:pt x="4966" y="6694"/>
                  </a:lnTo>
                  <a:lnTo>
                    <a:pt x="4955" y="6693"/>
                  </a:lnTo>
                  <a:lnTo>
                    <a:pt x="4944" y="6691"/>
                  </a:lnTo>
                  <a:lnTo>
                    <a:pt x="4933" y="6688"/>
                  </a:lnTo>
                  <a:lnTo>
                    <a:pt x="4922" y="6686"/>
                  </a:lnTo>
                  <a:lnTo>
                    <a:pt x="4911" y="6683"/>
                  </a:lnTo>
                  <a:lnTo>
                    <a:pt x="4900" y="6679"/>
                  </a:lnTo>
                  <a:lnTo>
                    <a:pt x="4890" y="6675"/>
                  </a:lnTo>
                  <a:lnTo>
                    <a:pt x="4879" y="6671"/>
                  </a:lnTo>
                  <a:lnTo>
                    <a:pt x="4869" y="6666"/>
                  </a:lnTo>
                  <a:lnTo>
                    <a:pt x="4859" y="6661"/>
                  </a:lnTo>
                  <a:lnTo>
                    <a:pt x="4849" y="6656"/>
                  </a:lnTo>
                  <a:lnTo>
                    <a:pt x="4839" y="6650"/>
                  </a:lnTo>
                  <a:lnTo>
                    <a:pt x="4830" y="6644"/>
                  </a:lnTo>
                  <a:lnTo>
                    <a:pt x="4821" y="6637"/>
                  </a:lnTo>
                  <a:lnTo>
                    <a:pt x="4812" y="6630"/>
                  </a:lnTo>
                  <a:lnTo>
                    <a:pt x="4803" y="6623"/>
                  </a:lnTo>
                  <a:lnTo>
                    <a:pt x="4795" y="6615"/>
                  </a:lnTo>
                  <a:lnTo>
                    <a:pt x="4786" y="6608"/>
                  </a:lnTo>
                  <a:lnTo>
                    <a:pt x="4779" y="6599"/>
                  </a:lnTo>
                  <a:lnTo>
                    <a:pt x="4771" y="6591"/>
                  </a:lnTo>
                  <a:lnTo>
                    <a:pt x="4764" y="6582"/>
                  </a:lnTo>
                  <a:lnTo>
                    <a:pt x="4757" y="6573"/>
                  </a:lnTo>
                  <a:lnTo>
                    <a:pt x="4750" y="6564"/>
                  </a:lnTo>
                  <a:lnTo>
                    <a:pt x="4744" y="6555"/>
                  </a:lnTo>
                  <a:lnTo>
                    <a:pt x="4738" y="6545"/>
                  </a:lnTo>
                  <a:lnTo>
                    <a:pt x="4733" y="6535"/>
                  </a:lnTo>
                  <a:lnTo>
                    <a:pt x="4728" y="6525"/>
                  </a:lnTo>
                  <a:lnTo>
                    <a:pt x="4723" y="6515"/>
                  </a:lnTo>
                  <a:lnTo>
                    <a:pt x="4719" y="6504"/>
                  </a:lnTo>
                  <a:lnTo>
                    <a:pt x="4715" y="6494"/>
                  </a:lnTo>
                  <a:lnTo>
                    <a:pt x="4711" y="6483"/>
                  </a:lnTo>
                  <a:lnTo>
                    <a:pt x="4708" y="6472"/>
                  </a:lnTo>
                  <a:lnTo>
                    <a:pt x="4706" y="6461"/>
                  </a:lnTo>
                  <a:lnTo>
                    <a:pt x="4703" y="6450"/>
                  </a:lnTo>
                  <a:lnTo>
                    <a:pt x="4701" y="6439"/>
                  </a:lnTo>
                  <a:lnTo>
                    <a:pt x="4700" y="6428"/>
                  </a:lnTo>
                  <a:lnTo>
                    <a:pt x="4699" y="6417"/>
                  </a:lnTo>
                  <a:lnTo>
                    <a:pt x="4698" y="6405"/>
                  </a:lnTo>
                  <a:lnTo>
                    <a:pt x="4698" y="6394"/>
                  </a:lnTo>
                  <a:lnTo>
                    <a:pt x="4698" y="6383"/>
                  </a:lnTo>
                  <a:lnTo>
                    <a:pt x="4699" y="6371"/>
                  </a:lnTo>
                  <a:lnTo>
                    <a:pt x="4700" y="6360"/>
                  </a:lnTo>
                  <a:lnTo>
                    <a:pt x="4701" y="6349"/>
                  </a:lnTo>
                  <a:lnTo>
                    <a:pt x="4703" y="6338"/>
                  </a:lnTo>
                  <a:lnTo>
                    <a:pt x="4706" y="6327"/>
                  </a:lnTo>
                  <a:lnTo>
                    <a:pt x="4708" y="6316"/>
                  </a:lnTo>
                  <a:lnTo>
                    <a:pt x="4711" y="6305"/>
                  </a:lnTo>
                  <a:lnTo>
                    <a:pt x="4715" y="6294"/>
                  </a:lnTo>
                  <a:lnTo>
                    <a:pt x="4719" y="6284"/>
                  </a:lnTo>
                  <a:lnTo>
                    <a:pt x="4723" y="6273"/>
                  </a:lnTo>
                  <a:lnTo>
                    <a:pt x="4728" y="6263"/>
                  </a:lnTo>
                  <a:lnTo>
                    <a:pt x="4733" y="6253"/>
                  </a:lnTo>
                  <a:lnTo>
                    <a:pt x="4738" y="6243"/>
                  </a:lnTo>
                  <a:lnTo>
                    <a:pt x="4744" y="6233"/>
                  </a:lnTo>
                  <a:lnTo>
                    <a:pt x="4750" y="6224"/>
                  </a:lnTo>
                  <a:lnTo>
                    <a:pt x="4757" y="6215"/>
                  </a:lnTo>
                  <a:lnTo>
                    <a:pt x="4764" y="6206"/>
                  </a:lnTo>
                  <a:lnTo>
                    <a:pt x="4771" y="6197"/>
                  </a:lnTo>
                  <a:lnTo>
                    <a:pt x="4779" y="6189"/>
                  </a:lnTo>
                  <a:lnTo>
                    <a:pt x="4786" y="6180"/>
                  </a:lnTo>
                  <a:lnTo>
                    <a:pt x="4795" y="6173"/>
                  </a:lnTo>
                  <a:lnTo>
                    <a:pt x="4803" y="6165"/>
                  </a:lnTo>
                  <a:lnTo>
                    <a:pt x="4812" y="6158"/>
                  </a:lnTo>
                  <a:lnTo>
                    <a:pt x="4821" y="6151"/>
                  </a:lnTo>
                  <a:lnTo>
                    <a:pt x="4830" y="6145"/>
                  </a:lnTo>
                  <a:lnTo>
                    <a:pt x="4839" y="6139"/>
                  </a:lnTo>
                  <a:lnTo>
                    <a:pt x="4849" y="6133"/>
                  </a:lnTo>
                  <a:lnTo>
                    <a:pt x="4859" y="6127"/>
                  </a:lnTo>
                  <a:lnTo>
                    <a:pt x="4869" y="6122"/>
                  </a:lnTo>
                  <a:lnTo>
                    <a:pt x="4879" y="6117"/>
                  </a:lnTo>
                  <a:lnTo>
                    <a:pt x="4890" y="6113"/>
                  </a:lnTo>
                  <a:lnTo>
                    <a:pt x="4900" y="6109"/>
                  </a:lnTo>
                  <a:lnTo>
                    <a:pt x="4911" y="6106"/>
                  </a:lnTo>
                  <a:lnTo>
                    <a:pt x="4922" y="6102"/>
                  </a:lnTo>
                  <a:lnTo>
                    <a:pt x="4933" y="6100"/>
                  </a:lnTo>
                  <a:lnTo>
                    <a:pt x="4944" y="6097"/>
                  </a:lnTo>
                  <a:lnTo>
                    <a:pt x="4955" y="6095"/>
                  </a:lnTo>
                  <a:lnTo>
                    <a:pt x="4966" y="6094"/>
                  </a:lnTo>
                  <a:lnTo>
                    <a:pt x="4977" y="6093"/>
                  </a:lnTo>
                  <a:lnTo>
                    <a:pt x="4989" y="6092"/>
                  </a:lnTo>
                  <a:lnTo>
                    <a:pt x="5000" y="6092"/>
                  </a:lnTo>
                  <a:lnTo>
                    <a:pt x="5011" y="6092"/>
                  </a:lnTo>
                  <a:lnTo>
                    <a:pt x="5023" y="6093"/>
                  </a:lnTo>
                  <a:lnTo>
                    <a:pt x="5034" y="6094"/>
                  </a:lnTo>
                  <a:lnTo>
                    <a:pt x="5045" y="6095"/>
                  </a:lnTo>
                  <a:lnTo>
                    <a:pt x="5056" y="6097"/>
                  </a:lnTo>
                  <a:lnTo>
                    <a:pt x="5067" y="6100"/>
                  </a:lnTo>
                  <a:lnTo>
                    <a:pt x="5078" y="6102"/>
                  </a:lnTo>
                  <a:lnTo>
                    <a:pt x="5089" y="6106"/>
                  </a:lnTo>
                  <a:lnTo>
                    <a:pt x="5100" y="6109"/>
                  </a:lnTo>
                  <a:lnTo>
                    <a:pt x="5110" y="6113"/>
                  </a:lnTo>
                  <a:lnTo>
                    <a:pt x="5121" y="6117"/>
                  </a:lnTo>
                  <a:lnTo>
                    <a:pt x="5131" y="6122"/>
                  </a:lnTo>
                  <a:lnTo>
                    <a:pt x="5141" y="6127"/>
                  </a:lnTo>
                  <a:lnTo>
                    <a:pt x="5151" y="6133"/>
                  </a:lnTo>
                  <a:lnTo>
                    <a:pt x="5161" y="6139"/>
                  </a:lnTo>
                  <a:lnTo>
                    <a:pt x="5170" y="6145"/>
                  </a:lnTo>
                  <a:lnTo>
                    <a:pt x="5179" y="6151"/>
                  </a:lnTo>
                  <a:lnTo>
                    <a:pt x="5188" y="6158"/>
                  </a:lnTo>
                  <a:lnTo>
                    <a:pt x="5197" y="6165"/>
                  </a:lnTo>
                  <a:lnTo>
                    <a:pt x="5205" y="6173"/>
                  </a:lnTo>
                  <a:lnTo>
                    <a:pt x="5214" y="6180"/>
                  </a:lnTo>
                  <a:lnTo>
                    <a:pt x="5221" y="6189"/>
                  </a:lnTo>
                  <a:lnTo>
                    <a:pt x="5229" y="6197"/>
                  </a:lnTo>
                  <a:lnTo>
                    <a:pt x="5236" y="6206"/>
                  </a:lnTo>
                  <a:lnTo>
                    <a:pt x="5243" y="6215"/>
                  </a:lnTo>
                  <a:lnTo>
                    <a:pt x="5250" y="6224"/>
                  </a:lnTo>
                  <a:lnTo>
                    <a:pt x="5256" y="6233"/>
                  </a:lnTo>
                  <a:lnTo>
                    <a:pt x="5262" y="6243"/>
                  </a:lnTo>
                  <a:lnTo>
                    <a:pt x="5267" y="6253"/>
                  </a:lnTo>
                  <a:lnTo>
                    <a:pt x="5272" y="6263"/>
                  </a:lnTo>
                  <a:lnTo>
                    <a:pt x="5277" y="6273"/>
                  </a:lnTo>
                  <a:lnTo>
                    <a:pt x="5281" y="6284"/>
                  </a:lnTo>
                  <a:lnTo>
                    <a:pt x="5285" y="6294"/>
                  </a:lnTo>
                  <a:lnTo>
                    <a:pt x="5289" y="6305"/>
                  </a:lnTo>
                  <a:lnTo>
                    <a:pt x="5292" y="6316"/>
                  </a:lnTo>
                  <a:lnTo>
                    <a:pt x="5294" y="6327"/>
                  </a:lnTo>
                  <a:lnTo>
                    <a:pt x="5297" y="6338"/>
                  </a:lnTo>
                  <a:lnTo>
                    <a:pt x="5299" y="6349"/>
                  </a:lnTo>
                  <a:close/>
                  <a:moveTo>
                    <a:pt x="5299" y="7743"/>
                  </a:moveTo>
                  <a:lnTo>
                    <a:pt x="5300" y="7754"/>
                  </a:lnTo>
                  <a:lnTo>
                    <a:pt x="5301" y="7765"/>
                  </a:lnTo>
                  <a:lnTo>
                    <a:pt x="5302" y="7777"/>
                  </a:lnTo>
                  <a:lnTo>
                    <a:pt x="5302" y="7788"/>
                  </a:lnTo>
                  <a:lnTo>
                    <a:pt x="5302" y="7799"/>
                  </a:lnTo>
                  <a:lnTo>
                    <a:pt x="5301" y="7811"/>
                  </a:lnTo>
                  <a:lnTo>
                    <a:pt x="5300" y="7822"/>
                  </a:lnTo>
                  <a:lnTo>
                    <a:pt x="5299" y="7833"/>
                  </a:lnTo>
                  <a:lnTo>
                    <a:pt x="5297" y="7844"/>
                  </a:lnTo>
                  <a:lnTo>
                    <a:pt x="5294" y="7855"/>
                  </a:lnTo>
                  <a:lnTo>
                    <a:pt x="5292" y="7866"/>
                  </a:lnTo>
                  <a:lnTo>
                    <a:pt x="5289" y="7877"/>
                  </a:lnTo>
                  <a:lnTo>
                    <a:pt x="5285" y="7888"/>
                  </a:lnTo>
                  <a:lnTo>
                    <a:pt x="5281" y="7898"/>
                  </a:lnTo>
                  <a:lnTo>
                    <a:pt x="5277" y="7909"/>
                  </a:lnTo>
                  <a:lnTo>
                    <a:pt x="5272" y="7919"/>
                  </a:lnTo>
                  <a:lnTo>
                    <a:pt x="5267" y="7929"/>
                  </a:lnTo>
                  <a:lnTo>
                    <a:pt x="5262" y="7939"/>
                  </a:lnTo>
                  <a:lnTo>
                    <a:pt x="5256" y="7949"/>
                  </a:lnTo>
                  <a:lnTo>
                    <a:pt x="5250" y="7958"/>
                  </a:lnTo>
                  <a:lnTo>
                    <a:pt x="5243" y="7967"/>
                  </a:lnTo>
                  <a:lnTo>
                    <a:pt x="5236" y="7976"/>
                  </a:lnTo>
                  <a:lnTo>
                    <a:pt x="5229" y="7985"/>
                  </a:lnTo>
                  <a:lnTo>
                    <a:pt x="5221" y="7993"/>
                  </a:lnTo>
                  <a:lnTo>
                    <a:pt x="5214" y="8002"/>
                  </a:lnTo>
                  <a:lnTo>
                    <a:pt x="5205" y="8009"/>
                  </a:lnTo>
                  <a:lnTo>
                    <a:pt x="5197" y="8017"/>
                  </a:lnTo>
                  <a:lnTo>
                    <a:pt x="5188" y="8024"/>
                  </a:lnTo>
                  <a:lnTo>
                    <a:pt x="5179" y="8031"/>
                  </a:lnTo>
                  <a:lnTo>
                    <a:pt x="5170" y="8038"/>
                  </a:lnTo>
                  <a:lnTo>
                    <a:pt x="5161" y="8044"/>
                  </a:lnTo>
                  <a:lnTo>
                    <a:pt x="5151" y="8050"/>
                  </a:lnTo>
                  <a:lnTo>
                    <a:pt x="5141" y="8055"/>
                  </a:lnTo>
                  <a:lnTo>
                    <a:pt x="5131" y="8060"/>
                  </a:lnTo>
                  <a:lnTo>
                    <a:pt x="5121" y="8065"/>
                  </a:lnTo>
                  <a:lnTo>
                    <a:pt x="5110" y="8069"/>
                  </a:lnTo>
                  <a:lnTo>
                    <a:pt x="5100" y="8073"/>
                  </a:lnTo>
                  <a:lnTo>
                    <a:pt x="5089" y="8077"/>
                  </a:lnTo>
                  <a:lnTo>
                    <a:pt x="5078" y="8080"/>
                  </a:lnTo>
                  <a:lnTo>
                    <a:pt x="5067" y="8082"/>
                  </a:lnTo>
                  <a:lnTo>
                    <a:pt x="5056" y="8085"/>
                  </a:lnTo>
                  <a:lnTo>
                    <a:pt x="5045" y="8087"/>
                  </a:lnTo>
                  <a:lnTo>
                    <a:pt x="5034" y="8088"/>
                  </a:lnTo>
                  <a:lnTo>
                    <a:pt x="5023" y="8089"/>
                  </a:lnTo>
                  <a:lnTo>
                    <a:pt x="5011" y="8090"/>
                  </a:lnTo>
                  <a:lnTo>
                    <a:pt x="5000" y="8090"/>
                  </a:lnTo>
                  <a:lnTo>
                    <a:pt x="4989" y="8090"/>
                  </a:lnTo>
                  <a:lnTo>
                    <a:pt x="4977" y="8089"/>
                  </a:lnTo>
                  <a:lnTo>
                    <a:pt x="4966" y="8088"/>
                  </a:lnTo>
                  <a:lnTo>
                    <a:pt x="4955" y="8087"/>
                  </a:lnTo>
                  <a:lnTo>
                    <a:pt x="4944" y="8085"/>
                  </a:lnTo>
                  <a:lnTo>
                    <a:pt x="4933" y="8082"/>
                  </a:lnTo>
                  <a:lnTo>
                    <a:pt x="4922" y="8080"/>
                  </a:lnTo>
                  <a:lnTo>
                    <a:pt x="4911" y="8077"/>
                  </a:lnTo>
                  <a:lnTo>
                    <a:pt x="4900" y="8073"/>
                  </a:lnTo>
                  <a:lnTo>
                    <a:pt x="4890" y="8069"/>
                  </a:lnTo>
                  <a:lnTo>
                    <a:pt x="4879" y="8065"/>
                  </a:lnTo>
                  <a:lnTo>
                    <a:pt x="4869" y="8060"/>
                  </a:lnTo>
                  <a:lnTo>
                    <a:pt x="4859" y="8055"/>
                  </a:lnTo>
                  <a:lnTo>
                    <a:pt x="4849" y="8050"/>
                  </a:lnTo>
                  <a:lnTo>
                    <a:pt x="4839" y="8044"/>
                  </a:lnTo>
                  <a:lnTo>
                    <a:pt x="4830" y="8038"/>
                  </a:lnTo>
                  <a:lnTo>
                    <a:pt x="4821" y="8031"/>
                  </a:lnTo>
                  <a:lnTo>
                    <a:pt x="4812" y="8024"/>
                  </a:lnTo>
                  <a:lnTo>
                    <a:pt x="4803" y="8017"/>
                  </a:lnTo>
                  <a:lnTo>
                    <a:pt x="4795" y="8009"/>
                  </a:lnTo>
                  <a:lnTo>
                    <a:pt x="4786" y="8002"/>
                  </a:lnTo>
                  <a:lnTo>
                    <a:pt x="4779" y="7993"/>
                  </a:lnTo>
                  <a:lnTo>
                    <a:pt x="4771" y="7985"/>
                  </a:lnTo>
                  <a:lnTo>
                    <a:pt x="4764" y="7976"/>
                  </a:lnTo>
                  <a:lnTo>
                    <a:pt x="4757" y="7967"/>
                  </a:lnTo>
                  <a:lnTo>
                    <a:pt x="4750" y="7958"/>
                  </a:lnTo>
                  <a:lnTo>
                    <a:pt x="4744" y="7949"/>
                  </a:lnTo>
                  <a:lnTo>
                    <a:pt x="4738" y="7939"/>
                  </a:lnTo>
                  <a:lnTo>
                    <a:pt x="4733" y="7929"/>
                  </a:lnTo>
                  <a:lnTo>
                    <a:pt x="4728" y="7919"/>
                  </a:lnTo>
                  <a:lnTo>
                    <a:pt x="4723" y="7909"/>
                  </a:lnTo>
                  <a:lnTo>
                    <a:pt x="4719" y="7898"/>
                  </a:lnTo>
                  <a:lnTo>
                    <a:pt x="4715" y="7888"/>
                  </a:lnTo>
                  <a:lnTo>
                    <a:pt x="4711" y="7877"/>
                  </a:lnTo>
                  <a:lnTo>
                    <a:pt x="4708" y="7866"/>
                  </a:lnTo>
                  <a:lnTo>
                    <a:pt x="4706" y="7855"/>
                  </a:lnTo>
                  <a:lnTo>
                    <a:pt x="4703" y="7844"/>
                  </a:lnTo>
                  <a:lnTo>
                    <a:pt x="4701" y="7833"/>
                  </a:lnTo>
                  <a:lnTo>
                    <a:pt x="4700" y="7822"/>
                  </a:lnTo>
                  <a:lnTo>
                    <a:pt x="4699" y="7811"/>
                  </a:lnTo>
                  <a:lnTo>
                    <a:pt x="4698" y="7799"/>
                  </a:lnTo>
                  <a:lnTo>
                    <a:pt x="4698" y="7788"/>
                  </a:lnTo>
                  <a:lnTo>
                    <a:pt x="4698" y="7777"/>
                  </a:lnTo>
                  <a:lnTo>
                    <a:pt x="4699" y="7765"/>
                  </a:lnTo>
                  <a:lnTo>
                    <a:pt x="4700" y="7754"/>
                  </a:lnTo>
                  <a:lnTo>
                    <a:pt x="4701" y="7743"/>
                  </a:lnTo>
                  <a:lnTo>
                    <a:pt x="4703" y="7732"/>
                  </a:lnTo>
                  <a:lnTo>
                    <a:pt x="4706" y="7721"/>
                  </a:lnTo>
                  <a:lnTo>
                    <a:pt x="4708" y="7710"/>
                  </a:lnTo>
                  <a:lnTo>
                    <a:pt x="4711" y="7699"/>
                  </a:lnTo>
                  <a:lnTo>
                    <a:pt x="4715" y="7688"/>
                  </a:lnTo>
                  <a:lnTo>
                    <a:pt x="4719" y="7678"/>
                  </a:lnTo>
                  <a:lnTo>
                    <a:pt x="4723" y="7667"/>
                  </a:lnTo>
                  <a:lnTo>
                    <a:pt x="4728" y="7657"/>
                  </a:lnTo>
                  <a:lnTo>
                    <a:pt x="4733" y="7647"/>
                  </a:lnTo>
                  <a:lnTo>
                    <a:pt x="4738" y="7637"/>
                  </a:lnTo>
                  <a:lnTo>
                    <a:pt x="4744" y="7627"/>
                  </a:lnTo>
                  <a:lnTo>
                    <a:pt x="4750" y="7618"/>
                  </a:lnTo>
                  <a:lnTo>
                    <a:pt x="4757" y="7609"/>
                  </a:lnTo>
                  <a:lnTo>
                    <a:pt x="4764" y="7600"/>
                  </a:lnTo>
                  <a:lnTo>
                    <a:pt x="4771" y="7591"/>
                  </a:lnTo>
                  <a:lnTo>
                    <a:pt x="4779" y="7583"/>
                  </a:lnTo>
                  <a:lnTo>
                    <a:pt x="4786" y="7574"/>
                  </a:lnTo>
                  <a:lnTo>
                    <a:pt x="4795" y="7567"/>
                  </a:lnTo>
                  <a:lnTo>
                    <a:pt x="4803" y="7559"/>
                  </a:lnTo>
                  <a:lnTo>
                    <a:pt x="4812" y="7552"/>
                  </a:lnTo>
                  <a:lnTo>
                    <a:pt x="4821" y="7545"/>
                  </a:lnTo>
                  <a:lnTo>
                    <a:pt x="4830" y="7539"/>
                  </a:lnTo>
                  <a:lnTo>
                    <a:pt x="4839" y="7533"/>
                  </a:lnTo>
                  <a:lnTo>
                    <a:pt x="4849" y="7527"/>
                  </a:lnTo>
                  <a:lnTo>
                    <a:pt x="4859" y="7521"/>
                  </a:lnTo>
                  <a:lnTo>
                    <a:pt x="4869" y="7516"/>
                  </a:lnTo>
                  <a:lnTo>
                    <a:pt x="4879" y="7511"/>
                  </a:lnTo>
                  <a:lnTo>
                    <a:pt x="4890" y="7507"/>
                  </a:lnTo>
                  <a:lnTo>
                    <a:pt x="4900" y="7503"/>
                  </a:lnTo>
                  <a:lnTo>
                    <a:pt x="4911" y="7500"/>
                  </a:lnTo>
                  <a:lnTo>
                    <a:pt x="4922" y="7496"/>
                  </a:lnTo>
                  <a:lnTo>
                    <a:pt x="4933" y="7494"/>
                  </a:lnTo>
                  <a:lnTo>
                    <a:pt x="4944" y="7491"/>
                  </a:lnTo>
                  <a:lnTo>
                    <a:pt x="4955" y="7489"/>
                  </a:lnTo>
                  <a:lnTo>
                    <a:pt x="4966" y="7488"/>
                  </a:lnTo>
                  <a:lnTo>
                    <a:pt x="4977" y="7487"/>
                  </a:lnTo>
                  <a:lnTo>
                    <a:pt x="4989" y="7486"/>
                  </a:lnTo>
                  <a:lnTo>
                    <a:pt x="5000" y="7486"/>
                  </a:lnTo>
                  <a:lnTo>
                    <a:pt x="5011" y="7486"/>
                  </a:lnTo>
                  <a:lnTo>
                    <a:pt x="5023" y="7487"/>
                  </a:lnTo>
                  <a:lnTo>
                    <a:pt x="5034" y="7488"/>
                  </a:lnTo>
                  <a:lnTo>
                    <a:pt x="5045" y="7489"/>
                  </a:lnTo>
                  <a:lnTo>
                    <a:pt x="5056" y="7491"/>
                  </a:lnTo>
                  <a:lnTo>
                    <a:pt x="5067" y="7494"/>
                  </a:lnTo>
                  <a:lnTo>
                    <a:pt x="5078" y="7496"/>
                  </a:lnTo>
                  <a:lnTo>
                    <a:pt x="5089" y="7500"/>
                  </a:lnTo>
                  <a:lnTo>
                    <a:pt x="5100" y="7503"/>
                  </a:lnTo>
                  <a:lnTo>
                    <a:pt x="5110" y="7507"/>
                  </a:lnTo>
                  <a:lnTo>
                    <a:pt x="5121" y="7511"/>
                  </a:lnTo>
                  <a:lnTo>
                    <a:pt x="5131" y="7516"/>
                  </a:lnTo>
                  <a:lnTo>
                    <a:pt x="5141" y="7521"/>
                  </a:lnTo>
                  <a:lnTo>
                    <a:pt x="5151" y="7527"/>
                  </a:lnTo>
                  <a:lnTo>
                    <a:pt x="5161" y="7533"/>
                  </a:lnTo>
                  <a:lnTo>
                    <a:pt x="5170" y="7539"/>
                  </a:lnTo>
                  <a:lnTo>
                    <a:pt x="5179" y="7545"/>
                  </a:lnTo>
                  <a:lnTo>
                    <a:pt x="5188" y="7552"/>
                  </a:lnTo>
                  <a:lnTo>
                    <a:pt x="5197" y="7559"/>
                  </a:lnTo>
                  <a:lnTo>
                    <a:pt x="5205" y="7567"/>
                  </a:lnTo>
                  <a:lnTo>
                    <a:pt x="5214" y="7574"/>
                  </a:lnTo>
                  <a:lnTo>
                    <a:pt x="5221" y="7583"/>
                  </a:lnTo>
                  <a:lnTo>
                    <a:pt x="5229" y="7591"/>
                  </a:lnTo>
                  <a:lnTo>
                    <a:pt x="5236" y="7600"/>
                  </a:lnTo>
                  <a:lnTo>
                    <a:pt x="5243" y="7609"/>
                  </a:lnTo>
                  <a:lnTo>
                    <a:pt x="5250" y="7618"/>
                  </a:lnTo>
                  <a:lnTo>
                    <a:pt x="5256" y="7627"/>
                  </a:lnTo>
                  <a:lnTo>
                    <a:pt x="5262" y="7637"/>
                  </a:lnTo>
                  <a:lnTo>
                    <a:pt x="5267" y="7647"/>
                  </a:lnTo>
                  <a:lnTo>
                    <a:pt x="5272" y="7657"/>
                  </a:lnTo>
                  <a:lnTo>
                    <a:pt x="5277" y="7667"/>
                  </a:lnTo>
                  <a:lnTo>
                    <a:pt x="5281" y="7678"/>
                  </a:lnTo>
                  <a:lnTo>
                    <a:pt x="5285" y="7688"/>
                  </a:lnTo>
                  <a:lnTo>
                    <a:pt x="5289" y="7699"/>
                  </a:lnTo>
                  <a:lnTo>
                    <a:pt x="5292" y="7710"/>
                  </a:lnTo>
                  <a:lnTo>
                    <a:pt x="5294" y="7721"/>
                  </a:lnTo>
                  <a:lnTo>
                    <a:pt x="5297" y="7732"/>
                  </a:lnTo>
                  <a:lnTo>
                    <a:pt x="5299" y="7743"/>
                  </a:lnTo>
                  <a:close/>
                  <a:moveTo>
                    <a:pt x="3905" y="6349"/>
                  </a:moveTo>
                  <a:lnTo>
                    <a:pt x="3906" y="6360"/>
                  </a:lnTo>
                  <a:lnTo>
                    <a:pt x="3907" y="6371"/>
                  </a:lnTo>
                  <a:lnTo>
                    <a:pt x="3908" y="6383"/>
                  </a:lnTo>
                  <a:lnTo>
                    <a:pt x="3908" y="6394"/>
                  </a:lnTo>
                  <a:lnTo>
                    <a:pt x="3908" y="6405"/>
                  </a:lnTo>
                  <a:lnTo>
                    <a:pt x="3907" y="6417"/>
                  </a:lnTo>
                  <a:lnTo>
                    <a:pt x="3906" y="6428"/>
                  </a:lnTo>
                  <a:lnTo>
                    <a:pt x="3905" y="6439"/>
                  </a:lnTo>
                  <a:lnTo>
                    <a:pt x="3903" y="6450"/>
                  </a:lnTo>
                  <a:lnTo>
                    <a:pt x="3900" y="6461"/>
                  </a:lnTo>
                  <a:lnTo>
                    <a:pt x="3898" y="6472"/>
                  </a:lnTo>
                  <a:lnTo>
                    <a:pt x="3894" y="6483"/>
                  </a:lnTo>
                  <a:lnTo>
                    <a:pt x="3891" y="6494"/>
                  </a:lnTo>
                  <a:lnTo>
                    <a:pt x="3887" y="6504"/>
                  </a:lnTo>
                  <a:lnTo>
                    <a:pt x="3883" y="6515"/>
                  </a:lnTo>
                  <a:lnTo>
                    <a:pt x="3878" y="6525"/>
                  </a:lnTo>
                  <a:lnTo>
                    <a:pt x="3873" y="6535"/>
                  </a:lnTo>
                  <a:lnTo>
                    <a:pt x="3867" y="6545"/>
                  </a:lnTo>
                  <a:lnTo>
                    <a:pt x="3861" y="6555"/>
                  </a:lnTo>
                  <a:lnTo>
                    <a:pt x="3855" y="6564"/>
                  </a:lnTo>
                  <a:lnTo>
                    <a:pt x="3849" y="6573"/>
                  </a:lnTo>
                  <a:lnTo>
                    <a:pt x="3842" y="6582"/>
                  </a:lnTo>
                  <a:lnTo>
                    <a:pt x="3835" y="6591"/>
                  </a:lnTo>
                  <a:lnTo>
                    <a:pt x="3827" y="6599"/>
                  </a:lnTo>
                  <a:lnTo>
                    <a:pt x="3820" y="6608"/>
                  </a:lnTo>
                  <a:lnTo>
                    <a:pt x="3811" y="6615"/>
                  </a:lnTo>
                  <a:lnTo>
                    <a:pt x="3803" y="6623"/>
                  </a:lnTo>
                  <a:lnTo>
                    <a:pt x="3794" y="6630"/>
                  </a:lnTo>
                  <a:lnTo>
                    <a:pt x="3785" y="6637"/>
                  </a:lnTo>
                  <a:lnTo>
                    <a:pt x="3776" y="6644"/>
                  </a:lnTo>
                  <a:lnTo>
                    <a:pt x="3767" y="6650"/>
                  </a:lnTo>
                  <a:lnTo>
                    <a:pt x="3757" y="6656"/>
                  </a:lnTo>
                  <a:lnTo>
                    <a:pt x="3747" y="6661"/>
                  </a:lnTo>
                  <a:lnTo>
                    <a:pt x="3737" y="6666"/>
                  </a:lnTo>
                  <a:lnTo>
                    <a:pt x="3727" y="6671"/>
                  </a:lnTo>
                  <a:lnTo>
                    <a:pt x="3716" y="6675"/>
                  </a:lnTo>
                  <a:lnTo>
                    <a:pt x="3706" y="6679"/>
                  </a:lnTo>
                  <a:lnTo>
                    <a:pt x="3695" y="6683"/>
                  </a:lnTo>
                  <a:lnTo>
                    <a:pt x="3684" y="6686"/>
                  </a:lnTo>
                  <a:lnTo>
                    <a:pt x="3673" y="6688"/>
                  </a:lnTo>
                  <a:lnTo>
                    <a:pt x="3662" y="6691"/>
                  </a:lnTo>
                  <a:lnTo>
                    <a:pt x="3651" y="6693"/>
                  </a:lnTo>
                  <a:lnTo>
                    <a:pt x="3640" y="6694"/>
                  </a:lnTo>
                  <a:lnTo>
                    <a:pt x="3629" y="6695"/>
                  </a:lnTo>
                  <a:lnTo>
                    <a:pt x="3617" y="6696"/>
                  </a:lnTo>
                  <a:lnTo>
                    <a:pt x="3606" y="6696"/>
                  </a:lnTo>
                  <a:lnTo>
                    <a:pt x="3595" y="6696"/>
                  </a:lnTo>
                  <a:lnTo>
                    <a:pt x="3583" y="6695"/>
                  </a:lnTo>
                  <a:lnTo>
                    <a:pt x="3572" y="6694"/>
                  </a:lnTo>
                  <a:lnTo>
                    <a:pt x="3561" y="6693"/>
                  </a:lnTo>
                  <a:lnTo>
                    <a:pt x="3550" y="6691"/>
                  </a:lnTo>
                  <a:lnTo>
                    <a:pt x="3539" y="6688"/>
                  </a:lnTo>
                  <a:lnTo>
                    <a:pt x="3528" y="6686"/>
                  </a:lnTo>
                  <a:lnTo>
                    <a:pt x="3517" y="6683"/>
                  </a:lnTo>
                  <a:lnTo>
                    <a:pt x="3506" y="6679"/>
                  </a:lnTo>
                  <a:lnTo>
                    <a:pt x="3496" y="6675"/>
                  </a:lnTo>
                  <a:lnTo>
                    <a:pt x="3485" y="6671"/>
                  </a:lnTo>
                  <a:lnTo>
                    <a:pt x="3475" y="6666"/>
                  </a:lnTo>
                  <a:lnTo>
                    <a:pt x="3465" y="6661"/>
                  </a:lnTo>
                  <a:lnTo>
                    <a:pt x="3455" y="6656"/>
                  </a:lnTo>
                  <a:lnTo>
                    <a:pt x="3445" y="6650"/>
                  </a:lnTo>
                  <a:lnTo>
                    <a:pt x="3436" y="6644"/>
                  </a:lnTo>
                  <a:lnTo>
                    <a:pt x="3427" y="6637"/>
                  </a:lnTo>
                  <a:lnTo>
                    <a:pt x="3418" y="6630"/>
                  </a:lnTo>
                  <a:lnTo>
                    <a:pt x="3409" y="6623"/>
                  </a:lnTo>
                  <a:lnTo>
                    <a:pt x="3401" y="6615"/>
                  </a:lnTo>
                  <a:lnTo>
                    <a:pt x="3392" y="6608"/>
                  </a:lnTo>
                  <a:lnTo>
                    <a:pt x="3385" y="6599"/>
                  </a:lnTo>
                  <a:lnTo>
                    <a:pt x="3377" y="6591"/>
                  </a:lnTo>
                  <a:lnTo>
                    <a:pt x="3370" y="6582"/>
                  </a:lnTo>
                  <a:lnTo>
                    <a:pt x="3363" y="6573"/>
                  </a:lnTo>
                  <a:lnTo>
                    <a:pt x="3356" y="6564"/>
                  </a:lnTo>
                  <a:lnTo>
                    <a:pt x="3350" y="6555"/>
                  </a:lnTo>
                  <a:lnTo>
                    <a:pt x="3344" y="6545"/>
                  </a:lnTo>
                  <a:lnTo>
                    <a:pt x="3339" y="6535"/>
                  </a:lnTo>
                  <a:lnTo>
                    <a:pt x="3334" y="6525"/>
                  </a:lnTo>
                  <a:lnTo>
                    <a:pt x="3329" y="6515"/>
                  </a:lnTo>
                  <a:lnTo>
                    <a:pt x="3325" y="6504"/>
                  </a:lnTo>
                  <a:lnTo>
                    <a:pt x="3321" y="6494"/>
                  </a:lnTo>
                  <a:lnTo>
                    <a:pt x="3317" y="6483"/>
                  </a:lnTo>
                  <a:lnTo>
                    <a:pt x="3314" y="6472"/>
                  </a:lnTo>
                  <a:lnTo>
                    <a:pt x="3312" y="6461"/>
                  </a:lnTo>
                  <a:lnTo>
                    <a:pt x="3309" y="6450"/>
                  </a:lnTo>
                  <a:lnTo>
                    <a:pt x="3307" y="6439"/>
                  </a:lnTo>
                  <a:lnTo>
                    <a:pt x="3306" y="6428"/>
                  </a:lnTo>
                  <a:lnTo>
                    <a:pt x="3305" y="6417"/>
                  </a:lnTo>
                  <a:lnTo>
                    <a:pt x="3304" y="6405"/>
                  </a:lnTo>
                  <a:lnTo>
                    <a:pt x="3304" y="6394"/>
                  </a:lnTo>
                  <a:lnTo>
                    <a:pt x="3304" y="6383"/>
                  </a:lnTo>
                  <a:lnTo>
                    <a:pt x="3305" y="6371"/>
                  </a:lnTo>
                  <a:lnTo>
                    <a:pt x="3306" y="6360"/>
                  </a:lnTo>
                  <a:lnTo>
                    <a:pt x="3307" y="6349"/>
                  </a:lnTo>
                  <a:lnTo>
                    <a:pt x="3309" y="6338"/>
                  </a:lnTo>
                  <a:lnTo>
                    <a:pt x="3312" y="6327"/>
                  </a:lnTo>
                  <a:lnTo>
                    <a:pt x="3314" y="6316"/>
                  </a:lnTo>
                  <a:lnTo>
                    <a:pt x="3317" y="6305"/>
                  </a:lnTo>
                  <a:lnTo>
                    <a:pt x="3321" y="6294"/>
                  </a:lnTo>
                  <a:lnTo>
                    <a:pt x="3325" y="6284"/>
                  </a:lnTo>
                  <a:lnTo>
                    <a:pt x="3329" y="6273"/>
                  </a:lnTo>
                  <a:lnTo>
                    <a:pt x="3334" y="6263"/>
                  </a:lnTo>
                  <a:lnTo>
                    <a:pt x="3339" y="6253"/>
                  </a:lnTo>
                  <a:lnTo>
                    <a:pt x="3344" y="6243"/>
                  </a:lnTo>
                  <a:lnTo>
                    <a:pt x="3350" y="6233"/>
                  </a:lnTo>
                  <a:lnTo>
                    <a:pt x="3356" y="6224"/>
                  </a:lnTo>
                  <a:lnTo>
                    <a:pt x="3363" y="6215"/>
                  </a:lnTo>
                  <a:lnTo>
                    <a:pt x="3370" y="6206"/>
                  </a:lnTo>
                  <a:lnTo>
                    <a:pt x="3377" y="6197"/>
                  </a:lnTo>
                  <a:lnTo>
                    <a:pt x="3385" y="6189"/>
                  </a:lnTo>
                  <a:lnTo>
                    <a:pt x="3392" y="6180"/>
                  </a:lnTo>
                  <a:lnTo>
                    <a:pt x="3401" y="6173"/>
                  </a:lnTo>
                  <a:lnTo>
                    <a:pt x="3409" y="6165"/>
                  </a:lnTo>
                  <a:lnTo>
                    <a:pt x="3418" y="6158"/>
                  </a:lnTo>
                  <a:lnTo>
                    <a:pt x="3427" y="6151"/>
                  </a:lnTo>
                  <a:lnTo>
                    <a:pt x="3436" y="6145"/>
                  </a:lnTo>
                  <a:lnTo>
                    <a:pt x="3445" y="6139"/>
                  </a:lnTo>
                  <a:lnTo>
                    <a:pt x="3455" y="6133"/>
                  </a:lnTo>
                  <a:lnTo>
                    <a:pt x="3465" y="6127"/>
                  </a:lnTo>
                  <a:lnTo>
                    <a:pt x="3475" y="6122"/>
                  </a:lnTo>
                  <a:lnTo>
                    <a:pt x="3485" y="6117"/>
                  </a:lnTo>
                  <a:lnTo>
                    <a:pt x="3496" y="6113"/>
                  </a:lnTo>
                  <a:lnTo>
                    <a:pt x="3506" y="6109"/>
                  </a:lnTo>
                  <a:lnTo>
                    <a:pt x="3517" y="6106"/>
                  </a:lnTo>
                  <a:lnTo>
                    <a:pt x="3528" y="6102"/>
                  </a:lnTo>
                  <a:lnTo>
                    <a:pt x="3539" y="6100"/>
                  </a:lnTo>
                  <a:lnTo>
                    <a:pt x="3550" y="6097"/>
                  </a:lnTo>
                  <a:lnTo>
                    <a:pt x="3561" y="6095"/>
                  </a:lnTo>
                  <a:lnTo>
                    <a:pt x="3572" y="6094"/>
                  </a:lnTo>
                  <a:lnTo>
                    <a:pt x="3583" y="6093"/>
                  </a:lnTo>
                  <a:lnTo>
                    <a:pt x="3595" y="6092"/>
                  </a:lnTo>
                  <a:lnTo>
                    <a:pt x="3606" y="6092"/>
                  </a:lnTo>
                  <a:lnTo>
                    <a:pt x="3617" y="6092"/>
                  </a:lnTo>
                  <a:lnTo>
                    <a:pt x="3629" y="6093"/>
                  </a:lnTo>
                  <a:lnTo>
                    <a:pt x="3640" y="6094"/>
                  </a:lnTo>
                  <a:lnTo>
                    <a:pt x="3651" y="6095"/>
                  </a:lnTo>
                  <a:lnTo>
                    <a:pt x="3662" y="6097"/>
                  </a:lnTo>
                  <a:lnTo>
                    <a:pt x="3673" y="6100"/>
                  </a:lnTo>
                  <a:lnTo>
                    <a:pt x="3684" y="6102"/>
                  </a:lnTo>
                  <a:lnTo>
                    <a:pt x="3695" y="6106"/>
                  </a:lnTo>
                  <a:lnTo>
                    <a:pt x="3706" y="6109"/>
                  </a:lnTo>
                  <a:lnTo>
                    <a:pt x="3716" y="6113"/>
                  </a:lnTo>
                  <a:lnTo>
                    <a:pt x="3727" y="6117"/>
                  </a:lnTo>
                  <a:lnTo>
                    <a:pt x="3737" y="6122"/>
                  </a:lnTo>
                  <a:lnTo>
                    <a:pt x="3747" y="6127"/>
                  </a:lnTo>
                  <a:lnTo>
                    <a:pt x="3757" y="6133"/>
                  </a:lnTo>
                  <a:lnTo>
                    <a:pt x="3767" y="6139"/>
                  </a:lnTo>
                  <a:lnTo>
                    <a:pt x="3776" y="6145"/>
                  </a:lnTo>
                  <a:lnTo>
                    <a:pt x="3785" y="6151"/>
                  </a:lnTo>
                  <a:lnTo>
                    <a:pt x="3794" y="6158"/>
                  </a:lnTo>
                  <a:lnTo>
                    <a:pt x="3803" y="6165"/>
                  </a:lnTo>
                  <a:lnTo>
                    <a:pt x="3811" y="6173"/>
                  </a:lnTo>
                  <a:lnTo>
                    <a:pt x="3820" y="6180"/>
                  </a:lnTo>
                  <a:lnTo>
                    <a:pt x="3827" y="6189"/>
                  </a:lnTo>
                  <a:lnTo>
                    <a:pt x="3835" y="6197"/>
                  </a:lnTo>
                  <a:lnTo>
                    <a:pt x="3842" y="6206"/>
                  </a:lnTo>
                  <a:lnTo>
                    <a:pt x="3849" y="6215"/>
                  </a:lnTo>
                  <a:lnTo>
                    <a:pt x="3855" y="6224"/>
                  </a:lnTo>
                  <a:lnTo>
                    <a:pt x="3861" y="6233"/>
                  </a:lnTo>
                  <a:lnTo>
                    <a:pt x="3867" y="6243"/>
                  </a:lnTo>
                  <a:lnTo>
                    <a:pt x="3873" y="6253"/>
                  </a:lnTo>
                  <a:lnTo>
                    <a:pt x="3878" y="6263"/>
                  </a:lnTo>
                  <a:lnTo>
                    <a:pt x="3883" y="6273"/>
                  </a:lnTo>
                  <a:lnTo>
                    <a:pt x="3887" y="6284"/>
                  </a:lnTo>
                  <a:lnTo>
                    <a:pt x="3891" y="6294"/>
                  </a:lnTo>
                  <a:lnTo>
                    <a:pt x="3894" y="6305"/>
                  </a:lnTo>
                  <a:lnTo>
                    <a:pt x="3898" y="6316"/>
                  </a:lnTo>
                  <a:lnTo>
                    <a:pt x="3900" y="6327"/>
                  </a:lnTo>
                  <a:lnTo>
                    <a:pt x="3903" y="6338"/>
                  </a:lnTo>
                  <a:lnTo>
                    <a:pt x="3905" y="6349"/>
                  </a:lnTo>
                  <a:close/>
                  <a:moveTo>
                    <a:pt x="3906" y="4966"/>
                  </a:moveTo>
                  <a:lnTo>
                    <a:pt x="3907" y="4977"/>
                  </a:lnTo>
                  <a:lnTo>
                    <a:pt x="3908" y="4989"/>
                  </a:lnTo>
                  <a:lnTo>
                    <a:pt x="3908" y="5000"/>
                  </a:lnTo>
                  <a:lnTo>
                    <a:pt x="3908" y="5011"/>
                  </a:lnTo>
                  <a:lnTo>
                    <a:pt x="3907" y="5023"/>
                  </a:lnTo>
                  <a:lnTo>
                    <a:pt x="3906" y="5034"/>
                  </a:lnTo>
                  <a:lnTo>
                    <a:pt x="3905" y="5045"/>
                  </a:lnTo>
                  <a:lnTo>
                    <a:pt x="3903" y="5056"/>
                  </a:lnTo>
                  <a:lnTo>
                    <a:pt x="3900" y="5067"/>
                  </a:lnTo>
                  <a:lnTo>
                    <a:pt x="3898" y="5078"/>
                  </a:lnTo>
                  <a:lnTo>
                    <a:pt x="3894" y="5089"/>
                  </a:lnTo>
                  <a:lnTo>
                    <a:pt x="3891" y="5100"/>
                  </a:lnTo>
                  <a:lnTo>
                    <a:pt x="3887" y="5110"/>
                  </a:lnTo>
                  <a:lnTo>
                    <a:pt x="3883" y="5121"/>
                  </a:lnTo>
                  <a:lnTo>
                    <a:pt x="3878" y="5131"/>
                  </a:lnTo>
                  <a:lnTo>
                    <a:pt x="3873" y="5141"/>
                  </a:lnTo>
                  <a:lnTo>
                    <a:pt x="3867" y="5151"/>
                  </a:lnTo>
                  <a:lnTo>
                    <a:pt x="3861" y="5161"/>
                  </a:lnTo>
                  <a:lnTo>
                    <a:pt x="3855" y="5170"/>
                  </a:lnTo>
                  <a:lnTo>
                    <a:pt x="3849" y="5179"/>
                  </a:lnTo>
                  <a:lnTo>
                    <a:pt x="3842" y="5188"/>
                  </a:lnTo>
                  <a:lnTo>
                    <a:pt x="3835" y="5197"/>
                  </a:lnTo>
                  <a:lnTo>
                    <a:pt x="3827" y="5205"/>
                  </a:lnTo>
                  <a:lnTo>
                    <a:pt x="3820" y="5214"/>
                  </a:lnTo>
                  <a:lnTo>
                    <a:pt x="3811" y="5221"/>
                  </a:lnTo>
                  <a:lnTo>
                    <a:pt x="3803" y="5229"/>
                  </a:lnTo>
                  <a:lnTo>
                    <a:pt x="3794" y="5236"/>
                  </a:lnTo>
                  <a:lnTo>
                    <a:pt x="3785" y="5243"/>
                  </a:lnTo>
                  <a:lnTo>
                    <a:pt x="3776" y="5250"/>
                  </a:lnTo>
                  <a:lnTo>
                    <a:pt x="3767" y="5256"/>
                  </a:lnTo>
                  <a:lnTo>
                    <a:pt x="3757" y="5262"/>
                  </a:lnTo>
                  <a:lnTo>
                    <a:pt x="3747" y="5267"/>
                  </a:lnTo>
                  <a:lnTo>
                    <a:pt x="3737" y="5272"/>
                  </a:lnTo>
                  <a:lnTo>
                    <a:pt x="3727" y="5277"/>
                  </a:lnTo>
                  <a:lnTo>
                    <a:pt x="3716" y="5281"/>
                  </a:lnTo>
                  <a:lnTo>
                    <a:pt x="3706" y="5285"/>
                  </a:lnTo>
                  <a:lnTo>
                    <a:pt x="3695" y="5289"/>
                  </a:lnTo>
                  <a:lnTo>
                    <a:pt x="3684" y="5292"/>
                  </a:lnTo>
                  <a:lnTo>
                    <a:pt x="3673" y="5294"/>
                  </a:lnTo>
                  <a:lnTo>
                    <a:pt x="3662" y="5297"/>
                  </a:lnTo>
                  <a:lnTo>
                    <a:pt x="3651" y="5299"/>
                  </a:lnTo>
                  <a:lnTo>
                    <a:pt x="3640" y="5300"/>
                  </a:lnTo>
                  <a:lnTo>
                    <a:pt x="3629" y="5301"/>
                  </a:lnTo>
                  <a:lnTo>
                    <a:pt x="3617" y="5302"/>
                  </a:lnTo>
                  <a:lnTo>
                    <a:pt x="3606" y="5302"/>
                  </a:lnTo>
                  <a:lnTo>
                    <a:pt x="3595" y="5302"/>
                  </a:lnTo>
                  <a:lnTo>
                    <a:pt x="3583" y="5301"/>
                  </a:lnTo>
                  <a:lnTo>
                    <a:pt x="3572" y="5300"/>
                  </a:lnTo>
                  <a:lnTo>
                    <a:pt x="3561" y="5299"/>
                  </a:lnTo>
                  <a:lnTo>
                    <a:pt x="3550" y="5297"/>
                  </a:lnTo>
                  <a:lnTo>
                    <a:pt x="3539" y="5294"/>
                  </a:lnTo>
                  <a:lnTo>
                    <a:pt x="3528" y="5292"/>
                  </a:lnTo>
                  <a:lnTo>
                    <a:pt x="3517" y="5289"/>
                  </a:lnTo>
                  <a:lnTo>
                    <a:pt x="3506" y="5285"/>
                  </a:lnTo>
                  <a:lnTo>
                    <a:pt x="3496" y="5281"/>
                  </a:lnTo>
                  <a:lnTo>
                    <a:pt x="3485" y="5277"/>
                  </a:lnTo>
                  <a:lnTo>
                    <a:pt x="3475" y="5272"/>
                  </a:lnTo>
                  <a:lnTo>
                    <a:pt x="3465" y="5267"/>
                  </a:lnTo>
                  <a:lnTo>
                    <a:pt x="3455" y="5262"/>
                  </a:lnTo>
                  <a:lnTo>
                    <a:pt x="3445" y="5256"/>
                  </a:lnTo>
                  <a:lnTo>
                    <a:pt x="3436" y="5250"/>
                  </a:lnTo>
                  <a:lnTo>
                    <a:pt x="3427" y="5243"/>
                  </a:lnTo>
                  <a:lnTo>
                    <a:pt x="3418" y="5236"/>
                  </a:lnTo>
                  <a:lnTo>
                    <a:pt x="3409" y="5229"/>
                  </a:lnTo>
                  <a:lnTo>
                    <a:pt x="3401" y="5221"/>
                  </a:lnTo>
                  <a:lnTo>
                    <a:pt x="3392" y="5214"/>
                  </a:lnTo>
                  <a:lnTo>
                    <a:pt x="3385" y="5205"/>
                  </a:lnTo>
                  <a:lnTo>
                    <a:pt x="3377" y="5197"/>
                  </a:lnTo>
                  <a:lnTo>
                    <a:pt x="3370" y="5188"/>
                  </a:lnTo>
                  <a:lnTo>
                    <a:pt x="3363" y="5179"/>
                  </a:lnTo>
                  <a:lnTo>
                    <a:pt x="3356" y="5170"/>
                  </a:lnTo>
                  <a:lnTo>
                    <a:pt x="3350" y="5161"/>
                  </a:lnTo>
                  <a:lnTo>
                    <a:pt x="3344" y="5151"/>
                  </a:lnTo>
                  <a:lnTo>
                    <a:pt x="3339" y="5141"/>
                  </a:lnTo>
                  <a:lnTo>
                    <a:pt x="3334" y="5131"/>
                  </a:lnTo>
                  <a:lnTo>
                    <a:pt x="3329" y="5121"/>
                  </a:lnTo>
                  <a:lnTo>
                    <a:pt x="3325" y="5110"/>
                  </a:lnTo>
                  <a:lnTo>
                    <a:pt x="3321" y="5100"/>
                  </a:lnTo>
                  <a:lnTo>
                    <a:pt x="3317" y="5089"/>
                  </a:lnTo>
                  <a:lnTo>
                    <a:pt x="3314" y="5078"/>
                  </a:lnTo>
                  <a:lnTo>
                    <a:pt x="3312" y="5067"/>
                  </a:lnTo>
                  <a:lnTo>
                    <a:pt x="3309" y="5056"/>
                  </a:lnTo>
                  <a:lnTo>
                    <a:pt x="3307" y="5045"/>
                  </a:lnTo>
                  <a:lnTo>
                    <a:pt x="3306" y="5034"/>
                  </a:lnTo>
                  <a:lnTo>
                    <a:pt x="3305" y="5023"/>
                  </a:lnTo>
                  <a:lnTo>
                    <a:pt x="3304" y="5011"/>
                  </a:lnTo>
                  <a:lnTo>
                    <a:pt x="3304" y="5000"/>
                  </a:lnTo>
                  <a:lnTo>
                    <a:pt x="3304" y="4989"/>
                  </a:lnTo>
                  <a:lnTo>
                    <a:pt x="3305" y="4977"/>
                  </a:lnTo>
                  <a:lnTo>
                    <a:pt x="3306" y="4966"/>
                  </a:lnTo>
                  <a:lnTo>
                    <a:pt x="3307" y="4955"/>
                  </a:lnTo>
                  <a:lnTo>
                    <a:pt x="3309" y="4944"/>
                  </a:lnTo>
                  <a:lnTo>
                    <a:pt x="3312" y="4933"/>
                  </a:lnTo>
                  <a:lnTo>
                    <a:pt x="3314" y="4922"/>
                  </a:lnTo>
                  <a:lnTo>
                    <a:pt x="3317" y="4911"/>
                  </a:lnTo>
                  <a:lnTo>
                    <a:pt x="3321" y="4900"/>
                  </a:lnTo>
                  <a:lnTo>
                    <a:pt x="3325" y="4890"/>
                  </a:lnTo>
                  <a:lnTo>
                    <a:pt x="3329" y="4879"/>
                  </a:lnTo>
                  <a:lnTo>
                    <a:pt x="3334" y="4869"/>
                  </a:lnTo>
                  <a:lnTo>
                    <a:pt x="3339" y="4859"/>
                  </a:lnTo>
                  <a:lnTo>
                    <a:pt x="3344" y="4849"/>
                  </a:lnTo>
                  <a:lnTo>
                    <a:pt x="3350" y="4839"/>
                  </a:lnTo>
                  <a:lnTo>
                    <a:pt x="3356" y="4830"/>
                  </a:lnTo>
                  <a:lnTo>
                    <a:pt x="3363" y="4821"/>
                  </a:lnTo>
                  <a:lnTo>
                    <a:pt x="3370" y="4812"/>
                  </a:lnTo>
                  <a:lnTo>
                    <a:pt x="3377" y="4803"/>
                  </a:lnTo>
                  <a:lnTo>
                    <a:pt x="3385" y="4795"/>
                  </a:lnTo>
                  <a:lnTo>
                    <a:pt x="3392" y="4786"/>
                  </a:lnTo>
                  <a:lnTo>
                    <a:pt x="3401" y="4779"/>
                  </a:lnTo>
                  <a:lnTo>
                    <a:pt x="3409" y="4771"/>
                  </a:lnTo>
                  <a:lnTo>
                    <a:pt x="3418" y="4764"/>
                  </a:lnTo>
                  <a:lnTo>
                    <a:pt x="3427" y="4757"/>
                  </a:lnTo>
                  <a:lnTo>
                    <a:pt x="3436" y="4750"/>
                  </a:lnTo>
                  <a:lnTo>
                    <a:pt x="3445" y="4744"/>
                  </a:lnTo>
                  <a:lnTo>
                    <a:pt x="3455" y="4738"/>
                  </a:lnTo>
                  <a:lnTo>
                    <a:pt x="3465" y="4733"/>
                  </a:lnTo>
                  <a:lnTo>
                    <a:pt x="3475" y="4728"/>
                  </a:lnTo>
                  <a:lnTo>
                    <a:pt x="3485" y="4723"/>
                  </a:lnTo>
                  <a:lnTo>
                    <a:pt x="3496" y="4719"/>
                  </a:lnTo>
                  <a:lnTo>
                    <a:pt x="3506" y="4715"/>
                  </a:lnTo>
                  <a:lnTo>
                    <a:pt x="3517" y="4711"/>
                  </a:lnTo>
                  <a:lnTo>
                    <a:pt x="3528" y="4708"/>
                  </a:lnTo>
                  <a:lnTo>
                    <a:pt x="3539" y="4706"/>
                  </a:lnTo>
                  <a:lnTo>
                    <a:pt x="3550" y="4703"/>
                  </a:lnTo>
                  <a:lnTo>
                    <a:pt x="3561" y="4701"/>
                  </a:lnTo>
                  <a:lnTo>
                    <a:pt x="3572" y="4700"/>
                  </a:lnTo>
                  <a:lnTo>
                    <a:pt x="3583" y="4699"/>
                  </a:lnTo>
                  <a:lnTo>
                    <a:pt x="3595" y="4698"/>
                  </a:lnTo>
                  <a:lnTo>
                    <a:pt x="3606" y="4698"/>
                  </a:lnTo>
                  <a:lnTo>
                    <a:pt x="3617" y="4698"/>
                  </a:lnTo>
                  <a:lnTo>
                    <a:pt x="3629" y="4699"/>
                  </a:lnTo>
                  <a:lnTo>
                    <a:pt x="3640" y="4700"/>
                  </a:lnTo>
                  <a:lnTo>
                    <a:pt x="3651" y="4701"/>
                  </a:lnTo>
                  <a:lnTo>
                    <a:pt x="3662" y="4703"/>
                  </a:lnTo>
                  <a:lnTo>
                    <a:pt x="3673" y="4706"/>
                  </a:lnTo>
                  <a:lnTo>
                    <a:pt x="3684" y="4708"/>
                  </a:lnTo>
                  <a:lnTo>
                    <a:pt x="3695" y="4711"/>
                  </a:lnTo>
                  <a:lnTo>
                    <a:pt x="3706" y="4715"/>
                  </a:lnTo>
                  <a:lnTo>
                    <a:pt x="3716" y="4719"/>
                  </a:lnTo>
                  <a:lnTo>
                    <a:pt x="3727" y="4723"/>
                  </a:lnTo>
                  <a:lnTo>
                    <a:pt x="3737" y="4728"/>
                  </a:lnTo>
                  <a:lnTo>
                    <a:pt x="3747" y="4733"/>
                  </a:lnTo>
                  <a:lnTo>
                    <a:pt x="3757" y="4738"/>
                  </a:lnTo>
                  <a:lnTo>
                    <a:pt x="3767" y="4744"/>
                  </a:lnTo>
                  <a:lnTo>
                    <a:pt x="3776" y="4750"/>
                  </a:lnTo>
                  <a:lnTo>
                    <a:pt x="3785" y="4757"/>
                  </a:lnTo>
                  <a:lnTo>
                    <a:pt x="3794" y="4764"/>
                  </a:lnTo>
                  <a:lnTo>
                    <a:pt x="3803" y="4771"/>
                  </a:lnTo>
                  <a:lnTo>
                    <a:pt x="3811" y="4779"/>
                  </a:lnTo>
                  <a:lnTo>
                    <a:pt x="3820" y="4786"/>
                  </a:lnTo>
                  <a:lnTo>
                    <a:pt x="3827" y="4795"/>
                  </a:lnTo>
                  <a:lnTo>
                    <a:pt x="3835" y="4803"/>
                  </a:lnTo>
                  <a:lnTo>
                    <a:pt x="3842" y="4812"/>
                  </a:lnTo>
                  <a:lnTo>
                    <a:pt x="3849" y="4821"/>
                  </a:lnTo>
                  <a:lnTo>
                    <a:pt x="3855" y="4830"/>
                  </a:lnTo>
                  <a:lnTo>
                    <a:pt x="3861" y="4839"/>
                  </a:lnTo>
                  <a:lnTo>
                    <a:pt x="3867" y="4849"/>
                  </a:lnTo>
                  <a:lnTo>
                    <a:pt x="3873" y="4859"/>
                  </a:lnTo>
                  <a:lnTo>
                    <a:pt x="3878" y="4869"/>
                  </a:lnTo>
                  <a:lnTo>
                    <a:pt x="3883" y="4879"/>
                  </a:lnTo>
                  <a:lnTo>
                    <a:pt x="3887" y="4890"/>
                  </a:lnTo>
                  <a:lnTo>
                    <a:pt x="3891" y="4900"/>
                  </a:lnTo>
                  <a:lnTo>
                    <a:pt x="3894" y="4911"/>
                  </a:lnTo>
                  <a:lnTo>
                    <a:pt x="3898" y="4922"/>
                  </a:lnTo>
                  <a:lnTo>
                    <a:pt x="3900" y="4933"/>
                  </a:lnTo>
                  <a:lnTo>
                    <a:pt x="3903" y="4944"/>
                  </a:lnTo>
                  <a:lnTo>
                    <a:pt x="3905" y="4955"/>
                  </a:lnTo>
                  <a:lnTo>
                    <a:pt x="3906" y="4966"/>
                  </a:lnTo>
                  <a:close/>
                  <a:moveTo>
                    <a:pt x="3906" y="7754"/>
                  </a:moveTo>
                  <a:lnTo>
                    <a:pt x="3907" y="7765"/>
                  </a:lnTo>
                  <a:lnTo>
                    <a:pt x="3908" y="7777"/>
                  </a:lnTo>
                  <a:lnTo>
                    <a:pt x="3908" y="7788"/>
                  </a:lnTo>
                  <a:lnTo>
                    <a:pt x="3908" y="7799"/>
                  </a:lnTo>
                  <a:lnTo>
                    <a:pt x="3907" y="7811"/>
                  </a:lnTo>
                  <a:lnTo>
                    <a:pt x="3906" y="7822"/>
                  </a:lnTo>
                  <a:lnTo>
                    <a:pt x="3905" y="7833"/>
                  </a:lnTo>
                  <a:lnTo>
                    <a:pt x="3903" y="7844"/>
                  </a:lnTo>
                  <a:lnTo>
                    <a:pt x="3900" y="7855"/>
                  </a:lnTo>
                  <a:lnTo>
                    <a:pt x="3898" y="7866"/>
                  </a:lnTo>
                  <a:lnTo>
                    <a:pt x="3894" y="7877"/>
                  </a:lnTo>
                  <a:lnTo>
                    <a:pt x="3891" y="7888"/>
                  </a:lnTo>
                  <a:lnTo>
                    <a:pt x="3887" y="7898"/>
                  </a:lnTo>
                  <a:lnTo>
                    <a:pt x="3883" y="7909"/>
                  </a:lnTo>
                  <a:lnTo>
                    <a:pt x="3878" y="7919"/>
                  </a:lnTo>
                  <a:lnTo>
                    <a:pt x="3873" y="7929"/>
                  </a:lnTo>
                  <a:lnTo>
                    <a:pt x="3867" y="7939"/>
                  </a:lnTo>
                  <a:lnTo>
                    <a:pt x="3861" y="7949"/>
                  </a:lnTo>
                  <a:lnTo>
                    <a:pt x="3855" y="7958"/>
                  </a:lnTo>
                  <a:lnTo>
                    <a:pt x="3849" y="7967"/>
                  </a:lnTo>
                  <a:lnTo>
                    <a:pt x="3842" y="7976"/>
                  </a:lnTo>
                  <a:lnTo>
                    <a:pt x="3835" y="7985"/>
                  </a:lnTo>
                  <a:lnTo>
                    <a:pt x="3827" y="7993"/>
                  </a:lnTo>
                  <a:lnTo>
                    <a:pt x="3820" y="8002"/>
                  </a:lnTo>
                  <a:lnTo>
                    <a:pt x="3811" y="8009"/>
                  </a:lnTo>
                  <a:lnTo>
                    <a:pt x="3803" y="8017"/>
                  </a:lnTo>
                  <a:lnTo>
                    <a:pt x="3794" y="8024"/>
                  </a:lnTo>
                  <a:lnTo>
                    <a:pt x="3785" y="8031"/>
                  </a:lnTo>
                  <a:lnTo>
                    <a:pt x="3776" y="8038"/>
                  </a:lnTo>
                  <a:lnTo>
                    <a:pt x="3767" y="8044"/>
                  </a:lnTo>
                  <a:lnTo>
                    <a:pt x="3757" y="8050"/>
                  </a:lnTo>
                  <a:lnTo>
                    <a:pt x="3747" y="8055"/>
                  </a:lnTo>
                  <a:lnTo>
                    <a:pt x="3737" y="8060"/>
                  </a:lnTo>
                  <a:lnTo>
                    <a:pt x="3727" y="8065"/>
                  </a:lnTo>
                  <a:lnTo>
                    <a:pt x="3716" y="8069"/>
                  </a:lnTo>
                  <a:lnTo>
                    <a:pt x="3706" y="8073"/>
                  </a:lnTo>
                  <a:lnTo>
                    <a:pt x="3695" y="8077"/>
                  </a:lnTo>
                  <a:lnTo>
                    <a:pt x="3684" y="8080"/>
                  </a:lnTo>
                  <a:lnTo>
                    <a:pt x="3673" y="8082"/>
                  </a:lnTo>
                  <a:lnTo>
                    <a:pt x="3662" y="8085"/>
                  </a:lnTo>
                  <a:lnTo>
                    <a:pt x="3651" y="8087"/>
                  </a:lnTo>
                  <a:lnTo>
                    <a:pt x="3640" y="8088"/>
                  </a:lnTo>
                  <a:lnTo>
                    <a:pt x="3629" y="8089"/>
                  </a:lnTo>
                  <a:lnTo>
                    <a:pt x="3617" y="8090"/>
                  </a:lnTo>
                  <a:lnTo>
                    <a:pt x="3606" y="8090"/>
                  </a:lnTo>
                  <a:lnTo>
                    <a:pt x="3595" y="8090"/>
                  </a:lnTo>
                  <a:lnTo>
                    <a:pt x="3583" y="8089"/>
                  </a:lnTo>
                  <a:lnTo>
                    <a:pt x="3572" y="8088"/>
                  </a:lnTo>
                  <a:lnTo>
                    <a:pt x="3561" y="8087"/>
                  </a:lnTo>
                  <a:lnTo>
                    <a:pt x="3550" y="8085"/>
                  </a:lnTo>
                  <a:lnTo>
                    <a:pt x="3539" y="8082"/>
                  </a:lnTo>
                  <a:lnTo>
                    <a:pt x="3528" y="8080"/>
                  </a:lnTo>
                  <a:lnTo>
                    <a:pt x="3517" y="8077"/>
                  </a:lnTo>
                  <a:lnTo>
                    <a:pt x="3506" y="8073"/>
                  </a:lnTo>
                  <a:lnTo>
                    <a:pt x="3496" y="8069"/>
                  </a:lnTo>
                  <a:lnTo>
                    <a:pt x="3485" y="8065"/>
                  </a:lnTo>
                  <a:lnTo>
                    <a:pt x="3475" y="8060"/>
                  </a:lnTo>
                  <a:lnTo>
                    <a:pt x="3465" y="8055"/>
                  </a:lnTo>
                  <a:lnTo>
                    <a:pt x="3455" y="8050"/>
                  </a:lnTo>
                  <a:lnTo>
                    <a:pt x="3445" y="8044"/>
                  </a:lnTo>
                  <a:lnTo>
                    <a:pt x="3436" y="8038"/>
                  </a:lnTo>
                  <a:lnTo>
                    <a:pt x="3427" y="8031"/>
                  </a:lnTo>
                  <a:lnTo>
                    <a:pt x="3418" y="8024"/>
                  </a:lnTo>
                  <a:lnTo>
                    <a:pt x="3409" y="8017"/>
                  </a:lnTo>
                  <a:lnTo>
                    <a:pt x="3401" y="8009"/>
                  </a:lnTo>
                  <a:lnTo>
                    <a:pt x="3392" y="8002"/>
                  </a:lnTo>
                  <a:lnTo>
                    <a:pt x="3385" y="7993"/>
                  </a:lnTo>
                  <a:lnTo>
                    <a:pt x="3377" y="7985"/>
                  </a:lnTo>
                  <a:lnTo>
                    <a:pt x="3370" y="7976"/>
                  </a:lnTo>
                  <a:lnTo>
                    <a:pt x="3363" y="7967"/>
                  </a:lnTo>
                  <a:lnTo>
                    <a:pt x="3356" y="7958"/>
                  </a:lnTo>
                  <a:lnTo>
                    <a:pt x="3350" y="7949"/>
                  </a:lnTo>
                  <a:lnTo>
                    <a:pt x="3344" y="7939"/>
                  </a:lnTo>
                  <a:lnTo>
                    <a:pt x="3339" y="7929"/>
                  </a:lnTo>
                  <a:lnTo>
                    <a:pt x="3334" y="7919"/>
                  </a:lnTo>
                  <a:lnTo>
                    <a:pt x="3329" y="7909"/>
                  </a:lnTo>
                  <a:lnTo>
                    <a:pt x="3325" y="7898"/>
                  </a:lnTo>
                  <a:lnTo>
                    <a:pt x="3321" y="7888"/>
                  </a:lnTo>
                  <a:lnTo>
                    <a:pt x="3317" y="7877"/>
                  </a:lnTo>
                  <a:lnTo>
                    <a:pt x="3314" y="7866"/>
                  </a:lnTo>
                  <a:lnTo>
                    <a:pt x="3312" y="7855"/>
                  </a:lnTo>
                  <a:lnTo>
                    <a:pt x="3309" y="7844"/>
                  </a:lnTo>
                  <a:lnTo>
                    <a:pt x="3307" y="7833"/>
                  </a:lnTo>
                  <a:lnTo>
                    <a:pt x="3306" y="7822"/>
                  </a:lnTo>
                  <a:lnTo>
                    <a:pt x="3305" y="7811"/>
                  </a:lnTo>
                  <a:lnTo>
                    <a:pt x="3304" y="7799"/>
                  </a:lnTo>
                  <a:lnTo>
                    <a:pt x="3304" y="7788"/>
                  </a:lnTo>
                  <a:lnTo>
                    <a:pt x="3304" y="7777"/>
                  </a:lnTo>
                  <a:lnTo>
                    <a:pt x="3305" y="7765"/>
                  </a:lnTo>
                  <a:lnTo>
                    <a:pt x="3306" y="7754"/>
                  </a:lnTo>
                  <a:lnTo>
                    <a:pt x="3307" y="7743"/>
                  </a:lnTo>
                  <a:lnTo>
                    <a:pt x="3309" y="7732"/>
                  </a:lnTo>
                  <a:lnTo>
                    <a:pt x="3312" y="7721"/>
                  </a:lnTo>
                  <a:lnTo>
                    <a:pt x="3314" y="7710"/>
                  </a:lnTo>
                  <a:lnTo>
                    <a:pt x="3317" y="7699"/>
                  </a:lnTo>
                  <a:lnTo>
                    <a:pt x="3321" y="7688"/>
                  </a:lnTo>
                  <a:lnTo>
                    <a:pt x="3325" y="7678"/>
                  </a:lnTo>
                  <a:lnTo>
                    <a:pt x="3329" y="7667"/>
                  </a:lnTo>
                  <a:lnTo>
                    <a:pt x="3334" y="7657"/>
                  </a:lnTo>
                  <a:lnTo>
                    <a:pt x="3339" y="7647"/>
                  </a:lnTo>
                  <a:lnTo>
                    <a:pt x="3344" y="7637"/>
                  </a:lnTo>
                  <a:lnTo>
                    <a:pt x="3350" y="7627"/>
                  </a:lnTo>
                  <a:lnTo>
                    <a:pt x="3356" y="7618"/>
                  </a:lnTo>
                  <a:lnTo>
                    <a:pt x="3363" y="7609"/>
                  </a:lnTo>
                  <a:lnTo>
                    <a:pt x="3370" y="7600"/>
                  </a:lnTo>
                  <a:lnTo>
                    <a:pt x="3377" y="7591"/>
                  </a:lnTo>
                  <a:lnTo>
                    <a:pt x="3385" y="7583"/>
                  </a:lnTo>
                  <a:lnTo>
                    <a:pt x="3392" y="7574"/>
                  </a:lnTo>
                  <a:lnTo>
                    <a:pt x="3401" y="7567"/>
                  </a:lnTo>
                  <a:lnTo>
                    <a:pt x="3409" y="7559"/>
                  </a:lnTo>
                  <a:lnTo>
                    <a:pt x="3418" y="7552"/>
                  </a:lnTo>
                  <a:lnTo>
                    <a:pt x="3427" y="7545"/>
                  </a:lnTo>
                  <a:lnTo>
                    <a:pt x="3436" y="7539"/>
                  </a:lnTo>
                  <a:lnTo>
                    <a:pt x="3445" y="7533"/>
                  </a:lnTo>
                  <a:lnTo>
                    <a:pt x="3455" y="7527"/>
                  </a:lnTo>
                  <a:lnTo>
                    <a:pt x="3465" y="7521"/>
                  </a:lnTo>
                  <a:lnTo>
                    <a:pt x="3475" y="7516"/>
                  </a:lnTo>
                  <a:lnTo>
                    <a:pt x="3485" y="7511"/>
                  </a:lnTo>
                  <a:lnTo>
                    <a:pt x="3496" y="7507"/>
                  </a:lnTo>
                  <a:lnTo>
                    <a:pt x="3506" y="7503"/>
                  </a:lnTo>
                  <a:lnTo>
                    <a:pt x="3517" y="7500"/>
                  </a:lnTo>
                  <a:lnTo>
                    <a:pt x="3528" y="7496"/>
                  </a:lnTo>
                  <a:lnTo>
                    <a:pt x="3539" y="7494"/>
                  </a:lnTo>
                  <a:lnTo>
                    <a:pt x="3550" y="7491"/>
                  </a:lnTo>
                  <a:lnTo>
                    <a:pt x="3561" y="7489"/>
                  </a:lnTo>
                  <a:lnTo>
                    <a:pt x="3572" y="7488"/>
                  </a:lnTo>
                  <a:lnTo>
                    <a:pt x="3583" y="7487"/>
                  </a:lnTo>
                  <a:lnTo>
                    <a:pt x="3595" y="7486"/>
                  </a:lnTo>
                  <a:lnTo>
                    <a:pt x="3606" y="7486"/>
                  </a:lnTo>
                  <a:lnTo>
                    <a:pt x="3617" y="7486"/>
                  </a:lnTo>
                  <a:lnTo>
                    <a:pt x="3629" y="7487"/>
                  </a:lnTo>
                  <a:lnTo>
                    <a:pt x="3640" y="7488"/>
                  </a:lnTo>
                  <a:lnTo>
                    <a:pt x="3651" y="7489"/>
                  </a:lnTo>
                  <a:lnTo>
                    <a:pt x="3662" y="7491"/>
                  </a:lnTo>
                  <a:lnTo>
                    <a:pt x="3673" y="7494"/>
                  </a:lnTo>
                  <a:lnTo>
                    <a:pt x="3684" y="7496"/>
                  </a:lnTo>
                  <a:lnTo>
                    <a:pt x="3695" y="7500"/>
                  </a:lnTo>
                  <a:lnTo>
                    <a:pt x="3706" y="7503"/>
                  </a:lnTo>
                  <a:lnTo>
                    <a:pt x="3716" y="7507"/>
                  </a:lnTo>
                  <a:lnTo>
                    <a:pt x="3727" y="7511"/>
                  </a:lnTo>
                  <a:lnTo>
                    <a:pt x="3737" y="7516"/>
                  </a:lnTo>
                  <a:lnTo>
                    <a:pt x="3747" y="7521"/>
                  </a:lnTo>
                  <a:lnTo>
                    <a:pt x="3757" y="7527"/>
                  </a:lnTo>
                  <a:lnTo>
                    <a:pt x="3767" y="7533"/>
                  </a:lnTo>
                  <a:lnTo>
                    <a:pt x="3776" y="7539"/>
                  </a:lnTo>
                  <a:lnTo>
                    <a:pt x="3785" y="7545"/>
                  </a:lnTo>
                  <a:lnTo>
                    <a:pt x="3794" y="7552"/>
                  </a:lnTo>
                  <a:lnTo>
                    <a:pt x="3803" y="7559"/>
                  </a:lnTo>
                  <a:lnTo>
                    <a:pt x="3811" y="7567"/>
                  </a:lnTo>
                  <a:lnTo>
                    <a:pt x="3820" y="7574"/>
                  </a:lnTo>
                  <a:lnTo>
                    <a:pt x="3827" y="7583"/>
                  </a:lnTo>
                  <a:lnTo>
                    <a:pt x="3835" y="7591"/>
                  </a:lnTo>
                  <a:lnTo>
                    <a:pt x="3842" y="7600"/>
                  </a:lnTo>
                  <a:lnTo>
                    <a:pt x="3849" y="7609"/>
                  </a:lnTo>
                  <a:lnTo>
                    <a:pt x="3855" y="7618"/>
                  </a:lnTo>
                  <a:lnTo>
                    <a:pt x="3861" y="7627"/>
                  </a:lnTo>
                  <a:lnTo>
                    <a:pt x="3867" y="7637"/>
                  </a:lnTo>
                  <a:lnTo>
                    <a:pt x="3873" y="7647"/>
                  </a:lnTo>
                  <a:lnTo>
                    <a:pt x="3878" y="7657"/>
                  </a:lnTo>
                  <a:lnTo>
                    <a:pt x="3883" y="7667"/>
                  </a:lnTo>
                  <a:lnTo>
                    <a:pt x="3887" y="7678"/>
                  </a:lnTo>
                  <a:lnTo>
                    <a:pt x="3891" y="7688"/>
                  </a:lnTo>
                  <a:lnTo>
                    <a:pt x="3894" y="7699"/>
                  </a:lnTo>
                  <a:lnTo>
                    <a:pt x="3898" y="7710"/>
                  </a:lnTo>
                  <a:lnTo>
                    <a:pt x="3900" y="7721"/>
                  </a:lnTo>
                  <a:lnTo>
                    <a:pt x="3903" y="7732"/>
                  </a:lnTo>
                  <a:lnTo>
                    <a:pt x="3905" y="7743"/>
                  </a:lnTo>
                  <a:lnTo>
                    <a:pt x="3906" y="775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1F4833-421C-2368-A0B3-0600B7BA7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3685D-D19D-C6AC-E570-324AF0275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28129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0A5BD-C634-4E61-AD46-7B6D8C8B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In-Place vs Stabilized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E97DE33F-052C-4280-BED3-5BCB61A01B48}"/>
              </a:ext>
            </a:extLst>
          </p:cNvPr>
          <p:cNvSpPr/>
          <p:nvPr/>
        </p:nvSpPr>
        <p:spPr>
          <a:xfrm>
            <a:off x="0" y="1693571"/>
            <a:ext cx="5361006" cy="546710"/>
          </a:xfrm>
          <a:prstGeom prst="homePlate">
            <a:avLst>
              <a:gd name="adj" fmla="val 296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At Acquisition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C284FD61-F1A5-46CC-B62C-8DAE9021980E}"/>
              </a:ext>
            </a:extLst>
          </p:cNvPr>
          <p:cNvSpPr/>
          <p:nvPr/>
        </p:nvSpPr>
        <p:spPr>
          <a:xfrm flipH="1">
            <a:off x="6830994" y="1693571"/>
            <a:ext cx="5361006" cy="546710"/>
          </a:xfrm>
          <a:prstGeom prst="homePlate">
            <a:avLst>
              <a:gd name="adj" fmla="val 296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Year 5 Stabilized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B083D9-67BF-4539-9914-4A83B31D11E9}"/>
              </a:ext>
            </a:extLst>
          </p:cNvPr>
          <p:cNvSpPr txBox="1"/>
          <p:nvPr/>
        </p:nvSpPr>
        <p:spPr>
          <a:xfrm>
            <a:off x="5682112" y="1705318"/>
            <a:ext cx="827776" cy="525381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</a:rPr>
              <a:t>VS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96DDB5-6017-405A-94D2-D371AE351B96}"/>
              </a:ext>
            </a:extLst>
          </p:cNvPr>
          <p:cNvGrpSpPr/>
          <p:nvPr/>
        </p:nvGrpSpPr>
        <p:grpSpPr>
          <a:xfrm>
            <a:off x="5811564" y="2465628"/>
            <a:ext cx="568872" cy="568872"/>
            <a:chOff x="5654040" y="2886916"/>
            <a:chExt cx="883920" cy="88392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1FF8BED-77DA-4640-B554-00556B0D209C}"/>
                </a:ext>
              </a:extLst>
            </p:cNvPr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name="adj" fmla="val 2733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A4ABC97-9E34-44BE-8A76-976A198881B8}"/>
                </a:ext>
              </a:extLst>
            </p:cNvPr>
            <p:cNvGrpSpPr/>
            <p:nvPr/>
          </p:nvGrpSpPr>
          <p:grpSpPr>
            <a:xfrm>
              <a:off x="5747177" y="2980342"/>
              <a:ext cx="697646" cy="697068"/>
              <a:chOff x="4094847" y="861060"/>
              <a:chExt cx="633600" cy="633600"/>
            </a:xfrm>
          </p:grpSpPr>
          <p:sp>
            <p:nvSpPr>
              <p:cNvPr id="68" name="Google Shape;564;p7"/>
              <p:cNvSpPr/>
              <p:nvPr/>
            </p:nvSpPr>
            <p:spPr>
              <a:xfrm>
                <a:off x="409484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316" y="8308"/>
                    </a:moveTo>
                    <a:lnTo>
                      <a:pt x="4316" y="6483"/>
                    </a:lnTo>
                    <a:lnTo>
                      <a:pt x="4316" y="6457"/>
                    </a:lnTo>
                    <a:lnTo>
                      <a:pt x="4318" y="6432"/>
                    </a:lnTo>
                    <a:lnTo>
                      <a:pt x="4320" y="6406"/>
                    </a:lnTo>
                    <a:lnTo>
                      <a:pt x="4324" y="6381"/>
                    </a:lnTo>
                    <a:lnTo>
                      <a:pt x="4328" y="6356"/>
                    </a:lnTo>
                    <a:lnTo>
                      <a:pt x="4333" y="6331"/>
                    </a:lnTo>
                    <a:lnTo>
                      <a:pt x="4339" y="6306"/>
                    </a:lnTo>
                    <a:lnTo>
                      <a:pt x="4346" y="6281"/>
                    </a:lnTo>
                    <a:lnTo>
                      <a:pt x="4354" y="6257"/>
                    </a:lnTo>
                    <a:lnTo>
                      <a:pt x="4363" y="6233"/>
                    </a:lnTo>
                    <a:lnTo>
                      <a:pt x="4372" y="6210"/>
                    </a:lnTo>
                    <a:lnTo>
                      <a:pt x="4383" y="6186"/>
                    </a:lnTo>
                    <a:lnTo>
                      <a:pt x="4395" y="6163"/>
                    </a:lnTo>
                    <a:lnTo>
                      <a:pt x="4407" y="6141"/>
                    </a:lnTo>
                    <a:lnTo>
                      <a:pt x="4420" y="6119"/>
                    </a:lnTo>
                    <a:lnTo>
                      <a:pt x="4434" y="6097"/>
                    </a:lnTo>
                    <a:lnTo>
                      <a:pt x="4449" y="6077"/>
                    </a:lnTo>
                    <a:lnTo>
                      <a:pt x="4465" y="6056"/>
                    </a:lnTo>
                    <a:lnTo>
                      <a:pt x="4481" y="6037"/>
                    </a:lnTo>
                    <a:lnTo>
                      <a:pt x="4498" y="6017"/>
                    </a:lnTo>
                    <a:lnTo>
                      <a:pt x="4516" y="5999"/>
                    </a:lnTo>
                    <a:lnTo>
                      <a:pt x="4534" y="5981"/>
                    </a:lnTo>
                    <a:lnTo>
                      <a:pt x="4554" y="5964"/>
                    </a:lnTo>
                    <a:lnTo>
                      <a:pt x="4573" y="5948"/>
                    </a:lnTo>
                    <a:lnTo>
                      <a:pt x="4594" y="5932"/>
                    </a:lnTo>
                    <a:lnTo>
                      <a:pt x="4614" y="5917"/>
                    </a:lnTo>
                    <a:lnTo>
                      <a:pt x="4636" y="5903"/>
                    </a:lnTo>
                    <a:lnTo>
                      <a:pt x="4658" y="5890"/>
                    </a:lnTo>
                    <a:lnTo>
                      <a:pt x="4680" y="5878"/>
                    </a:lnTo>
                    <a:lnTo>
                      <a:pt x="4703" y="5866"/>
                    </a:lnTo>
                    <a:lnTo>
                      <a:pt x="4727" y="5855"/>
                    </a:lnTo>
                    <a:lnTo>
                      <a:pt x="4750" y="5846"/>
                    </a:lnTo>
                    <a:lnTo>
                      <a:pt x="4774" y="5837"/>
                    </a:lnTo>
                    <a:lnTo>
                      <a:pt x="4798" y="5829"/>
                    </a:lnTo>
                    <a:lnTo>
                      <a:pt x="4823" y="5822"/>
                    </a:lnTo>
                    <a:lnTo>
                      <a:pt x="4848" y="5815"/>
                    </a:lnTo>
                    <a:lnTo>
                      <a:pt x="4873" y="5810"/>
                    </a:lnTo>
                    <a:lnTo>
                      <a:pt x="4898" y="5806"/>
                    </a:lnTo>
                    <a:lnTo>
                      <a:pt x="4923" y="5802"/>
                    </a:lnTo>
                    <a:lnTo>
                      <a:pt x="4949" y="5800"/>
                    </a:lnTo>
                    <a:lnTo>
                      <a:pt x="4974" y="5798"/>
                    </a:lnTo>
                    <a:lnTo>
                      <a:pt x="5000" y="5798"/>
                    </a:lnTo>
                    <a:lnTo>
                      <a:pt x="5026" y="5798"/>
                    </a:lnTo>
                    <a:lnTo>
                      <a:pt x="5051" y="5800"/>
                    </a:lnTo>
                    <a:lnTo>
                      <a:pt x="5077" y="5802"/>
                    </a:lnTo>
                    <a:lnTo>
                      <a:pt x="5102" y="5806"/>
                    </a:lnTo>
                    <a:lnTo>
                      <a:pt x="5127" y="5810"/>
                    </a:lnTo>
                    <a:lnTo>
                      <a:pt x="5152" y="5815"/>
                    </a:lnTo>
                    <a:lnTo>
                      <a:pt x="5177" y="5821"/>
                    </a:lnTo>
                    <a:lnTo>
                      <a:pt x="5202" y="5829"/>
                    </a:lnTo>
                    <a:lnTo>
                      <a:pt x="5226" y="5837"/>
                    </a:lnTo>
                    <a:lnTo>
                      <a:pt x="5250" y="5846"/>
                    </a:lnTo>
                    <a:lnTo>
                      <a:pt x="5273" y="5855"/>
                    </a:lnTo>
                    <a:lnTo>
                      <a:pt x="5297" y="5866"/>
                    </a:lnTo>
                    <a:lnTo>
                      <a:pt x="5320" y="5878"/>
                    </a:lnTo>
                    <a:lnTo>
                      <a:pt x="5342" y="5890"/>
                    </a:lnTo>
                    <a:lnTo>
                      <a:pt x="5364" y="5903"/>
                    </a:lnTo>
                    <a:lnTo>
                      <a:pt x="5386" y="5917"/>
                    </a:lnTo>
                    <a:lnTo>
                      <a:pt x="5406" y="5932"/>
                    </a:lnTo>
                    <a:lnTo>
                      <a:pt x="5427" y="5948"/>
                    </a:lnTo>
                    <a:lnTo>
                      <a:pt x="5446" y="5964"/>
                    </a:lnTo>
                    <a:lnTo>
                      <a:pt x="5466" y="5981"/>
                    </a:lnTo>
                    <a:lnTo>
                      <a:pt x="5484" y="5999"/>
                    </a:lnTo>
                    <a:lnTo>
                      <a:pt x="5502" y="6017"/>
                    </a:lnTo>
                    <a:lnTo>
                      <a:pt x="5519" y="6037"/>
                    </a:lnTo>
                    <a:lnTo>
                      <a:pt x="5535" y="6056"/>
                    </a:lnTo>
                    <a:lnTo>
                      <a:pt x="5551" y="6077"/>
                    </a:lnTo>
                    <a:lnTo>
                      <a:pt x="5566" y="6097"/>
                    </a:lnTo>
                    <a:lnTo>
                      <a:pt x="5580" y="6119"/>
                    </a:lnTo>
                    <a:lnTo>
                      <a:pt x="5593" y="6141"/>
                    </a:lnTo>
                    <a:lnTo>
                      <a:pt x="5605" y="6163"/>
                    </a:lnTo>
                    <a:lnTo>
                      <a:pt x="5617" y="6186"/>
                    </a:lnTo>
                    <a:lnTo>
                      <a:pt x="5628" y="6210"/>
                    </a:lnTo>
                    <a:lnTo>
                      <a:pt x="5637" y="6233"/>
                    </a:lnTo>
                    <a:lnTo>
                      <a:pt x="5646" y="6257"/>
                    </a:lnTo>
                    <a:lnTo>
                      <a:pt x="5654" y="6281"/>
                    </a:lnTo>
                    <a:lnTo>
                      <a:pt x="5661" y="6306"/>
                    </a:lnTo>
                    <a:lnTo>
                      <a:pt x="5667" y="6331"/>
                    </a:lnTo>
                    <a:lnTo>
                      <a:pt x="5672" y="6356"/>
                    </a:lnTo>
                    <a:lnTo>
                      <a:pt x="5676" y="6381"/>
                    </a:lnTo>
                    <a:lnTo>
                      <a:pt x="5680" y="6406"/>
                    </a:lnTo>
                    <a:lnTo>
                      <a:pt x="5682" y="6432"/>
                    </a:lnTo>
                    <a:lnTo>
                      <a:pt x="5684" y="6457"/>
                    </a:lnTo>
                    <a:lnTo>
                      <a:pt x="5684" y="6483"/>
                    </a:lnTo>
                    <a:lnTo>
                      <a:pt x="5684" y="8308"/>
                    </a:lnTo>
                    <a:lnTo>
                      <a:pt x="4316" y="8308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5;p7"/>
              <p:cNvSpPr/>
              <p:nvPr/>
            </p:nvSpPr>
            <p:spPr>
              <a:xfrm>
                <a:off x="409484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933" y="6453"/>
                    </a:moveTo>
                    <a:lnTo>
                      <a:pt x="5934" y="6478"/>
                    </a:lnTo>
                    <a:lnTo>
                      <a:pt x="5934" y="6483"/>
                    </a:lnTo>
                    <a:lnTo>
                      <a:pt x="5934" y="8286"/>
                    </a:lnTo>
                    <a:lnTo>
                      <a:pt x="8650" y="8286"/>
                    </a:lnTo>
                    <a:lnTo>
                      <a:pt x="8683" y="8288"/>
                    </a:lnTo>
                    <a:lnTo>
                      <a:pt x="8715" y="8295"/>
                    </a:lnTo>
                    <a:lnTo>
                      <a:pt x="8746" y="8305"/>
                    </a:lnTo>
                    <a:lnTo>
                      <a:pt x="8775" y="8319"/>
                    </a:lnTo>
                    <a:lnTo>
                      <a:pt x="8802" y="8338"/>
                    </a:lnTo>
                    <a:lnTo>
                      <a:pt x="8827" y="8359"/>
                    </a:lnTo>
                    <a:lnTo>
                      <a:pt x="8848" y="8384"/>
                    </a:lnTo>
                    <a:lnTo>
                      <a:pt x="8867" y="8411"/>
                    </a:lnTo>
                    <a:lnTo>
                      <a:pt x="8881" y="8440"/>
                    </a:lnTo>
                    <a:lnTo>
                      <a:pt x="8891" y="8471"/>
                    </a:lnTo>
                    <a:lnTo>
                      <a:pt x="8898" y="8503"/>
                    </a:lnTo>
                    <a:lnTo>
                      <a:pt x="8900" y="8536"/>
                    </a:lnTo>
                    <a:lnTo>
                      <a:pt x="8898" y="8569"/>
                    </a:lnTo>
                    <a:lnTo>
                      <a:pt x="8891" y="8601"/>
                    </a:lnTo>
                    <a:lnTo>
                      <a:pt x="8881" y="8632"/>
                    </a:lnTo>
                    <a:lnTo>
                      <a:pt x="8867" y="8661"/>
                    </a:lnTo>
                    <a:lnTo>
                      <a:pt x="8848" y="8688"/>
                    </a:lnTo>
                    <a:lnTo>
                      <a:pt x="8827" y="8713"/>
                    </a:lnTo>
                    <a:lnTo>
                      <a:pt x="8802" y="8734"/>
                    </a:lnTo>
                    <a:lnTo>
                      <a:pt x="8775" y="8753"/>
                    </a:lnTo>
                    <a:lnTo>
                      <a:pt x="8746" y="8767"/>
                    </a:lnTo>
                    <a:lnTo>
                      <a:pt x="8715" y="8777"/>
                    </a:lnTo>
                    <a:lnTo>
                      <a:pt x="8683" y="8784"/>
                    </a:lnTo>
                    <a:lnTo>
                      <a:pt x="8650" y="8786"/>
                    </a:lnTo>
                    <a:lnTo>
                      <a:pt x="1350" y="8786"/>
                    </a:lnTo>
                    <a:lnTo>
                      <a:pt x="1317" y="8784"/>
                    </a:lnTo>
                    <a:lnTo>
                      <a:pt x="1285" y="8777"/>
                    </a:lnTo>
                    <a:lnTo>
                      <a:pt x="1254" y="8767"/>
                    </a:lnTo>
                    <a:lnTo>
                      <a:pt x="1225" y="8753"/>
                    </a:lnTo>
                    <a:lnTo>
                      <a:pt x="1198" y="8734"/>
                    </a:lnTo>
                    <a:lnTo>
                      <a:pt x="1173" y="8713"/>
                    </a:lnTo>
                    <a:lnTo>
                      <a:pt x="1152" y="8688"/>
                    </a:lnTo>
                    <a:lnTo>
                      <a:pt x="1133" y="8661"/>
                    </a:lnTo>
                    <a:lnTo>
                      <a:pt x="1119" y="8632"/>
                    </a:lnTo>
                    <a:lnTo>
                      <a:pt x="1109" y="8601"/>
                    </a:lnTo>
                    <a:lnTo>
                      <a:pt x="1102" y="8569"/>
                    </a:lnTo>
                    <a:lnTo>
                      <a:pt x="1100" y="8536"/>
                    </a:lnTo>
                    <a:lnTo>
                      <a:pt x="1102" y="8503"/>
                    </a:lnTo>
                    <a:lnTo>
                      <a:pt x="1109" y="8471"/>
                    </a:lnTo>
                    <a:lnTo>
                      <a:pt x="1119" y="8440"/>
                    </a:lnTo>
                    <a:lnTo>
                      <a:pt x="1133" y="8411"/>
                    </a:lnTo>
                    <a:lnTo>
                      <a:pt x="1152" y="8384"/>
                    </a:lnTo>
                    <a:lnTo>
                      <a:pt x="1173" y="8359"/>
                    </a:lnTo>
                    <a:lnTo>
                      <a:pt x="1198" y="8338"/>
                    </a:lnTo>
                    <a:lnTo>
                      <a:pt x="1225" y="8319"/>
                    </a:lnTo>
                    <a:lnTo>
                      <a:pt x="1254" y="8305"/>
                    </a:lnTo>
                    <a:lnTo>
                      <a:pt x="1285" y="8295"/>
                    </a:lnTo>
                    <a:lnTo>
                      <a:pt x="1317" y="8288"/>
                    </a:lnTo>
                    <a:lnTo>
                      <a:pt x="1350" y="8286"/>
                    </a:lnTo>
                    <a:lnTo>
                      <a:pt x="4066" y="8286"/>
                    </a:lnTo>
                    <a:lnTo>
                      <a:pt x="4066" y="6483"/>
                    </a:lnTo>
                    <a:lnTo>
                      <a:pt x="4066" y="6478"/>
                    </a:lnTo>
                    <a:lnTo>
                      <a:pt x="4067" y="6453"/>
                    </a:lnTo>
                    <a:lnTo>
                      <a:pt x="4067" y="6443"/>
                    </a:lnTo>
                    <a:lnTo>
                      <a:pt x="4068" y="6418"/>
                    </a:lnTo>
                    <a:lnTo>
                      <a:pt x="4069" y="6409"/>
                    </a:lnTo>
                    <a:lnTo>
                      <a:pt x="4071" y="6383"/>
                    </a:lnTo>
                    <a:lnTo>
                      <a:pt x="4072" y="6374"/>
                    </a:lnTo>
                    <a:lnTo>
                      <a:pt x="4076" y="6349"/>
                    </a:lnTo>
                    <a:lnTo>
                      <a:pt x="4077" y="6340"/>
                    </a:lnTo>
                    <a:lnTo>
                      <a:pt x="4081" y="6314"/>
                    </a:lnTo>
                    <a:lnTo>
                      <a:pt x="4083" y="6305"/>
                    </a:lnTo>
                    <a:lnTo>
                      <a:pt x="4088" y="6280"/>
                    </a:lnTo>
                    <a:lnTo>
                      <a:pt x="4090" y="6271"/>
                    </a:lnTo>
                    <a:lnTo>
                      <a:pt x="4096" y="6246"/>
                    </a:lnTo>
                    <a:lnTo>
                      <a:pt x="4099" y="6237"/>
                    </a:lnTo>
                    <a:lnTo>
                      <a:pt x="4106" y="6213"/>
                    </a:lnTo>
                    <a:lnTo>
                      <a:pt x="4108" y="6204"/>
                    </a:lnTo>
                    <a:lnTo>
                      <a:pt x="4116" y="6180"/>
                    </a:lnTo>
                    <a:lnTo>
                      <a:pt x="4119" y="6171"/>
                    </a:lnTo>
                    <a:lnTo>
                      <a:pt x="4128" y="6147"/>
                    </a:lnTo>
                    <a:lnTo>
                      <a:pt x="4132" y="6138"/>
                    </a:lnTo>
                    <a:lnTo>
                      <a:pt x="4141" y="6115"/>
                    </a:lnTo>
                    <a:lnTo>
                      <a:pt x="4145" y="6106"/>
                    </a:lnTo>
                    <a:lnTo>
                      <a:pt x="4156" y="6083"/>
                    </a:lnTo>
                    <a:lnTo>
                      <a:pt x="4160" y="6074"/>
                    </a:lnTo>
                    <a:lnTo>
                      <a:pt x="4171" y="6051"/>
                    </a:lnTo>
                    <a:lnTo>
                      <a:pt x="4176" y="6043"/>
                    </a:lnTo>
                    <a:lnTo>
                      <a:pt x="4188" y="6020"/>
                    </a:lnTo>
                    <a:lnTo>
                      <a:pt x="4193" y="6012"/>
                    </a:lnTo>
                    <a:lnTo>
                      <a:pt x="4206" y="5990"/>
                    </a:lnTo>
                    <a:lnTo>
                      <a:pt x="4211" y="5982"/>
                    </a:lnTo>
                    <a:lnTo>
                      <a:pt x="4225" y="5961"/>
                    </a:lnTo>
                    <a:lnTo>
                      <a:pt x="4231" y="5953"/>
                    </a:lnTo>
                    <a:lnTo>
                      <a:pt x="4245" y="5932"/>
                    </a:lnTo>
                    <a:lnTo>
                      <a:pt x="4251" y="5924"/>
                    </a:lnTo>
                    <a:lnTo>
                      <a:pt x="4267" y="5904"/>
                    </a:lnTo>
                    <a:lnTo>
                      <a:pt x="4272" y="5897"/>
                    </a:lnTo>
                    <a:lnTo>
                      <a:pt x="4289" y="5877"/>
                    </a:lnTo>
                    <a:lnTo>
                      <a:pt x="4295" y="5870"/>
                    </a:lnTo>
                    <a:lnTo>
                      <a:pt x="4312" y="5851"/>
                    </a:lnTo>
                    <a:lnTo>
                      <a:pt x="4318" y="5844"/>
                    </a:lnTo>
                    <a:lnTo>
                      <a:pt x="4336" y="5826"/>
                    </a:lnTo>
                    <a:lnTo>
                      <a:pt x="4343" y="5819"/>
                    </a:lnTo>
                    <a:lnTo>
                      <a:pt x="4361" y="5801"/>
                    </a:lnTo>
                    <a:lnTo>
                      <a:pt x="4368" y="5795"/>
                    </a:lnTo>
                    <a:lnTo>
                      <a:pt x="4387" y="5778"/>
                    </a:lnTo>
                    <a:lnTo>
                      <a:pt x="4394" y="5772"/>
                    </a:lnTo>
                    <a:lnTo>
                      <a:pt x="4414" y="5755"/>
                    </a:lnTo>
                    <a:lnTo>
                      <a:pt x="4421" y="5750"/>
                    </a:lnTo>
                    <a:lnTo>
                      <a:pt x="4441" y="5734"/>
                    </a:lnTo>
                    <a:lnTo>
                      <a:pt x="4449" y="5728"/>
                    </a:lnTo>
                    <a:lnTo>
                      <a:pt x="4470" y="5714"/>
                    </a:lnTo>
                    <a:lnTo>
                      <a:pt x="4478" y="5708"/>
                    </a:lnTo>
                    <a:lnTo>
                      <a:pt x="4499" y="5694"/>
                    </a:lnTo>
                    <a:lnTo>
                      <a:pt x="4507" y="5689"/>
                    </a:lnTo>
                    <a:lnTo>
                      <a:pt x="4529" y="5676"/>
                    </a:lnTo>
                    <a:lnTo>
                      <a:pt x="4537" y="5671"/>
                    </a:lnTo>
                    <a:lnTo>
                      <a:pt x="4560" y="5659"/>
                    </a:lnTo>
                    <a:lnTo>
                      <a:pt x="4568" y="5654"/>
                    </a:lnTo>
                    <a:lnTo>
                      <a:pt x="4591" y="5643"/>
                    </a:lnTo>
                    <a:lnTo>
                      <a:pt x="4599" y="5639"/>
                    </a:lnTo>
                    <a:lnTo>
                      <a:pt x="4622" y="5628"/>
                    </a:lnTo>
                    <a:lnTo>
                      <a:pt x="4631" y="5624"/>
                    </a:lnTo>
                    <a:lnTo>
                      <a:pt x="4654" y="5615"/>
                    </a:lnTo>
                    <a:lnTo>
                      <a:pt x="4663" y="5611"/>
                    </a:lnTo>
                    <a:lnTo>
                      <a:pt x="4687" y="5602"/>
                    </a:lnTo>
                    <a:lnTo>
                      <a:pt x="4696" y="5599"/>
                    </a:lnTo>
                    <a:lnTo>
                      <a:pt x="4720" y="5591"/>
                    </a:lnTo>
                    <a:lnTo>
                      <a:pt x="4729" y="5588"/>
                    </a:lnTo>
                    <a:lnTo>
                      <a:pt x="4753" y="5581"/>
                    </a:lnTo>
                    <a:lnTo>
                      <a:pt x="4762" y="5579"/>
                    </a:lnTo>
                    <a:lnTo>
                      <a:pt x="4787" y="5573"/>
                    </a:lnTo>
                    <a:lnTo>
                      <a:pt x="4796" y="5571"/>
                    </a:lnTo>
                    <a:lnTo>
                      <a:pt x="4821" y="5565"/>
                    </a:lnTo>
                    <a:lnTo>
                      <a:pt x="4830" y="5564"/>
                    </a:lnTo>
                    <a:lnTo>
                      <a:pt x="4856" y="5559"/>
                    </a:lnTo>
                    <a:lnTo>
                      <a:pt x="4865" y="5558"/>
                    </a:lnTo>
                    <a:lnTo>
                      <a:pt x="4890" y="5555"/>
                    </a:lnTo>
                    <a:lnTo>
                      <a:pt x="4900" y="5553"/>
                    </a:lnTo>
                    <a:lnTo>
                      <a:pt x="4925" y="5551"/>
                    </a:lnTo>
                    <a:lnTo>
                      <a:pt x="4934" y="5550"/>
                    </a:lnTo>
                    <a:lnTo>
                      <a:pt x="4960" y="5549"/>
                    </a:lnTo>
                    <a:lnTo>
                      <a:pt x="4970" y="5549"/>
                    </a:lnTo>
                    <a:lnTo>
                      <a:pt x="4995" y="5548"/>
                    </a:lnTo>
                    <a:lnTo>
                      <a:pt x="5005" y="5548"/>
                    </a:lnTo>
                    <a:lnTo>
                      <a:pt x="5030" y="5549"/>
                    </a:lnTo>
                    <a:lnTo>
                      <a:pt x="5040" y="5549"/>
                    </a:lnTo>
                    <a:lnTo>
                      <a:pt x="5066" y="5550"/>
                    </a:lnTo>
                    <a:lnTo>
                      <a:pt x="5075" y="5551"/>
                    </a:lnTo>
                    <a:lnTo>
                      <a:pt x="5100" y="5553"/>
                    </a:lnTo>
                    <a:lnTo>
                      <a:pt x="5110" y="5555"/>
                    </a:lnTo>
                    <a:lnTo>
                      <a:pt x="5135" y="5558"/>
                    </a:lnTo>
                    <a:lnTo>
                      <a:pt x="5144" y="5559"/>
                    </a:lnTo>
                    <a:lnTo>
                      <a:pt x="5170" y="5564"/>
                    </a:lnTo>
                    <a:lnTo>
                      <a:pt x="5179" y="5565"/>
                    </a:lnTo>
                    <a:lnTo>
                      <a:pt x="5204" y="5571"/>
                    </a:lnTo>
                    <a:lnTo>
                      <a:pt x="5213" y="5573"/>
                    </a:lnTo>
                    <a:lnTo>
                      <a:pt x="5238" y="5579"/>
                    </a:lnTo>
                    <a:lnTo>
                      <a:pt x="5247" y="5581"/>
                    </a:lnTo>
                    <a:lnTo>
                      <a:pt x="5271" y="5588"/>
                    </a:lnTo>
                    <a:lnTo>
                      <a:pt x="5280" y="5591"/>
                    </a:lnTo>
                    <a:lnTo>
                      <a:pt x="5304" y="5599"/>
                    </a:lnTo>
                    <a:lnTo>
                      <a:pt x="5313" y="5602"/>
                    </a:lnTo>
                    <a:lnTo>
                      <a:pt x="5337" y="5611"/>
                    </a:lnTo>
                    <a:lnTo>
                      <a:pt x="5346" y="5615"/>
                    </a:lnTo>
                    <a:lnTo>
                      <a:pt x="5369" y="5624"/>
                    </a:lnTo>
                    <a:lnTo>
                      <a:pt x="5378" y="5628"/>
                    </a:lnTo>
                    <a:lnTo>
                      <a:pt x="5401" y="5639"/>
                    </a:lnTo>
                    <a:lnTo>
                      <a:pt x="5409" y="5643"/>
                    </a:lnTo>
                    <a:lnTo>
                      <a:pt x="5432" y="5654"/>
                    </a:lnTo>
                    <a:lnTo>
                      <a:pt x="5440" y="5659"/>
                    </a:lnTo>
                    <a:lnTo>
                      <a:pt x="5463" y="5671"/>
                    </a:lnTo>
                    <a:lnTo>
                      <a:pt x="5471" y="5676"/>
                    </a:lnTo>
                    <a:lnTo>
                      <a:pt x="5493" y="5689"/>
                    </a:lnTo>
                    <a:lnTo>
                      <a:pt x="5501" y="5694"/>
                    </a:lnTo>
                    <a:lnTo>
                      <a:pt x="5522" y="5708"/>
                    </a:lnTo>
                    <a:lnTo>
                      <a:pt x="5530" y="5714"/>
                    </a:lnTo>
                    <a:lnTo>
                      <a:pt x="5551" y="5728"/>
                    </a:lnTo>
                    <a:lnTo>
                      <a:pt x="5559" y="5734"/>
                    </a:lnTo>
                    <a:lnTo>
                      <a:pt x="5579" y="5750"/>
                    </a:lnTo>
                    <a:lnTo>
                      <a:pt x="5586" y="5755"/>
                    </a:lnTo>
                    <a:lnTo>
                      <a:pt x="5606" y="5772"/>
                    </a:lnTo>
                    <a:lnTo>
                      <a:pt x="5613" y="5778"/>
                    </a:lnTo>
                    <a:lnTo>
                      <a:pt x="5632" y="5795"/>
                    </a:lnTo>
                    <a:lnTo>
                      <a:pt x="5639" y="5801"/>
                    </a:lnTo>
                    <a:lnTo>
                      <a:pt x="5657" y="5819"/>
                    </a:lnTo>
                    <a:lnTo>
                      <a:pt x="5664" y="5826"/>
                    </a:lnTo>
                    <a:lnTo>
                      <a:pt x="5682" y="5844"/>
                    </a:lnTo>
                    <a:lnTo>
                      <a:pt x="5688" y="5851"/>
                    </a:lnTo>
                    <a:lnTo>
                      <a:pt x="5705" y="5870"/>
                    </a:lnTo>
                    <a:lnTo>
                      <a:pt x="5711" y="5877"/>
                    </a:lnTo>
                    <a:lnTo>
                      <a:pt x="5728" y="5897"/>
                    </a:lnTo>
                    <a:lnTo>
                      <a:pt x="5733" y="5904"/>
                    </a:lnTo>
                    <a:lnTo>
                      <a:pt x="5749" y="5924"/>
                    </a:lnTo>
                    <a:lnTo>
                      <a:pt x="5755" y="5932"/>
                    </a:lnTo>
                    <a:lnTo>
                      <a:pt x="5769" y="5953"/>
                    </a:lnTo>
                    <a:lnTo>
                      <a:pt x="5775" y="5961"/>
                    </a:lnTo>
                    <a:lnTo>
                      <a:pt x="5789" y="5982"/>
                    </a:lnTo>
                    <a:lnTo>
                      <a:pt x="5794" y="5990"/>
                    </a:lnTo>
                    <a:lnTo>
                      <a:pt x="5807" y="6012"/>
                    </a:lnTo>
                    <a:lnTo>
                      <a:pt x="5812" y="6020"/>
                    </a:lnTo>
                    <a:lnTo>
                      <a:pt x="5824" y="6043"/>
                    </a:lnTo>
                    <a:lnTo>
                      <a:pt x="5829" y="6051"/>
                    </a:lnTo>
                    <a:lnTo>
                      <a:pt x="5840" y="6074"/>
                    </a:lnTo>
                    <a:lnTo>
                      <a:pt x="5844" y="6083"/>
                    </a:lnTo>
                    <a:lnTo>
                      <a:pt x="5855" y="6106"/>
                    </a:lnTo>
                    <a:lnTo>
                      <a:pt x="5859" y="6115"/>
                    </a:lnTo>
                    <a:lnTo>
                      <a:pt x="5868" y="6138"/>
                    </a:lnTo>
                    <a:lnTo>
                      <a:pt x="5872" y="6147"/>
                    </a:lnTo>
                    <a:lnTo>
                      <a:pt x="5881" y="6171"/>
                    </a:lnTo>
                    <a:lnTo>
                      <a:pt x="5884" y="6180"/>
                    </a:lnTo>
                    <a:lnTo>
                      <a:pt x="5892" y="6204"/>
                    </a:lnTo>
                    <a:lnTo>
                      <a:pt x="5894" y="6213"/>
                    </a:lnTo>
                    <a:lnTo>
                      <a:pt x="5901" y="6237"/>
                    </a:lnTo>
                    <a:lnTo>
                      <a:pt x="5904" y="6246"/>
                    </a:lnTo>
                    <a:lnTo>
                      <a:pt x="5910" y="6271"/>
                    </a:lnTo>
                    <a:lnTo>
                      <a:pt x="5912" y="6280"/>
                    </a:lnTo>
                    <a:lnTo>
                      <a:pt x="5917" y="6305"/>
                    </a:lnTo>
                    <a:lnTo>
                      <a:pt x="5919" y="6314"/>
                    </a:lnTo>
                    <a:lnTo>
                      <a:pt x="5923" y="6340"/>
                    </a:lnTo>
                    <a:lnTo>
                      <a:pt x="5924" y="6349"/>
                    </a:lnTo>
                    <a:lnTo>
                      <a:pt x="5928" y="6374"/>
                    </a:lnTo>
                    <a:lnTo>
                      <a:pt x="5929" y="6383"/>
                    </a:lnTo>
                    <a:lnTo>
                      <a:pt x="5931" y="6409"/>
                    </a:lnTo>
                    <a:lnTo>
                      <a:pt x="5932" y="6418"/>
                    </a:lnTo>
                    <a:lnTo>
                      <a:pt x="5933" y="6443"/>
                    </a:lnTo>
                    <a:lnTo>
                      <a:pt x="5933" y="6453"/>
                    </a:lnTo>
                    <a:close/>
                    <a:moveTo>
                      <a:pt x="4567" y="6450"/>
                    </a:moveTo>
                    <a:lnTo>
                      <a:pt x="4566" y="6467"/>
                    </a:lnTo>
                    <a:lnTo>
                      <a:pt x="4566" y="6485"/>
                    </a:lnTo>
                    <a:lnTo>
                      <a:pt x="4566" y="8058"/>
                    </a:lnTo>
                    <a:lnTo>
                      <a:pt x="5434" y="8058"/>
                    </a:lnTo>
                    <a:lnTo>
                      <a:pt x="5434" y="6485"/>
                    </a:lnTo>
                    <a:lnTo>
                      <a:pt x="5434" y="6467"/>
                    </a:lnTo>
                    <a:lnTo>
                      <a:pt x="5433" y="6450"/>
                    </a:lnTo>
                    <a:lnTo>
                      <a:pt x="5431" y="6434"/>
                    </a:lnTo>
                    <a:lnTo>
                      <a:pt x="5429" y="6418"/>
                    </a:lnTo>
                    <a:lnTo>
                      <a:pt x="5426" y="6402"/>
                    </a:lnTo>
                    <a:lnTo>
                      <a:pt x="5423" y="6386"/>
                    </a:lnTo>
                    <a:lnTo>
                      <a:pt x="5419" y="6370"/>
                    </a:lnTo>
                    <a:lnTo>
                      <a:pt x="5415" y="6355"/>
                    </a:lnTo>
                    <a:lnTo>
                      <a:pt x="5410" y="6339"/>
                    </a:lnTo>
                    <a:lnTo>
                      <a:pt x="5404" y="6324"/>
                    </a:lnTo>
                    <a:lnTo>
                      <a:pt x="5398" y="6309"/>
                    </a:lnTo>
                    <a:lnTo>
                      <a:pt x="5391" y="6295"/>
                    </a:lnTo>
                    <a:lnTo>
                      <a:pt x="5384" y="6280"/>
                    </a:lnTo>
                    <a:lnTo>
                      <a:pt x="5376" y="6266"/>
                    </a:lnTo>
                    <a:lnTo>
                      <a:pt x="5368" y="6252"/>
                    </a:lnTo>
                    <a:lnTo>
                      <a:pt x="5359" y="6238"/>
                    </a:lnTo>
                    <a:lnTo>
                      <a:pt x="5350" y="6225"/>
                    </a:lnTo>
                    <a:lnTo>
                      <a:pt x="5340" y="6212"/>
                    </a:lnTo>
                    <a:lnTo>
                      <a:pt x="5329" y="6200"/>
                    </a:lnTo>
                    <a:lnTo>
                      <a:pt x="5319" y="6188"/>
                    </a:lnTo>
                    <a:lnTo>
                      <a:pt x="5307" y="6176"/>
                    </a:lnTo>
                    <a:lnTo>
                      <a:pt x="5295" y="6164"/>
                    </a:lnTo>
                    <a:lnTo>
                      <a:pt x="5283" y="6154"/>
                    </a:lnTo>
                    <a:lnTo>
                      <a:pt x="5271" y="6143"/>
                    </a:lnTo>
                    <a:lnTo>
                      <a:pt x="5258" y="6133"/>
                    </a:lnTo>
                    <a:lnTo>
                      <a:pt x="5245" y="6124"/>
                    </a:lnTo>
                    <a:lnTo>
                      <a:pt x="5231" y="6115"/>
                    </a:lnTo>
                    <a:lnTo>
                      <a:pt x="5217" y="6107"/>
                    </a:lnTo>
                    <a:lnTo>
                      <a:pt x="5203" y="6099"/>
                    </a:lnTo>
                    <a:lnTo>
                      <a:pt x="5188" y="6091"/>
                    </a:lnTo>
                    <a:lnTo>
                      <a:pt x="5173" y="6084"/>
                    </a:lnTo>
                    <a:lnTo>
                      <a:pt x="5158" y="6078"/>
                    </a:lnTo>
                    <a:lnTo>
                      <a:pt x="5143" y="6073"/>
                    </a:lnTo>
                    <a:lnTo>
                      <a:pt x="5128" y="6067"/>
                    </a:lnTo>
                    <a:lnTo>
                      <a:pt x="5112" y="6063"/>
                    </a:lnTo>
                    <a:lnTo>
                      <a:pt x="5096" y="6059"/>
                    </a:lnTo>
                    <a:lnTo>
                      <a:pt x="5080" y="6056"/>
                    </a:lnTo>
                    <a:lnTo>
                      <a:pt x="5064" y="6053"/>
                    </a:lnTo>
                    <a:lnTo>
                      <a:pt x="5048" y="6051"/>
                    </a:lnTo>
                    <a:lnTo>
                      <a:pt x="5032" y="6049"/>
                    </a:lnTo>
                    <a:lnTo>
                      <a:pt x="5016" y="6048"/>
                    </a:lnTo>
                    <a:lnTo>
                      <a:pt x="5000" y="6048"/>
                    </a:lnTo>
                    <a:lnTo>
                      <a:pt x="4984" y="6048"/>
                    </a:lnTo>
                    <a:lnTo>
                      <a:pt x="4968" y="6049"/>
                    </a:lnTo>
                    <a:lnTo>
                      <a:pt x="4952" y="6051"/>
                    </a:lnTo>
                    <a:lnTo>
                      <a:pt x="4936" y="6053"/>
                    </a:lnTo>
                    <a:lnTo>
                      <a:pt x="4920" y="6056"/>
                    </a:lnTo>
                    <a:lnTo>
                      <a:pt x="4904" y="6059"/>
                    </a:lnTo>
                    <a:lnTo>
                      <a:pt x="4888" y="6063"/>
                    </a:lnTo>
                    <a:lnTo>
                      <a:pt x="4872" y="6067"/>
                    </a:lnTo>
                    <a:lnTo>
                      <a:pt x="4857" y="6073"/>
                    </a:lnTo>
                    <a:lnTo>
                      <a:pt x="4842" y="6078"/>
                    </a:lnTo>
                    <a:lnTo>
                      <a:pt x="4827" y="6084"/>
                    </a:lnTo>
                    <a:lnTo>
                      <a:pt x="4812" y="6091"/>
                    </a:lnTo>
                    <a:lnTo>
                      <a:pt x="4797" y="6099"/>
                    </a:lnTo>
                    <a:lnTo>
                      <a:pt x="4783" y="6107"/>
                    </a:lnTo>
                    <a:lnTo>
                      <a:pt x="4769" y="6115"/>
                    </a:lnTo>
                    <a:lnTo>
                      <a:pt x="4755" y="6124"/>
                    </a:lnTo>
                    <a:lnTo>
                      <a:pt x="4742" y="6133"/>
                    </a:lnTo>
                    <a:lnTo>
                      <a:pt x="4729" y="6143"/>
                    </a:lnTo>
                    <a:lnTo>
                      <a:pt x="4717" y="6154"/>
                    </a:lnTo>
                    <a:lnTo>
                      <a:pt x="4705" y="6164"/>
                    </a:lnTo>
                    <a:lnTo>
                      <a:pt x="4693" y="6176"/>
                    </a:lnTo>
                    <a:lnTo>
                      <a:pt x="4681" y="6188"/>
                    </a:lnTo>
                    <a:lnTo>
                      <a:pt x="4671" y="6200"/>
                    </a:lnTo>
                    <a:lnTo>
                      <a:pt x="4660" y="6212"/>
                    </a:lnTo>
                    <a:lnTo>
                      <a:pt x="4650" y="6225"/>
                    </a:lnTo>
                    <a:lnTo>
                      <a:pt x="4641" y="6238"/>
                    </a:lnTo>
                    <a:lnTo>
                      <a:pt x="4632" y="6252"/>
                    </a:lnTo>
                    <a:lnTo>
                      <a:pt x="4624" y="6266"/>
                    </a:lnTo>
                    <a:lnTo>
                      <a:pt x="4616" y="6280"/>
                    </a:lnTo>
                    <a:lnTo>
                      <a:pt x="4609" y="6295"/>
                    </a:lnTo>
                    <a:lnTo>
                      <a:pt x="4602" y="6309"/>
                    </a:lnTo>
                    <a:lnTo>
                      <a:pt x="4596" y="6324"/>
                    </a:lnTo>
                    <a:lnTo>
                      <a:pt x="4590" y="6339"/>
                    </a:lnTo>
                    <a:lnTo>
                      <a:pt x="4585" y="6355"/>
                    </a:lnTo>
                    <a:lnTo>
                      <a:pt x="4581" y="6370"/>
                    </a:lnTo>
                    <a:lnTo>
                      <a:pt x="4577" y="6386"/>
                    </a:lnTo>
                    <a:lnTo>
                      <a:pt x="4574" y="6402"/>
                    </a:lnTo>
                    <a:lnTo>
                      <a:pt x="4571" y="6418"/>
                    </a:lnTo>
                    <a:lnTo>
                      <a:pt x="4569" y="6434"/>
                    </a:lnTo>
                    <a:lnTo>
                      <a:pt x="4567" y="6450"/>
                    </a:lnTo>
                    <a:close/>
                    <a:moveTo>
                      <a:pt x="8746" y="4661"/>
                    </a:moveTo>
                    <a:lnTo>
                      <a:pt x="8715" y="4671"/>
                    </a:lnTo>
                    <a:lnTo>
                      <a:pt x="8683" y="4678"/>
                    </a:lnTo>
                    <a:lnTo>
                      <a:pt x="8650" y="4680"/>
                    </a:lnTo>
                    <a:lnTo>
                      <a:pt x="7531" y="4680"/>
                    </a:lnTo>
                    <a:lnTo>
                      <a:pt x="7531" y="7623"/>
                    </a:lnTo>
                    <a:lnTo>
                      <a:pt x="7529" y="7656"/>
                    </a:lnTo>
                    <a:lnTo>
                      <a:pt x="7522" y="7688"/>
                    </a:lnTo>
                    <a:lnTo>
                      <a:pt x="7512" y="7719"/>
                    </a:lnTo>
                    <a:lnTo>
                      <a:pt x="7498" y="7748"/>
                    </a:lnTo>
                    <a:lnTo>
                      <a:pt x="7479" y="7775"/>
                    </a:lnTo>
                    <a:lnTo>
                      <a:pt x="7458" y="7800"/>
                    </a:lnTo>
                    <a:lnTo>
                      <a:pt x="7433" y="7821"/>
                    </a:lnTo>
                    <a:lnTo>
                      <a:pt x="7406" y="7840"/>
                    </a:lnTo>
                    <a:lnTo>
                      <a:pt x="7377" y="7854"/>
                    </a:lnTo>
                    <a:lnTo>
                      <a:pt x="7346" y="7864"/>
                    </a:lnTo>
                    <a:lnTo>
                      <a:pt x="7314" y="7871"/>
                    </a:lnTo>
                    <a:lnTo>
                      <a:pt x="7281" y="7873"/>
                    </a:lnTo>
                    <a:lnTo>
                      <a:pt x="7248" y="7871"/>
                    </a:lnTo>
                    <a:lnTo>
                      <a:pt x="7216" y="7864"/>
                    </a:lnTo>
                    <a:lnTo>
                      <a:pt x="7185" y="7854"/>
                    </a:lnTo>
                    <a:lnTo>
                      <a:pt x="7156" y="7840"/>
                    </a:lnTo>
                    <a:lnTo>
                      <a:pt x="7129" y="7821"/>
                    </a:lnTo>
                    <a:lnTo>
                      <a:pt x="7104" y="7800"/>
                    </a:lnTo>
                    <a:lnTo>
                      <a:pt x="7083" y="7775"/>
                    </a:lnTo>
                    <a:lnTo>
                      <a:pt x="7064" y="7748"/>
                    </a:lnTo>
                    <a:lnTo>
                      <a:pt x="7050" y="7719"/>
                    </a:lnTo>
                    <a:lnTo>
                      <a:pt x="7040" y="7688"/>
                    </a:lnTo>
                    <a:lnTo>
                      <a:pt x="7033" y="7656"/>
                    </a:lnTo>
                    <a:lnTo>
                      <a:pt x="7031" y="7623"/>
                    </a:lnTo>
                    <a:lnTo>
                      <a:pt x="7031" y="4680"/>
                    </a:lnTo>
                    <a:lnTo>
                      <a:pt x="2969" y="4680"/>
                    </a:lnTo>
                    <a:lnTo>
                      <a:pt x="2969" y="7623"/>
                    </a:lnTo>
                    <a:lnTo>
                      <a:pt x="2967" y="7656"/>
                    </a:lnTo>
                    <a:lnTo>
                      <a:pt x="2960" y="7688"/>
                    </a:lnTo>
                    <a:lnTo>
                      <a:pt x="2950" y="7719"/>
                    </a:lnTo>
                    <a:lnTo>
                      <a:pt x="2936" y="7748"/>
                    </a:lnTo>
                    <a:lnTo>
                      <a:pt x="2917" y="7775"/>
                    </a:lnTo>
                    <a:lnTo>
                      <a:pt x="2896" y="7800"/>
                    </a:lnTo>
                    <a:lnTo>
                      <a:pt x="2871" y="7821"/>
                    </a:lnTo>
                    <a:lnTo>
                      <a:pt x="2844" y="7840"/>
                    </a:lnTo>
                    <a:lnTo>
                      <a:pt x="2815" y="7854"/>
                    </a:lnTo>
                    <a:lnTo>
                      <a:pt x="2784" y="7864"/>
                    </a:lnTo>
                    <a:lnTo>
                      <a:pt x="2752" y="7871"/>
                    </a:lnTo>
                    <a:lnTo>
                      <a:pt x="2719" y="7873"/>
                    </a:lnTo>
                    <a:lnTo>
                      <a:pt x="2686" y="7871"/>
                    </a:lnTo>
                    <a:lnTo>
                      <a:pt x="2654" y="7864"/>
                    </a:lnTo>
                    <a:lnTo>
                      <a:pt x="2623" y="7854"/>
                    </a:lnTo>
                    <a:lnTo>
                      <a:pt x="2594" y="7840"/>
                    </a:lnTo>
                    <a:lnTo>
                      <a:pt x="2567" y="7821"/>
                    </a:lnTo>
                    <a:lnTo>
                      <a:pt x="2542" y="7800"/>
                    </a:lnTo>
                    <a:lnTo>
                      <a:pt x="2521" y="7775"/>
                    </a:lnTo>
                    <a:lnTo>
                      <a:pt x="2502" y="7748"/>
                    </a:lnTo>
                    <a:lnTo>
                      <a:pt x="2488" y="7719"/>
                    </a:lnTo>
                    <a:lnTo>
                      <a:pt x="2478" y="7688"/>
                    </a:lnTo>
                    <a:lnTo>
                      <a:pt x="2471" y="7656"/>
                    </a:lnTo>
                    <a:lnTo>
                      <a:pt x="2469" y="7623"/>
                    </a:lnTo>
                    <a:lnTo>
                      <a:pt x="2469" y="4680"/>
                    </a:lnTo>
                    <a:lnTo>
                      <a:pt x="1350" y="4680"/>
                    </a:lnTo>
                    <a:lnTo>
                      <a:pt x="1317" y="4678"/>
                    </a:lnTo>
                    <a:lnTo>
                      <a:pt x="1285" y="4671"/>
                    </a:lnTo>
                    <a:lnTo>
                      <a:pt x="1254" y="4661"/>
                    </a:lnTo>
                    <a:lnTo>
                      <a:pt x="1225" y="4647"/>
                    </a:lnTo>
                    <a:lnTo>
                      <a:pt x="1198" y="4628"/>
                    </a:lnTo>
                    <a:lnTo>
                      <a:pt x="1173" y="4607"/>
                    </a:lnTo>
                    <a:lnTo>
                      <a:pt x="1152" y="4582"/>
                    </a:lnTo>
                    <a:lnTo>
                      <a:pt x="1133" y="4555"/>
                    </a:lnTo>
                    <a:lnTo>
                      <a:pt x="1119" y="4526"/>
                    </a:lnTo>
                    <a:lnTo>
                      <a:pt x="1109" y="4495"/>
                    </a:lnTo>
                    <a:lnTo>
                      <a:pt x="1102" y="4463"/>
                    </a:lnTo>
                    <a:lnTo>
                      <a:pt x="1100" y="4430"/>
                    </a:lnTo>
                    <a:lnTo>
                      <a:pt x="1102" y="4397"/>
                    </a:lnTo>
                    <a:lnTo>
                      <a:pt x="1109" y="4365"/>
                    </a:lnTo>
                    <a:lnTo>
                      <a:pt x="1119" y="4334"/>
                    </a:lnTo>
                    <a:lnTo>
                      <a:pt x="1133" y="4305"/>
                    </a:lnTo>
                    <a:lnTo>
                      <a:pt x="1152" y="4278"/>
                    </a:lnTo>
                    <a:lnTo>
                      <a:pt x="1173" y="4253"/>
                    </a:lnTo>
                    <a:lnTo>
                      <a:pt x="1198" y="4232"/>
                    </a:lnTo>
                    <a:lnTo>
                      <a:pt x="1225" y="4213"/>
                    </a:lnTo>
                    <a:lnTo>
                      <a:pt x="1254" y="4199"/>
                    </a:lnTo>
                    <a:lnTo>
                      <a:pt x="1285" y="4189"/>
                    </a:lnTo>
                    <a:lnTo>
                      <a:pt x="1317" y="4182"/>
                    </a:lnTo>
                    <a:lnTo>
                      <a:pt x="1350" y="4180"/>
                    </a:lnTo>
                    <a:lnTo>
                      <a:pt x="8650" y="4180"/>
                    </a:lnTo>
                    <a:lnTo>
                      <a:pt x="8683" y="4182"/>
                    </a:lnTo>
                    <a:lnTo>
                      <a:pt x="8715" y="4189"/>
                    </a:lnTo>
                    <a:lnTo>
                      <a:pt x="8746" y="4199"/>
                    </a:lnTo>
                    <a:lnTo>
                      <a:pt x="8775" y="4213"/>
                    </a:lnTo>
                    <a:lnTo>
                      <a:pt x="8802" y="4232"/>
                    </a:lnTo>
                    <a:lnTo>
                      <a:pt x="8827" y="4253"/>
                    </a:lnTo>
                    <a:lnTo>
                      <a:pt x="8848" y="4278"/>
                    </a:lnTo>
                    <a:lnTo>
                      <a:pt x="8867" y="4305"/>
                    </a:lnTo>
                    <a:lnTo>
                      <a:pt x="8881" y="4334"/>
                    </a:lnTo>
                    <a:lnTo>
                      <a:pt x="8891" y="4365"/>
                    </a:lnTo>
                    <a:lnTo>
                      <a:pt x="8898" y="4397"/>
                    </a:lnTo>
                    <a:lnTo>
                      <a:pt x="8900" y="4430"/>
                    </a:lnTo>
                    <a:lnTo>
                      <a:pt x="8898" y="4463"/>
                    </a:lnTo>
                    <a:lnTo>
                      <a:pt x="8891" y="4495"/>
                    </a:lnTo>
                    <a:lnTo>
                      <a:pt x="8881" y="4526"/>
                    </a:lnTo>
                    <a:lnTo>
                      <a:pt x="8867" y="4555"/>
                    </a:lnTo>
                    <a:lnTo>
                      <a:pt x="8848" y="4582"/>
                    </a:lnTo>
                    <a:lnTo>
                      <a:pt x="8827" y="4607"/>
                    </a:lnTo>
                    <a:lnTo>
                      <a:pt x="8802" y="4628"/>
                    </a:lnTo>
                    <a:lnTo>
                      <a:pt x="8775" y="4647"/>
                    </a:lnTo>
                    <a:lnTo>
                      <a:pt x="8746" y="4661"/>
                    </a:lnTo>
                    <a:close/>
                    <a:moveTo>
                      <a:pt x="1423" y="3321"/>
                    </a:moveTo>
                    <a:lnTo>
                      <a:pt x="1449" y="3303"/>
                    </a:lnTo>
                    <a:lnTo>
                      <a:pt x="4871" y="1250"/>
                    </a:lnTo>
                    <a:lnTo>
                      <a:pt x="4901" y="1234"/>
                    </a:lnTo>
                    <a:lnTo>
                      <a:pt x="4933" y="1223"/>
                    </a:lnTo>
                    <a:lnTo>
                      <a:pt x="4966" y="1216"/>
                    </a:lnTo>
                    <a:lnTo>
                      <a:pt x="5000" y="1214"/>
                    </a:lnTo>
                    <a:lnTo>
                      <a:pt x="5034" y="1216"/>
                    </a:lnTo>
                    <a:lnTo>
                      <a:pt x="5067" y="1223"/>
                    </a:lnTo>
                    <a:lnTo>
                      <a:pt x="5099" y="1234"/>
                    </a:lnTo>
                    <a:lnTo>
                      <a:pt x="5129" y="1250"/>
                    </a:lnTo>
                    <a:lnTo>
                      <a:pt x="8551" y="3303"/>
                    </a:lnTo>
                    <a:lnTo>
                      <a:pt x="8577" y="3321"/>
                    </a:lnTo>
                    <a:lnTo>
                      <a:pt x="8601" y="3343"/>
                    </a:lnTo>
                    <a:lnTo>
                      <a:pt x="8622" y="3368"/>
                    </a:lnTo>
                    <a:lnTo>
                      <a:pt x="8640" y="3395"/>
                    </a:lnTo>
                    <a:lnTo>
                      <a:pt x="8654" y="3424"/>
                    </a:lnTo>
                    <a:lnTo>
                      <a:pt x="8664" y="3455"/>
                    </a:lnTo>
                    <a:lnTo>
                      <a:pt x="8670" y="3487"/>
                    </a:lnTo>
                    <a:lnTo>
                      <a:pt x="8672" y="3520"/>
                    </a:lnTo>
                    <a:lnTo>
                      <a:pt x="8670" y="3552"/>
                    </a:lnTo>
                    <a:lnTo>
                      <a:pt x="8663" y="3584"/>
                    </a:lnTo>
                    <a:lnTo>
                      <a:pt x="8652" y="3614"/>
                    </a:lnTo>
                    <a:lnTo>
                      <a:pt x="8638" y="3643"/>
                    </a:lnTo>
                    <a:lnTo>
                      <a:pt x="8619" y="3670"/>
                    </a:lnTo>
                    <a:lnTo>
                      <a:pt x="8598" y="3695"/>
                    </a:lnTo>
                    <a:lnTo>
                      <a:pt x="8573" y="3716"/>
                    </a:lnTo>
                    <a:lnTo>
                      <a:pt x="8546" y="3734"/>
                    </a:lnTo>
                    <a:lnTo>
                      <a:pt x="8517" y="3748"/>
                    </a:lnTo>
                    <a:lnTo>
                      <a:pt x="8486" y="3759"/>
                    </a:lnTo>
                    <a:lnTo>
                      <a:pt x="8454" y="3765"/>
                    </a:lnTo>
                    <a:lnTo>
                      <a:pt x="8422" y="3767"/>
                    </a:lnTo>
                    <a:lnTo>
                      <a:pt x="1578" y="3767"/>
                    </a:lnTo>
                    <a:lnTo>
                      <a:pt x="1546" y="3765"/>
                    </a:lnTo>
                    <a:lnTo>
                      <a:pt x="1514" y="3759"/>
                    </a:lnTo>
                    <a:lnTo>
                      <a:pt x="1483" y="3748"/>
                    </a:lnTo>
                    <a:lnTo>
                      <a:pt x="1454" y="3734"/>
                    </a:lnTo>
                    <a:lnTo>
                      <a:pt x="1427" y="3716"/>
                    </a:lnTo>
                    <a:lnTo>
                      <a:pt x="1402" y="3695"/>
                    </a:lnTo>
                    <a:lnTo>
                      <a:pt x="1381" y="3670"/>
                    </a:lnTo>
                    <a:lnTo>
                      <a:pt x="1362" y="3643"/>
                    </a:lnTo>
                    <a:lnTo>
                      <a:pt x="1348" y="3614"/>
                    </a:lnTo>
                    <a:lnTo>
                      <a:pt x="1337" y="3584"/>
                    </a:lnTo>
                    <a:lnTo>
                      <a:pt x="1330" y="3552"/>
                    </a:lnTo>
                    <a:lnTo>
                      <a:pt x="1328" y="3520"/>
                    </a:lnTo>
                    <a:lnTo>
                      <a:pt x="1330" y="3487"/>
                    </a:lnTo>
                    <a:lnTo>
                      <a:pt x="1336" y="3455"/>
                    </a:lnTo>
                    <a:lnTo>
                      <a:pt x="1346" y="3424"/>
                    </a:lnTo>
                    <a:lnTo>
                      <a:pt x="1360" y="3395"/>
                    </a:lnTo>
                    <a:lnTo>
                      <a:pt x="1378" y="3368"/>
                    </a:lnTo>
                    <a:lnTo>
                      <a:pt x="1399" y="3343"/>
                    </a:lnTo>
                    <a:lnTo>
                      <a:pt x="1423" y="3321"/>
                    </a:lnTo>
                    <a:close/>
                    <a:moveTo>
                      <a:pt x="2481" y="3267"/>
                    </a:moveTo>
                    <a:lnTo>
                      <a:pt x="7519" y="3267"/>
                    </a:lnTo>
                    <a:lnTo>
                      <a:pt x="5000" y="1756"/>
                    </a:lnTo>
                    <a:lnTo>
                      <a:pt x="2481" y="3267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90A8033-C7CE-4178-8C61-70DBEB766255}"/>
              </a:ext>
            </a:extLst>
          </p:cNvPr>
          <p:cNvGrpSpPr/>
          <p:nvPr/>
        </p:nvGrpSpPr>
        <p:grpSpPr>
          <a:xfrm>
            <a:off x="5811564" y="3201646"/>
            <a:ext cx="568872" cy="568872"/>
            <a:chOff x="5654040" y="2886916"/>
            <a:chExt cx="883920" cy="883920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9FB082A-69B2-47B9-82ED-C9AF792180B2}"/>
                </a:ext>
              </a:extLst>
            </p:cNvPr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name="adj" fmla="val 2733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DBD6598-EFA8-46BE-BB4E-325CC4B99378}"/>
                </a:ext>
              </a:extLst>
            </p:cNvPr>
            <p:cNvGrpSpPr/>
            <p:nvPr/>
          </p:nvGrpSpPr>
          <p:grpSpPr>
            <a:xfrm>
              <a:off x="5747177" y="2980342"/>
              <a:ext cx="697646" cy="697068"/>
              <a:chOff x="8624067" y="1760585"/>
              <a:chExt cx="633600" cy="633600"/>
            </a:xfrm>
          </p:grpSpPr>
          <p:sp>
            <p:nvSpPr>
              <p:cNvPr id="70" name="Google Shape;618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619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3F339B0-C190-43B9-B085-1D530412BF2C}"/>
              </a:ext>
            </a:extLst>
          </p:cNvPr>
          <p:cNvGrpSpPr/>
          <p:nvPr/>
        </p:nvGrpSpPr>
        <p:grpSpPr>
          <a:xfrm>
            <a:off x="5811564" y="3937664"/>
            <a:ext cx="568872" cy="568872"/>
            <a:chOff x="5654040" y="2886916"/>
            <a:chExt cx="883920" cy="883920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7320C12-DC52-4E15-816D-8EAC5211331F}"/>
                </a:ext>
              </a:extLst>
            </p:cNvPr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name="adj" fmla="val 2733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C5B0C31-7F3D-4E71-8AC4-C55F9AE238B2}"/>
                </a:ext>
              </a:extLst>
            </p:cNvPr>
            <p:cNvGrpSpPr/>
            <p:nvPr/>
          </p:nvGrpSpPr>
          <p:grpSpPr>
            <a:xfrm>
              <a:off x="5747177" y="2980342"/>
              <a:ext cx="697646" cy="697068"/>
              <a:chOff x="2962542" y="1760585"/>
              <a:chExt cx="633600" cy="633600"/>
            </a:xfrm>
          </p:grpSpPr>
          <p:sp>
            <p:nvSpPr>
              <p:cNvPr id="72" name="Google Shape;594;p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917" y="4202"/>
                    </a:moveTo>
                    <a:lnTo>
                      <a:pt x="6917" y="3989"/>
                    </a:lnTo>
                    <a:lnTo>
                      <a:pt x="5307" y="5956"/>
                    </a:lnTo>
                    <a:lnTo>
                      <a:pt x="5284" y="5981"/>
                    </a:lnTo>
                    <a:lnTo>
                      <a:pt x="5258" y="6002"/>
                    </a:lnTo>
                    <a:lnTo>
                      <a:pt x="5229" y="6020"/>
                    </a:lnTo>
                    <a:lnTo>
                      <a:pt x="5198" y="6034"/>
                    </a:lnTo>
                    <a:lnTo>
                      <a:pt x="5165" y="6043"/>
                    </a:lnTo>
                    <a:lnTo>
                      <a:pt x="5131" y="6047"/>
                    </a:lnTo>
                    <a:lnTo>
                      <a:pt x="5097" y="6047"/>
                    </a:lnTo>
                    <a:lnTo>
                      <a:pt x="5064" y="6043"/>
                    </a:lnTo>
                    <a:lnTo>
                      <a:pt x="5031" y="6034"/>
                    </a:lnTo>
                    <a:lnTo>
                      <a:pt x="5000" y="6020"/>
                    </a:lnTo>
                    <a:lnTo>
                      <a:pt x="4971" y="6003"/>
                    </a:lnTo>
                    <a:lnTo>
                      <a:pt x="4002" y="5325"/>
                    </a:lnTo>
                    <a:lnTo>
                      <a:pt x="2554" y="6774"/>
                    </a:lnTo>
                    <a:lnTo>
                      <a:pt x="2529" y="6795"/>
                    </a:lnTo>
                    <a:lnTo>
                      <a:pt x="2502" y="6813"/>
                    </a:lnTo>
                    <a:lnTo>
                      <a:pt x="2473" y="6828"/>
                    </a:lnTo>
                    <a:lnTo>
                      <a:pt x="2442" y="6838"/>
                    </a:lnTo>
                    <a:lnTo>
                      <a:pt x="2410" y="6845"/>
                    </a:lnTo>
                    <a:lnTo>
                      <a:pt x="2377" y="6847"/>
                    </a:lnTo>
                    <a:lnTo>
                      <a:pt x="2344" y="6845"/>
                    </a:lnTo>
                    <a:lnTo>
                      <a:pt x="2312" y="6839"/>
                    </a:lnTo>
                    <a:lnTo>
                      <a:pt x="2281" y="6828"/>
                    </a:lnTo>
                    <a:lnTo>
                      <a:pt x="2252" y="6814"/>
                    </a:lnTo>
                    <a:lnTo>
                      <a:pt x="2225" y="6795"/>
                    </a:lnTo>
                    <a:lnTo>
                      <a:pt x="2200" y="6774"/>
                    </a:lnTo>
                    <a:lnTo>
                      <a:pt x="2179" y="6749"/>
                    </a:lnTo>
                    <a:lnTo>
                      <a:pt x="2161" y="6722"/>
                    </a:lnTo>
                    <a:lnTo>
                      <a:pt x="2146" y="6693"/>
                    </a:lnTo>
                    <a:lnTo>
                      <a:pt x="2136" y="6662"/>
                    </a:lnTo>
                    <a:lnTo>
                      <a:pt x="2129" y="6630"/>
                    </a:lnTo>
                    <a:lnTo>
                      <a:pt x="2127" y="6597"/>
                    </a:lnTo>
                    <a:lnTo>
                      <a:pt x="2129" y="6564"/>
                    </a:lnTo>
                    <a:lnTo>
                      <a:pt x="2135" y="6532"/>
                    </a:lnTo>
                    <a:lnTo>
                      <a:pt x="2146" y="6501"/>
                    </a:lnTo>
                    <a:lnTo>
                      <a:pt x="2160" y="6472"/>
                    </a:lnTo>
                    <a:lnTo>
                      <a:pt x="2179" y="6445"/>
                    </a:lnTo>
                    <a:lnTo>
                      <a:pt x="2200" y="6420"/>
                    </a:lnTo>
                    <a:lnTo>
                      <a:pt x="3796" y="4823"/>
                    </a:lnTo>
                    <a:lnTo>
                      <a:pt x="3820" y="4802"/>
                    </a:lnTo>
                    <a:lnTo>
                      <a:pt x="3846" y="4785"/>
                    </a:lnTo>
                    <a:lnTo>
                      <a:pt x="3875" y="4770"/>
                    </a:lnTo>
                    <a:lnTo>
                      <a:pt x="3904" y="4760"/>
                    </a:lnTo>
                    <a:lnTo>
                      <a:pt x="3935" y="4753"/>
                    </a:lnTo>
                    <a:lnTo>
                      <a:pt x="3967" y="4750"/>
                    </a:lnTo>
                    <a:lnTo>
                      <a:pt x="3999" y="4751"/>
                    </a:lnTo>
                    <a:lnTo>
                      <a:pt x="4030" y="4757"/>
                    </a:lnTo>
                    <a:lnTo>
                      <a:pt x="4060" y="4766"/>
                    </a:lnTo>
                    <a:lnTo>
                      <a:pt x="4089" y="4779"/>
                    </a:lnTo>
                    <a:lnTo>
                      <a:pt x="4116" y="4795"/>
                    </a:lnTo>
                    <a:lnTo>
                      <a:pt x="5067" y="5460"/>
                    </a:lnTo>
                    <a:lnTo>
                      <a:pt x="6639" y="3539"/>
                    </a:lnTo>
                    <a:lnTo>
                      <a:pt x="6255" y="3539"/>
                    </a:lnTo>
                    <a:lnTo>
                      <a:pt x="6222" y="3537"/>
                    </a:lnTo>
                    <a:lnTo>
                      <a:pt x="6190" y="3530"/>
                    </a:lnTo>
                    <a:lnTo>
                      <a:pt x="6159" y="3520"/>
                    </a:lnTo>
                    <a:lnTo>
                      <a:pt x="6130" y="3506"/>
                    </a:lnTo>
                    <a:lnTo>
                      <a:pt x="6103" y="3487"/>
                    </a:lnTo>
                    <a:lnTo>
                      <a:pt x="6078" y="3466"/>
                    </a:lnTo>
                    <a:lnTo>
                      <a:pt x="6057" y="3441"/>
                    </a:lnTo>
                    <a:lnTo>
                      <a:pt x="6038" y="3414"/>
                    </a:lnTo>
                    <a:lnTo>
                      <a:pt x="6024" y="3385"/>
                    </a:lnTo>
                    <a:lnTo>
                      <a:pt x="6014" y="3354"/>
                    </a:lnTo>
                    <a:lnTo>
                      <a:pt x="6007" y="3322"/>
                    </a:lnTo>
                    <a:lnTo>
                      <a:pt x="6005" y="3289"/>
                    </a:lnTo>
                    <a:lnTo>
                      <a:pt x="6007" y="3256"/>
                    </a:lnTo>
                    <a:lnTo>
                      <a:pt x="6014" y="3224"/>
                    </a:lnTo>
                    <a:lnTo>
                      <a:pt x="6024" y="3193"/>
                    </a:lnTo>
                    <a:lnTo>
                      <a:pt x="6038" y="3164"/>
                    </a:lnTo>
                    <a:lnTo>
                      <a:pt x="6057" y="3137"/>
                    </a:lnTo>
                    <a:lnTo>
                      <a:pt x="6078" y="3112"/>
                    </a:lnTo>
                    <a:lnTo>
                      <a:pt x="6103" y="3091"/>
                    </a:lnTo>
                    <a:lnTo>
                      <a:pt x="6130" y="3072"/>
                    </a:lnTo>
                    <a:lnTo>
                      <a:pt x="6159" y="3058"/>
                    </a:lnTo>
                    <a:lnTo>
                      <a:pt x="6190" y="3048"/>
                    </a:lnTo>
                    <a:lnTo>
                      <a:pt x="6222" y="3041"/>
                    </a:lnTo>
                    <a:lnTo>
                      <a:pt x="6255" y="3039"/>
                    </a:lnTo>
                    <a:lnTo>
                      <a:pt x="7167" y="3039"/>
                    </a:lnTo>
                    <a:lnTo>
                      <a:pt x="7171" y="3039"/>
                    </a:lnTo>
                    <a:lnTo>
                      <a:pt x="7175" y="3039"/>
                    </a:lnTo>
                    <a:lnTo>
                      <a:pt x="7187" y="3040"/>
                    </a:lnTo>
                    <a:lnTo>
                      <a:pt x="7200" y="3041"/>
                    </a:lnTo>
                    <a:lnTo>
                      <a:pt x="7203" y="3042"/>
                    </a:lnTo>
                    <a:lnTo>
                      <a:pt x="7207" y="3042"/>
                    </a:lnTo>
                    <a:lnTo>
                      <a:pt x="7219" y="3045"/>
                    </a:lnTo>
                    <a:lnTo>
                      <a:pt x="7232" y="3048"/>
                    </a:lnTo>
                    <a:lnTo>
                      <a:pt x="7235" y="3049"/>
                    </a:lnTo>
                    <a:lnTo>
                      <a:pt x="7239" y="3050"/>
                    </a:lnTo>
                    <a:lnTo>
                      <a:pt x="7251" y="3054"/>
                    </a:lnTo>
                    <a:lnTo>
                      <a:pt x="7263" y="3058"/>
                    </a:lnTo>
                    <a:lnTo>
                      <a:pt x="7266" y="3060"/>
                    </a:lnTo>
                    <a:lnTo>
                      <a:pt x="7270" y="3061"/>
                    </a:lnTo>
                    <a:lnTo>
                      <a:pt x="7281" y="3067"/>
                    </a:lnTo>
                    <a:lnTo>
                      <a:pt x="7292" y="3072"/>
                    </a:lnTo>
                    <a:lnTo>
                      <a:pt x="7295" y="3075"/>
                    </a:lnTo>
                    <a:lnTo>
                      <a:pt x="7299" y="3077"/>
                    </a:lnTo>
                    <a:lnTo>
                      <a:pt x="7309" y="3084"/>
                    </a:lnTo>
                    <a:lnTo>
                      <a:pt x="7319" y="3091"/>
                    </a:lnTo>
                    <a:lnTo>
                      <a:pt x="7322" y="3093"/>
                    </a:lnTo>
                    <a:lnTo>
                      <a:pt x="7325" y="3096"/>
                    </a:lnTo>
                    <a:lnTo>
                      <a:pt x="7334" y="3104"/>
                    </a:lnTo>
                    <a:lnTo>
                      <a:pt x="7344" y="3112"/>
                    </a:lnTo>
                    <a:lnTo>
                      <a:pt x="7346" y="3115"/>
                    </a:lnTo>
                    <a:lnTo>
                      <a:pt x="7349" y="3118"/>
                    </a:lnTo>
                    <a:lnTo>
                      <a:pt x="7357" y="3127"/>
                    </a:lnTo>
                    <a:lnTo>
                      <a:pt x="7365" y="3137"/>
                    </a:lnTo>
                    <a:lnTo>
                      <a:pt x="7368" y="3140"/>
                    </a:lnTo>
                    <a:lnTo>
                      <a:pt x="7370" y="3143"/>
                    </a:lnTo>
                    <a:lnTo>
                      <a:pt x="7377" y="3154"/>
                    </a:lnTo>
                    <a:lnTo>
                      <a:pt x="7384" y="3164"/>
                    </a:lnTo>
                    <a:lnTo>
                      <a:pt x="7385" y="3168"/>
                    </a:lnTo>
                    <a:lnTo>
                      <a:pt x="7387" y="3171"/>
                    </a:lnTo>
                    <a:lnTo>
                      <a:pt x="7392" y="3182"/>
                    </a:lnTo>
                    <a:lnTo>
                      <a:pt x="7398" y="3193"/>
                    </a:lnTo>
                    <a:lnTo>
                      <a:pt x="7399" y="3197"/>
                    </a:lnTo>
                    <a:lnTo>
                      <a:pt x="7401" y="3201"/>
                    </a:lnTo>
                    <a:lnTo>
                      <a:pt x="7404" y="3213"/>
                    </a:lnTo>
                    <a:lnTo>
                      <a:pt x="7408" y="3224"/>
                    </a:lnTo>
                    <a:lnTo>
                      <a:pt x="7409" y="3228"/>
                    </a:lnTo>
                    <a:lnTo>
                      <a:pt x="7410" y="3232"/>
                    </a:lnTo>
                    <a:lnTo>
                      <a:pt x="7412" y="3244"/>
                    </a:lnTo>
                    <a:lnTo>
                      <a:pt x="7415" y="3256"/>
                    </a:lnTo>
                    <a:lnTo>
                      <a:pt x="7415" y="3260"/>
                    </a:lnTo>
                    <a:lnTo>
                      <a:pt x="7416" y="3264"/>
                    </a:lnTo>
                    <a:lnTo>
                      <a:pt x="7416" y="3277"/>
                    </a:lnTo>
                    <a:lnTo>
                      <a:pt x="7417" y="3289"/>
                    </a:lnTo>
                    <a:lnTo>
                      <a:pt x="7417" y="4202"/>
                    </a:lnTo>
                    <a:lnTo>
                      <a:pt x="7415" y="4235"/>
                    </a:lnTo>
                    <a:lnTo>
                      <a:pt x="7408" y="4267"/>
                    </a:lnTo>
                    <a:lnTo>
                      <a:pt x="7398" y="4298"/>
                    </a:lnTo>
                    <a:lnTo>
                      <a:pt x="7384" y="4327"/>
                    </a:lnTo>
                    <a:lnTo>
                      <a:pt x="7365" y="4354"/>
                    </a:lnTo>
                    <a:lnTo>
                      <a:pt x="7344" y="4379"/>
                    </a:lnTo>
                    <a:lnTo>
                      <a:pt x="7319" y="4400"/>
                    </a:lnTo>
                    <a:lnTo>
                      <a:pt x="7292" y="4419"/>
                    </a:lnTo>
                    <a:lnTo>
                      <a:pt x="7263" y="4433"/>
                    </a:lnTo>
                    <a:lnTo>
                      <a:pt x="7232" y="4443"/>
                    </a:lnTo>
                    <a:lnTo>
                      <a:pt x="7200" y="4450"/>
                    </a:lnTo>
                    <a:lnTo>
                      <a:pt x="7167" y="4452"/>
                    </a:lnTo>
                    <a:lnTo>
                      <a:pt x="7134" y="4450"/>
                    </a:lnTo>
                    <a:lnTo>
                      <a:pt x="7102" y="4443"/>
                    </a:lnTo>
                    <a:lnTo>
                      <a:pt x="7071" y="4433"/>
                    </a:lnTo>
                    <a:lnTo>
                      <a:pt x="7042" y="4419"/>
                    </a:lnTo>
                    <a:lnTo>
                      <a:pt x="7015" y="4400"/>
                    </a:lnTo>
                    <a:lnTo>
                      <a:pt x="6990" y="4379"/>
                    </a:lnTo>
                    <a:lnTo>
                      <a:pt x="6969" y="4354"/>
                    </a:lnTo>
                    <a:lnTo>
                      <a:pt x="6950" y="4327"/>
                    </a:lnTo>
                    <a:lnTo>
                      <a:pt x="6936" y="4298"/>
                    </a:lnTo>
                    <a:lnTo>
                      <a:pt x="6926" y="4267"/>
                    </a:lnTo>
                    <a:lnTo>
                      <a:pt x="6919" y="4235"/>
                    </a:lnTo>
                    <a:lnTo>
                      <a:pt x="6917" y="4202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95;p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2143" y="1100"/>
                    </a:moveTo>
                    <a:lnTo>
                      <a:pt x="2148" y="1100"/>
                    </a:lnTo>
                    <a:lnTo>
                      <a:pt x="7852" y="1100"/>
                    </a:lnTo>
                    <a:lnTo>
                      <a:pt x="7857" y="1100"/>
                    </a:lnTo>
                    <a:lnTo>
                      <a:pt x="7887" y="1101"/>
                    </a:lnTo>
                    <a:lnTo>
                      <a:pt x="7896" y="1101"/>
                    </a:lnTo>
                    <a:lnTo>
                      <a:pt x="7926" y="1103"/>
                    </a:lnTo>
                    <a:lnTo>
                      <a:pt x="7935" y="1103"/>
                    </a:lnTo>
                    <a:lnTo>
                      <a:pt x="7965" y="1106"/>
                    </a:lnTo>
                    <a:lnTo>
                      <a:pt x="7974" y="1107"/>
                    </a:lnTo>
                    <a:lnTo>
                      <a:pt x="8004" y="1111"/>
                    </a:lnTo>
                    <a:lnTo>
                      <a:pt x="8013" y="1113"/>
                    </a:lnTo>
                    <a:lnTo>
                      <a:pt x="8042" y="1118"/>
                    </a:lnTo>
                    <a:lnTo>
                      <a:pt x="8052" y="1119"/>
                    </a:lnTo>
                    <a:lnTo>
                      <a:pt x="8081" y="1125"/>
                    </a:lnTo>
                    <a:lnTo>
                      <a:pt x="8090" y="1127"/>
                    </a:lnTo>
                    <a:lnTo>
                      <a:pt x="8119" y="1135"/>
                    </a:lnTo>
                    <a:lnTo>
                      <a:pt x="8128" y="1137"/>
                    </a:lnTo>
                    <a:lnTo>
                      <a:pt x="8156" y="1145"/>
                    </a:lnTo>
                    <a:lnTo>
                      <a:pt x="8165" y="1148"/>
                    </a:lnTo>
                    <a:lnTo>
                      <a:pt x="8193" y="1157"/>
                    </a:lnTo>
                    <a:lnTo>
                      <a:pt x="8202" y="1160"/>
                    </a:lnTo>
                    <a:lnTo>
                      <a:pt x="8230" y="1171"/>
                    </a:lnTo>
                    <a:lnTo>
                      <a:pt x="8239" y="1174"/>
                    </a:lnTo>
                    <a:lnTo>
                      <a:pt x="8266" y="1186"/>
                    </a:lnTo>
                    <a:lnTo>
                      <a:pt x="8275" y="1189"/>
                    </a:lnTo>
                    <a:lnTo>
                      <a:pt x="8302" y="1202"/>
                    </a:lnTo>
                    <a:lnTo>
                      <a:pt x="8310" y="1206"/>
                    </a:lnTo>
                    <a:lnTo>
                      <a:pt x="8337" y="1219"/>
                    </a:lnTo>
                    <a:lnTo>
                      <a:pt x="8345" y="1223"/>
                    </a:lnTo>
                    <a:lnTo>
                      <a:pt x="8371" y="1238"/>
                    </a:lnTo>
                    <a:lnTo>
                      <a:pt x="8380" y="1243"/>
                    </a:lnTo>
                    <a:lnTo>
                      <a:pt x="8406" y="1258"/>
                    </a:lnTo>
                    <a:lnTo>
                      <a:pt x="8414" y="1263"/>
                    </a:lnTo>
                    <a:lnTo>
                      <a:pt x="8439" y="1280"/>
                    </a:lnTo>
                    <a:lnTo>
                      <a:pt x="8446" y="1285"/>
                    </a:lnTo>
                    <a:lnTo>
                      <a:pt x="8471" y="1302"/>
                    </a:lnTo>
                    <a:lnTo>
                      <a:pt x="8478" y="1308"/>
                    </a:lnTo>
                    <a:lnTo>
                      <a:pt x="8502" y="1326"/>
                    </a:lnTo>
                    <a:lnTo>
                      <a:pt x="8509" y="1332"/>
                    </a:lnTo>
                    <a:lnTo>
                      <a:pt x="8532" y="1351"/>
                    </a:lnTo>
                    <a:lnTo>
                      <a:pt x="8539" y="1357"/>
                    </a:lnTo>
                    <a:lnTo>
                      <a:pt x="8561" y="1377"/>
                    </a:lnTo>
                    <a:lnTo>
                      <a:pt x="8568" y="1383"/>
                    </a:lnTo>
                    <a:lnTo>
                      <a:pt x="8590" y="1404"/>
                    </a:lnTo>
                    <a:lnTo>
                      <a:pt x="8596" y="1410"/>
                    </a:lnTo>
                    <a:lnTo>
                      <a:pt x="8617" y="1432"/>
                    </a:lnTo>
                    <a:lnTo>
                      <a:pt x="8623" y="1439"/>
                    </a:lnTo>
                    <a:lnTo>
                      <a:pt x="8643" y="1461"/>
                    </a:lnTo>
                    <a:lnTo>
                      <a:pt x="8649" y="1468"/>
                    </a:lnTo>
                    <a:lnTo>
                      <a:pt x="8668" y="1491"/>
                    </a:lnTo>
                    <a:lnTo>
                      <a:pt x="8674" y="1498"/>
                    </a:lnTo>
                    <a:lnTo>
                      <a:pt x="8692" y="1522"/>
                    </a:lnTo>
                    <a:lnTo>
                      <a:pt x="8698" y="1529"/>
                    </a:lnTo>
                    <a:lnTo>
                      <a:pt x="8715" y="1554"/>
                    </a:lnTo>
                    <a:lnTo>
                      <a:pt x="8720" y="1561"/>
                    </a:lnTo>
                    <a:lnTo>
                      <a:pt x="8737" y="1586"/>
                    </a:lnTo>
                    <a:lnTo>
                      <a:pt x="8742" y="1594"/>
                    </a:lnTo>
                    <a:lnTo>
                      <a:pt x="8757" y="1620"/>
                    </a:lnTo>
                    <a:lnTo>
                      <a:pt x="8762" y="1629"/>
                    </a:lnTo>
                    <a:lnTo>
                      <a:pt x="8777" y="1655"/>
                    </a:lnTo>
                    <a:lnTo>
                      <a:pt x="8781" y="1663"/>
                    </a:lnTo>
                    <a:lnTo>
                      <a:pt x="8794" y="1690"/>
                    </a:lnTo>
                    <a:lnTo>
                      <a:pt x="8798" y="1698"/>
                    </a:lnTo>
                    <a:lnTo>
                      <a:pt x="8811" y="1725"/>
                    </a:lnTo>
                    <a:lnTo>
                      <a:pt x="8814" y="1734"/>
                    </a:lnTo>
                    <a:lnTo>
                      <a:pt x="8826" y="1761"/>
                    </a:lnTo>
                    <a:lnTo>
                      <a:pt x="8829" y="1770"/>
                    </a:lnTo>
                    <a:lnTo>
                      <a:pt x="8840" y="1798"/>
                    </a:lnTo>
                    <a:lnTo>
                      <a:pt x="8843" y="1807"/>
                    </a:lnTo>
                    <a:lnTo>
                      <a:pt x="8852" y="1835"/>
                    </a:lnTo>
                    <a:lnTo>
                      <a:pt x="8855" y="1844"/>
                    </a:lnTo>
                    <a:lnTo>
                      <a:pt x="8863" y="1872"/>
                    </a:lnTo>
                    <a:lnTo>
                      <a:pt x="8865" y="1881"/>
                    </a:lnTo>
                    <a:lnTo>
                      <a:pt x="8873" y="1910"/>
                    </a:lnTo>
                    <a:lnTo>
                      <a:pt x="8875" y="1919"/>
                    </a:lnTo>
                    <a:lnTo>
                      <a:pt x="8881" y="1948"/>
                    </a:lnTo>
                    <a:lnTo>
                      <a:pt x="8882" y="1958"/>
                    </a:lnTo>
                    <a:lnTo>
                      <a:pt x="8887" y="1987"/>
                    </a:lnTo>
                    <a:lnTo>
                      <a:pt x="8889" y="1996"/>
                    </a:lnTo>
                    <a:lnTo>
                      <a:pt x="8893" y="2026"/>
                    </a:lnTo>
                    <a:lnTo>
                      <a:pt x="8894" y="2035"/>
                    </a:lnTo>
                    <a:lnTo>
                      <a:pt x="8897" y="2065"/>
                    </a:lnTo>
                    <a:lnTo>
                      <a:pt x="8897" y="2074"/>
                    </a:lnTo>
                    <a:lnTo>
                      <a:pt x="8899" y="2104"/>
                    </a:lnTo>
                    <a:lnTo>
                      <a:pt x="8899" y="2113"/>
                    </a:lnTo>
                    <a:lnTo>
                      <a:pt x="8900" y="2143"/>
                    </a:lnTo>
                    <a:lnTo>
                      <a:pt x="8900" y="2148"/>
                    </a:lnTo>
                    <a:lnTo>
                      <a:pt x="8900" y="7852"/>
                    </a:lnTo>
                    <a:lnTo>
                      <a:pt x="8900" y="7857"/>
                    </a:lnTo>
                    <a:lnTo>
                      <a:pt x="8899" y="7887"/>
                    </a:lnTo>
                    <a:lnTo>
                      <a:pt x="8899" y="7896"/>
                    </a:lnTo>
                    <a:lnTo>
                      <a:pt x="8897" y="7926"/>
                    </a:lnTo>
                    <a:lnTo>
                      <a:pt x="8897" y="7935"/>
                    </a:lnTo>
                    <a:lnTo>
                      <a:pt x="8894" y="7965"/>
                    </a:lnTo>
                    <a:lnTo>
                      <a:pt x="8893" y="7974"/>
                    </a:lnTo>
                    <a:lnTo>
                      <a:pt x="8889" y="8004"/>
                    </a:lnTo>
                    <a:lnTo>
                      <a:pt x="8887" y="8013"/>
                    </a:lnTo>
                    <a:lnTo>
                      <a:pt x="8882" y="8042"/>
                    </a:lnTo>
                    <a:lnTo>
                      <a:pt x="8881" y="8052"/>
                    </a:lnTo>
                    <a:lnTo>
                      <a:pt x="8875" y="8081"/>
                    </a:lnTo>
                    <a:lnTo>
                      <a:pt x="8873" y="8090"/>
                    </a:lnTo>
                    <a:lnTo>
                      <a:pt x="8865" y="8119"/>
                    </a:lnTo>
                    <a:lnTo>
                      <a:pt x="8863" y="8128"/>
                    </a:lnTo>
                    <a:lnTo>
                      <a:pt x="8855" y="8156"/>
                    </a:lnTo>
                    <a:lnTo>
                      <a:pt x="8852" y="8165"/>
                    </a:lnTo>
                    <a:lnTo>
                      <a:pt x="8843" y="8193"/>
                    </a:lnTo>
                    <a:lnTo>
                      <a:pt x="8840" y="8202"/>
                    </a:lnTo>
                    <a:lnTo>
                      <a:pt x="8829" y="8230"/>
                    </a:lnTo>
                    <a:lnTo>
                      <a:pt x="8826" y="8239"/>
                    </a:lnTo>
                    <a:lnTo>
                      <a:pt x="8814" y="8266"/>
                    </a:lnTo>
                    <a:lnTo>
                      <a:pt x="8811" y="8275"/>
                    </a:lnTo>
                    <a:lnTo>
                      <a:pt x="8798" y="8302"/>
                    </a:lnTo>
                    <a:lnTo>
                      <a:pt x="8794" y="8310"/>
                    </a:lnTo>
                    <a:lnTo>
                      <a:pt x="8781" y="8337"/>
                    </a:lnTo>
                    <a:lnTo>
                      <a:pt x="8777" y="8345"/>
                    </a:lnTo>
                    <a:lnTo>
                      <a:pt x="8762" y="8371"/>
                    </a:lnTo>
                    <a:lnTo>
                      <a:pt x="8757" y="8380"/>
                    </a:lnTo>
                    <a:lnTo>
                      <a:pt x="8742" y="8406"/>
                    </a:lnTo>
                    <a:lnTo>
                      <a:pt x="8737" y="8414"/>
                    </a:lnTo>
                    <a:lnTo>
                      <a:pt x="8720" y="8439"/>
                    </a:lnTo>
                    <a:lnTo>
                      <a:pt x="8715" y="8446"/>
                    </a:lnTo>
                    <a:lnTo>
                      <a:pt x="8698" y="8471"/>
                    </a:lnTo>
                    <a:lnTo>
                      <a:pt x="8692" y="8478"/>
                    </a:lnTo>
                    <a:lnTo>
                      <a:pt x="8674" y="8502"/>
                    </a:lnTo>
                    <a:lnTo>
                      <a:pt x="8668" y="8509"/>
                    </a:lnTo>
                    <a:lnTo>
                      <a:pt x="8649" y="8532"/>
                    </a:lnTo>
                    <a:lnTo>
                      <a:pt x="8643" y="8539"/>
                    </a:lnTo>
                    <a:lnTo>
                      <a:pt x="8623" y="8561"/>
                    </a:lnTo>
                    <a:lnTo>
                      <a:pt x="8617" y="8568"/>
                    </a:lnTo>
                    <a:lnTo>
                      <a:pt x="8596" y="8590"/>
                    </a:lnTo>
                    <a:lnTo>
                      <a:pt x="8590" y="8596"/>
                    </a:lnTo>
                    <a:lnTo>
                      <a:pt x="8568" y="8617"/>
                    </a:lnTo>
                    <a:lnTo>
                      <a:pt x="8561" y="8623"/>
                    </a:lnTo>
                    <a:lnTo>
                      <a:pt x="8539" y="8643"/>
                    </a:lnTo>
                    <a:lnTo>
                      <a:pt x="8532" y="8649"/>
                    </a:lnTo>
                    <a:lnTo>
                      <a:pt x="8509" y="8668"/>
                    </a:lnTo>
                    <a:lnTo>
                      <a:pt x="8502" y="8674"/>
                    </a:lnTo>
                    <a:lnTo>
                      <a:pt x="8478" y="8692"/>
                    </a:lnTo>
                    <a:lnTo>
                      <a:pt x="8471" y="8698"/>
                    </a:lnTo>
                    <a:lnTo>
                      <a:pt x="8446" y="8715"/>
                    </a:lnTo>
                    <a:lnTo>
                      <a:pt x="8439" y="8720"/>
                    </a:lnTo>
                    <a:lnTo>
                      <a:pt x="8414" y="8737"/>
                    </a:lnTo>
                    <a:lnTo>
                      <a:pt x="8406" y="8742"/>
                    </a:lnTo>
                    <a:lnTo>
                      <a:pt x="8380" y="8757"/>
                    </a:lnTo>
                    <a:lnTo>
                      <a:pt x="8371" y="8762"/>
                    </a:lnTo>
                    <a:lnTo>
                      <a:pt x="8345" y="8777"/>
                    </a:lnTo>
                    <a:lnTo>
                      <a:pt x="8337" y="8781"/>
                    </a:lnTo>
                    <a:lnTo>
                      <a:pt x="8310" y="8794"/>
                    </a:lnTo>
                    <a:lnTo>
                      <a:pt x="8302" y="8798"/>
                    </a:lnTo>
                    <a:lnTo>
                      <a:pt x="8275" y="8811"/>
                    </a:lnTo>
                    <a:lnTo>
                      <a:pt x="8266" y="8814"/>
                    </a:lnTo>
                    <a:lnTo>
                      <a:pt x="8239" y="8826"/>
                    </a:lnTo>
                    <a:lnTo>
                      <a:pt x="8230" y="8829"/>
                    </a:lnTo>
                    <a:lnTo>
                      <a:pt x="8202" y="8840"/>
                    </a:lnTo>
                    <a:lnTo>
                      <a:pt x="8193" y="8843"/>
                    </a:lnTo>
                    <a:lnTo>
                      <a:pt x="8165" y="8852"/>
                    </a:lnTo>
                    <a:lnTo>
                      <a:pt x="8156" y="8855"/>
                    </a:lnTo>
                    <a:lnTo>
                      <a:pt x="8128" y="8863"/>
                    </a:lnTo>
                    <a:lnTo>
                      <a:pt x="8119" y="8865"/>
                    </a:lnTo>
                    <a:lnTo>
                      <a:pt x="8090" y="8873"/>
                    </a:lnTo>
                    <a:lnTo>
                      <a:pt x="8081" y="8875"/>
                    </a:lnTo>
                    <a:lnTo>
                      <a:pt x="8052" y="8881"/>
                    </a:lnTo>
                    <a:lnTo>
                      <a:pt x="8042" y="8882"/>
                    </a:lnTo>
                    <a:lnTo>
                      <a:pt x="8013" y="8887"/>
                    </a:lnTo>
                    <a:lnTo>
                      <a:pt x="8004" y="8889"/>
                    </a:lnTo>
                    <a:lnTo>
                      <a:pt x="7974" y="8893"/>
                    </a:lnTo>
                    <a:lnTo>
                      <a:pt x="7965" y="8894"/>
                    </a:lnTo>
                    <a:lnTo>
                      <a:pt x="7935" y="8897"/>
                    </a:lnTo>
                    <a:lnTo>
                      <a:pt x="7926" y="8897"/>
                    </a:lnTo>
                    <a:lnTo>
                      <a:pt x="7896" y="8899"/>
                    </a:lnTo>
                    <a:lnTo>
                      <a:pt x="7887" y="8899"/>
                    </a:lnTo>
                    <a:lnTo>
                      <a:pt x="7857" y="8900"/>
                    </a:lnTo>
                    <a:lnTo>
                      <a:pt x="7852" y="8900"/>
                    </a:lnTo>
                    <a:lnTo>
                      <a:pt x="2148" y="8900"/>
                    </a:lnTo>
                    <a:lnTo>
                      <a:pt x="2143" y="8900"/>
                    </a:lnTo>
                    <a:lnTo>
                      <a:pt x="2113" y="8899"/>
                    </a:lnTo>
                    <a:lnTo>
                      <a:pt x="2104" y="8899"/>
                    </a:lnTo>
                    <a:lnTo>
                      <a:pt x="2074" y="8897"/>
                    </a:lnTo>
                    <a:lnTo>
                      <a:pt x="2065" y="8897"/>
                    </a:lnTo>
                    <a:lnTo>
                      <a:pt x="2035" y="8894"/>
                    </a:lnTo>
                    <a:lnTo>
                      <a:pt x="2026" y="8893"/>
                    </a:lnTo>
                    <a:lnTo>
                      <a:pt x="1996" y="8889"/>
                    </a:lnTo>
                    <a:lnTo>
                      <a:pt x="1987" y="8887"/>
                    </a:lnTo>
                    <a:lnTo>
                      <a:pt x="1958" y="8882"/>
                    </a:lnTo>
                    <a:lnTo>
                      <a:pt x="1948" y="8881"/>
                    </a:lnTo>
                    <a:lnTo>
                      <a:pt x="1919" y="8875"/>
                    </a:lnTo>
                    <a:lnTo>
                      <a:pt x="1910" y="8873"/>
                    </a:lnTo>
                    <a:lnTo>
                      <a:pt x="1881" y="8865"/>
                    </a:lnTo>
                    <a:lnTo>
                      <a:pt x="1872" y="8863"/>
                    </a:lnTo>
                    <a:lnTo>
                      <a:pt x="1844" y="8855"/>
                    </a:lnTo>
                    <a:lnTo>
                      <a:pt x="1835" y="8852"/>
                    </a:lnTo>
                    <a:lnTo>
                      <a:pt x="1807" y="8843"/>
                    </a:lnTo>
                    <a:lnTo>
                      <a:pt x="1798" y="8840"/>
                    </a:lnTo>
                    <a:lnTo>
                      <a:pt x="1770" y="8829"/>
                    </a:lnTo>
                    <a:lnTo>
                      <a:pt x="1761" y="8826"/>
                    </a:lnTo>
                    <a:lnTo>
                      <a:pt x="1734" y="8814"/>
                    </a:lnTo>
                    <a:lnTo>
                      <a:pt x="1725" y="8811"/>
                    </a:lnTo>
                    <a:lnTo>
                      <a:pt x="1698" y="8798"/>
                    </a:lnTo>
                    <a:lnTo>
                      <a:pt x="1690" y="8794"/>
                    </a:lnTo>
                    <a:lnTo>
                      <a:pt x="1663" y="8781"/>
                    </a:lnTo>
                    <a:lnTo>
                      <a:pt x="1655" y="8777"/>
                    </a:lnTo>
                    <a:lnTo>
                      <a:pt x="1629" y="8762"/>
                    </a:lnTo>
                    <a:lnTo>
                      <a:pt x="1620" y="8757"/>
                    </a:lnTo>
                    <a:lnTo>
                      <a:pt x="1594" y="8742"/>
                    </a:lnTo>
                    <a:lnTo>
                      <a:pt x="1586" y="8737"/>
                    </a:lnTo>
                    <a:lnTo>
                      <a:pt x="1561" y="8720"/>
                    </a:lnTo>
                    <a:lnTo>
                      <a:pt x="1554" y="8715"/>
                    </a:lnTo>
                    <a:lnTo>
                      <a:pt x="1529" y="8698"/>
                    </a:lnTo>
                    <a:lnTo>
                      <a:pt x="1522" y="8692"/>
                    </a:lnTo>
                    <a:lnTo>
                      <a:pt x="1498" y="8674"/>
                    </a:lnTo>
                    <a:lnTo>
                      <a:pt x="1491" y="8668"/>
                    </a:lnTo>
                    <a:lnTo>
                      <a:pt x="1468" y="8649"/>
                    </a:lnTo>
                    <a:lnTo>
                      <a:pt x="1461" y="8643"/>
                    </a:lnTo>
                    <a:lnTo>
                      <a:pt x="1439" y="8623"/>
                    </a:lnTo>
                    <a:lnTo>
                      <a:pt x="1432" y="8617"/>
                    </a:lnTo>
                    <a:lnTo>
                      <a:pt x="1410" y="8596"/>
                    </a:lnTo>
                    <a:lnTo>
                      <a:pt x="1404" y="8590"/>
                    </a:lnTo>
                    <a:lnTo>
                      <a:pt x="1383" y="8568"/>
                    </a:lnTo>
                    <a:lnTo>
                      <a:pt x="1377" y="8561"/>
                    </a:lnTo>
                    <a:lnTo>
                      <a:pt x="1357" y="8539"/>
                    </a:lnTo>
                    <a:lnTo>
                      <a:pt x="1351" y="8532"/>
                    </a:lnTo>
                    <a:lnTo>
                      <a:pt x="1332" y="8509"/>
                    </a:lnTo>
                    <a:lnTo>
                      <a:pt x="1326" y="8502"/>
                    </a:lnTo>
                    <a:lnTo>
                      <a:pt x="1308" y="8478"/>
                    </a:lnTo>
                    <a:lnTo>
                      <a:pt x="1302" y="8471"/>
                    </a:lnTo>
                    <a:lnTo>
                      <a:pt x="1285" y="8446"/>
                    </a:lnTo>
                    <a:lnTo>
                      <a:pt x="1280" y="8439"/>
                    </a:lnTo>
                    <a:lnTo>
                      <a:pt x="1263" y="8414"/>
                    </a:lnTo>
                    <a:lnTo>
                      <a:pt x="1258" y="8406"/>
                    </a:lnTo>
                    <a:lnTo>
                      <a:pt x="1243" y="8380"/>
                    </a:lnTo>
                    <a:lnTo>
                      <a:pt x="1238" y="8371"/>
                    </a:lnTo>
                    <a:lnTo>
                      <a:pt x="1223" y="8345"/>
                    </a:lnTo>
                    <a:lnTo>
                      <a:pt x="1219" y="8337"/>
                    </a:lnTo>
                    <a:lnTo>
                      <a:pt x="1206" y="8310"/>
                    </a:lnTo>
                    <a:lnTo>
                      <a:pt x="1202" y="8302"/>
                    </a:lnTo>
                    <a:lnTo>
                      <a:pt x="1189" y="8275"/>
                    </a:lnTo>
                    <a:lnTo>
                      <a:pt x="1186" y="8266"/>
                    </a:lnTo>
                    <a:lnTo>
                      <a:pt x="1174" y="8239"/>
                    </a:lnTo>
                    <a:lnTo>
                      <a:pt x="1171" y="8230"/>
                    </a:lnTo>
                    <a:lnTo>
                      <a:pt x="1160" y="8202"/>
                    </a:lnTo>
                    <a:lnTo>
                      <a:pt x="1157" y="8193"/>
                    </a:lnTo>
                    <a:lnTo>
                      <a:pt x="1148" y="8165"/>
                    </a:lnTo>
                    <a:lnTo>
                      <a:pt x="1145" y="8156"/>
                    </a:lnTo>
                    <a:lnTo>
                      <a:pt x="1137" y="8128"/>
                    </a:lnTo>
                    <a:lnTo>
                      <a:pt x="1135" y="8119"/>
                    </a:lnTo>
                    <a:lnTo>
                      <a:pt x="1127" y="8090"/>
                    </a:lnTo>
                    <a:lnTo>
                      <a:pt x="1125" y="8081"/>
                    </a:lnTo>
                    <a:lnTo>
                      <a:pt x="1119" y="8052"/>
                    </a:lnTo>
                    <a:lnTo>
                      <a:pt x="1118" y="8042"/>
                    </a:lnTo>
                    <a:lnTo>
                      <a:pt x="1113" y="8013"/>
                    </a:lnTo>
                    <a:lnTo>
                      <a:pt x="1111" y="8004"/>
                    </a:lnTo>
                    <a:lnTo>
                      <a:pt x="1107" y="7974"/>
                    </a:lnTo>
                    <a:lnTo>
                      <a:pt x="1106" y="7965"/>
                    </a:lnTo>
                    <a:lnTo>
                      <a:pt x="1103" y="7935"/>
                    </a:lnTo>
                    <a:lnTo>
                      <a:pt x="1103" y="7926"/>
                    </a:lnTo>
                    <a:lnTo>
                      <a:pt x="1101" y="7896"/>
                    </a:lnTo>
                    <a:lnTo>
                      <a:pt x="1101" y="7887"/>
                    </a:lnTo>
                    <a:lnTo>
                      <a:pt x="1100" y="7857"/>
                    </a:lnTo>
                    <a:lnTo>
                      <a:pt x="1100" y="7852"/>
                    </a:lnTo>
                    <a:lnTo>
                      <a:pt x="1100" y="2148"/>
                    </a:lnTo>
                    <a:lnTo>
                      <a:pt x="1100" y="2143"/>
                    </a:lnTo>
                    <a:lnTo>
                      <a:pt x="1101" y="2113"/>
                    </a:lnTo>
                    <a:lnTo>
                      <a:pt x="1101" y="2104"/>
                    </a:lnTo>
                    <a:lnTo>
                      <a:pt x="1103" y="2074"/>
                    </a:lnTo>
                    <a:lnTo>
                      <a:pt x="1103" y="2065"/>
                    </a:lnTo>
                    <a:lnTo>
                      <a:pt x="1106" y="2035"/>
                    </a:lnTo>
                    <a:lnTo>
                      <a:pt x="1107" y="2026"/>
                    </a:lnTo>
                    <a:lnTo>
                      <a:pt x="1111" y="1996"/>
                    </a:lnTo>
                    <a:lnTo>
                      <a:pt x="1113" y="1987"/>
                    </a:lnTo>
                    <a:lnTo>
                      <a:pt x="1118" y="1958"/>
                    </a:lnTo>
                    <a:lnTo>
                      <a:pt x="1119" y="1948"/>
                    </a:lnTo>
                    <a:lnTo>
                      <a:pt x="1125" y="1919"/>
                    </a:lnTo>
                    <a:lnTo>
                      <a:pt x="1127" y="1910"/>
                    </a:lnTo>
                    <a:lnTo>
                      <a:pt x="1135" y="1881"/>
                    </a:lnTo>
                    <a:lnTo>
                      <a:pt x="1137" y="1872"/>
                    </a:lnTo>
                    <a:lnTo>
                      <a:pt x="1145" y="1844"/>
                    </a:lnTo>
                    <a:lnTo>
                      <a:pt x="1148" y="1835"/>
                    </a:lnTo>
                    <a:lnTo>
                      <a:pt x="1157" y="1807"/>
                    </a:lnTo>
                    <a:lnTo>
                      <a:pt x="1160" y="1798"/>
                    </a:lnTo>
                    <a:lnTo>
                      <a:pt x="1171" y="1770"/>
                    </a:lnTo>
                    <a:lnTo>
                      <a:pt x="1174" y="1761"/>
                    </a:lnTo>
                    <a:lnTo>
                      <a:pt x="1186" y="1734"/>
                    </a:lnTo>
                    <a:lnTo>
                      <a:pt x="1189" y="1725"/>
                    </a:lnTo>
                    <a:lnTo>
                      <a:pt x="1202" y="1698"/>
                    </a:lnTo>
                    <a:lnTo>
                      <a:pt x="1206" y="1690"/>
                    </a:lnTo>
                    <a:lnTo>
                      <a:pt x="1219" y="1663"/>
                    </a:lnTo>
                    <a:lnTo>
                      <a:pt x="1223" y="1655"/>
                    </a:lnTo>
                    <a:lnTo>
                      <a:pt x="1238" y="1629"/>
                    </a:lnTo>
                    <a:lnTo>
                      <a:pt x="1243" y="1620"/>
                    </a:lnTo>
                    <a:lnTo>
                      <a:pt x="1258" y="1594"/>
                    </a:lnTo>
                    <a:lnTo>
                      <a:pt x="1263" y="1586"/>
                    </a:lnTo>
                    <a:lnTo>
                      <a:pt x="1280" y="1561"/>
                    </a:lnTo>
                    <a:lnTo>
                      <a:pt x="1285" y="1554"/>
                    </a:lnTo>
                    <a:lnTo>
                      <a:pt x="1302" y="1529"/>
                    </a:lnTo>
                    <a:lnTo>
                      <a:pt x="1308" y="1522"/>
                    </a:lnTo>
                    <a:lnTo>
                      <a:pt x="1326" y="1498"/>
                    </a:lnTo>
                    <a:lnTo>
                      <a:pt x="1332" y="1491"/>
                    </a:lnTo>
                    <a:lnTo>
                      <a:pt x="1351" y="1468"/>
                    </a:lnTo>
                    <a:lnTo>
                      <a:pt x="1357" y="1461"/>
                    </a:lnTo>
                    <a:lnTo>
                      <a:pt x="1377" y="1439"/>
                    </a:lnTo>
                    <a:lnTo>
                      <a:pt x="1383" y="1432"/>
                    </a:lnTo>
                    <a:lnTo>
                      <a:pt x="1404" y="1410"/>
                    </a:lnTo>
                    <a:lnTo>
                      <a:pt x="1410" y="1404"/>
                    </a:lnTo>
                    <a:lnTo>
                      <a:pt x="1432" y="1383"/>
                    </a:lnTo>
                    <a:lnTo>
                      <a:pt x="1439" y="1377"/>
                    </a:lnTo>
                    <a:lnTo>
                      <a:pt x="1461" y="1357"/>
                    </a:lnTo>
                    <a:lnTo>
                      <a:pt x="1468" y="1351"/>
                    </a:lnTo>
                    <a:lnTo>
                      <a:pt x="1491" y="1332"/>
                    </a:lnTo>
                    <a:lnTo>
                      <a:pt x="1498" y="1326"/>
                    </a:lnTo>
                    <a:lnTo>
                      <a:pt x="1522" y="1308"/>
                    </a:lnTo>
                    <a:lnTo>
                      <a:pt x="1529" y="1302"/>
                    </a:lnTo>
                    <a:lnTo>
                      <a:pt x="1554" y="1285"/>
                    </a:lnTo>
                    <a:lnTo>
                      <a:pt x="1561" y="1280"/>
                    </a:lnTo>
                    <a:lnTo>
                      <a:pt x="1586" y="1263"/>
                    </a:lnTo>
                    <a:lnTo>
                      <a:pt x="1594" y="1258"/>
                    </a:lnTo>
                    <a:lnTo>
                      <a:pt x="1620" y="1243"/>
                    </a:lnTo>
                    <a:lnTo>
                      <a:pt x="1629" y="1238"/>
                    </a:lnTo>
                    <a:lnTo>
                      <a:pt x="1655" y="1223"/>
                    </a:lnTo>
                    <a:lnTo>
                      <a:pt x="1663" y="1219"/>
                    </a:lnTo>
                    <a:lnTo>
                      <a:pt x="1690" y="1206"/>
                    </a:lnTo>
                    <a:lnTo>
                      <a:pt x="1698" y="1202"/>
                    </a:lnTo>
                    <a:lnTo>
                      <a:pt x="1725" y="1189"/>
                    </a:lnTo>
                    <a:lnTo>
                      <a:pt x="1734" y="1186"/>
                    </a:lnTo>
                    <a:lnTo>
                      <a:pt x="1761" y="1174"/>
                    </a:lnTo>
                    <a:lnTo>
                      <a:pt x="1770" y="1171"/>
                    </a:lnTo>
                    <a:lnTo>
                      <a:pt x="1798" y="1160"/>
                    </a:lnTo>
                    <a:lnTo>
                      <a:pt x="1807" y="1157"/>
                    </a:lnTo>
                    <a:lnTo>
                      <a:pt x="1835" y="1148"/>
                    </a:lnTo>
                    <a:lnTo>
                      <a:pt x="1844" y="1145"/>
                    </a:lnTo>
                    <a:lnTo>
                      <a:pt x="1872" y="1137"/>
                    </a:lnTo>
                    <a:lnTo>
                      <a:pt x="1881" y="1135"/>
                    </a:lnTo>
                    <a:lnTo>
                      <a:pt x="1910" y="1127"/>
                    </a:lnTo>
                    <a:lnTo>
                      <a:pt x="1919" y="1125"/>
                    </a:lnTo>
                    <a:lnTo>
                      <a:pt x="1948" y="1119"/>
                    </a:lnTo>
                    <a:lnTo>
                      <a:pt x="1958" y="1118"/>
                    </a:lnTo>
                    <a:lnTo>
                      <a:pt x="1987" y="1113"/>
                    </a:lnTo>
                    <a:lnTo>
                      <a:pt x="1996" y="1111"/>
                    </a:lnTo>
                    <a:lnTo>
                      <a:pt x="2026" y="1107"/>
                    </a:lnTo>
                    <a:lnTo>
                      <a:pt x="2035" y="1106"/>
                    </a:lnTo>
                    <a:lnTo>
                      <a:pt x="2065" y="1103"/>
                    </a:lnTo>
                    <a:lnTo>
                      <a:pt x="2074" y="1103"/>
                    </a:lnTo>
                    <a:lnTo>
                      <a:pt x="2104" y="1101"/>
                    </a:lnTo>
                    <a:lnTo>
                      <a:pt x="2113" y="1101"/>
                    </a:lnTo>
                    <a:lnTo>
                      <a:pt x="2143" y="1100"/>
                    </a:lnTo>
                    <a:close/>
                    <a:moveTo>
                      <a:pt x="2150" y="1600"/>
                    </a:moveTo>
                    <a:lnTo>
                      <a:pt x="2127" y="1600"/>
                    </a:lnTo>
                    <a:lnTo>
                      <a:pt x="2107" y="1602"/>
                    </a:lnTo>
                    <a:lnTo>
                      <a:pt x="2087" y="1604"/>
                    </a:lnTo>
                    <a:lnTo>
                      <a:pt x="2066" y="1606"/>
                    </a:lnTo>
                    <a:lnTo>
                      <a:pt x="2046" y="1610"/>
                    </a:lnTo>
                    <a:lnTo>
                      <a:pt x="2026" y="1614"/>
                    </a:lnTo>
                    <a:lnTo>
                      <a:pt x="2007" y="1619"/>
                    </a:lnTo>
                    <a:lnTo>
                      <a:pt x="1987" y="1624"/>
                    </a:lnTo>
                    <a:lnTo>
                      <a:pt x="1968" y="1631"/>
                    </a:lnTo>
                    <a:lnTo>
                      <a:pt x="1948" y="1638"/>
                    </a:lnTo>
                    <a:lnTo>
                      <a:pt x="1929" y="1646"/>
                    </a:lnTo>
                    <a:lnTo>
                      <a:pt x="1910" y="1654"/>
                    </a:lnTo>
                    <a:lnTo>
                      <a:pt x="1892" y="1664"/>
                    </a:lnTo>
                    <a:lnTo>
                      <a:pt x="1874" y="1674"/>
                    </a:lnTo>
                    <a:lnTo>
                      <a:pt x="1857" y="1684"/>
                    </a:lnTo>
                    <a:lnTo>
                      <a:pt x="1839" y="1695"/>
                    </a:lnTo>
                    <a:lnTo>
                      <a:pt x="1823" y="1707"/>
                    </a:lnTo>
                    <a:lnTo>
                      <a:pt x="1807" y="1720"/>
                    </a:lnTo>
                    <a:lnTo>
                      <a:pt x="1791" y="1733"/>
                    </a:lnTo>
                    <a:lnTo>
                      <a:pt x="1775" y="1746"/>
                    </a:lnTo>
                    <a:lnTo>
                      <a:pt x="1761" y="1761"/>
                    </a:lnTo>
                    <a:lnTo>
                      <a:pt x="1746" y="1775"/>
                    </a:lnTo>
                    <a:lnTo>
                      <a:pt x="1733" y="1791"/>
                    </a:lnTo>
                    <a:lnTo>
                      <a:pt x="1720" y="1807"/>
                    </a:lnTo>
                    <a:lnTo>
                      <a:pt x="1707" y="1823"/>
                    </a:lnTo>
                    <a:lnTo>
                      <a:pt x="1695" y="1839"/>
                    </a:lnTo>
                    <a:lnTo>
                      <a:pt x="1684" y="1857"/>
                    </a:lnTo>
                    <a:lnTo>
                      <a:pt x="1674" y="1874"/>
                    </a:lnTo>
                    <a:lnTo>
                      <a:pt x="1664" y="1892"/>
                    </a:lnTo>
                    <a:lnTo>
                      <a:pt x="1654" y="1910"/>
                    </a:lnTo>
                    <a:lnTo>
                      <a:pt x="1646" y="1929"/>
                    </a:lnTo>
                    <a:lnTo>
                      <a:pt x="1638" y="1948"/>
                    </a:lnTo>
                    <a:lnTo>
                      <a:pt x="1631" y="1968"/>
                    </a:lnTo>
                    <a:lnTo>
                      <a:pt x="1624" y="1987"/>
                    </a:lnTo>
                    <a:lnTo>
                      <a:pt x="1619" y="2007"/>
                    </a:lnTo>
                    <a:lnTo>
                      <a:pt x="1614" y="2026"/>
                    </a:lnTo>
                    <a:lnTo>
                      <a:pt x="1610" y="2046"/>
                    </a:lnTo>
                    <a:lnTo>
                      <a:pt x="1606" y="2066"/>
                    </a:lnTo>
                    <a:lnTo>
                      <a:pt x="1604" y="2087"/>
                    </a:lnTo>
                    <a:lnTo>
                      <a:pt x="1602" y="2107"/>
                    </a:lnTo>
                    <a:lnTo>
                      <a:pt x="1600" y="2127"/>
                    </a:lnTo>
                    <a:lnTo>
                      <a:pt x="1600" y="2150"/>
                    </a:lnTo>
                    <a:lnTo>
                      <a:pt x="1600" y="7850"/>
                    </a:lnTo>
                    <a:lnTo>
                      <a:pt x="1600" y="7873"/>
                    </a:lnTo>
                    <a:lnTo>
                      <a:pt x="1602" y="7893"/>
                    </a:lnTo>
                    <a:lnTo>
                      <a:pt x="1604" y="7913"/>
                    </a:lnTo>
                    <a:lnTo>
                      <a:pt x="1606" y="7934"/>
                    </a:lnTo>
                    <a:lnTo>
                      <a:pt x="1610" y="7954"/>
                    </a:lnTo>
                    <a:lnTo>
                      <a:pt x="1614" y="7974"/>
                    </a:lnTo>
                    <a:lnTo>
                      <a:pt x="1619" y="7993"/>
                    </a:lnTo>
                    <a:lnTo>
                      <a:pt x="1624" y="8013"/>
                    </a:lnTo>
                    <a:lnTo>
                      <a:pt x="1631" y="8032"/>
                    </a:lnTo>
                    <a:lnTo>
                      <a:pt x="1638" y="8052"/>
                    </a:lnTo>
                    <a:lnTo>
                      <a:pt x="1646" y="8071"/>
                    </a:lnTo>
                    <a:lnTo>
                      <a:pt x="1654" y="8090"/>
                    </a:lnTo>
                    <a:lnTo>
                      <a:pt x="1664" y="8108"/>
                    </a:lnTo>
                    <a:lnTo>
                      <a:pt x="1674" y="8126"/>
                    </a:lnTo>
                    <a:lnTo>
                      <a:pt x="1684" y="8143"/>
                    </a:lnTo>
                    <a:lnTo>
                      <a:pt x="1695" y="8161"/>
                    </a:lnTo>
                    <a:lnTo>
                      <a:pt x="1707" y="8177"/>
                    </a:lnTo>
                    <a:lnTo>
                      <a:pt x="1720" y="8193"/>
                    </a:lnTo>
                    <a:lnTo>
                      <a:pt x="1733" y="8209"/>
                    </a:lnTo>
                    <a:lnTo>
                      <a:pt x="1746" y="8225"/>
                    </a:lnTo>
                    <a:lnTo>
                      <a:pt x="1761" y="8239"/>
                    </a:lnTo>
                    <a:lnTo>
                      <a:pt x="1775" y="8254"/>
                    </a:lnTo>
                    <a:lnTo>
                      <a:pt x="1791" y="8267"/>
                    </a:lnTo>
                    <a:lnTo>
                      <a:pt x="1807" y="8280"/>
                    </a:lnTo>
                    <a:lnTo>
                      <a:pt x="1823" y="8293"/>
                    </a:lnTo>
                    <a:lnTo>
                      <a:pt x="1839" y="8305"/>
                    </a:lnTo>
                    <a:lnTo>
                      <a:pt x="1857" y="8316"/>
                    </a:lnTo>
                    <a:lnTo>
                      <a:pt x="1874" y="8326"/>
                    </a:lnTo>
                    <a:lnTo>
                      <a:pt x="1892" y="8336"/>
                    </a:lnTo>
                    <a:lnTo>
                      <a:pt x="1910" y="8346"/>
                    </a:lnTo>
                    <a:lnTo>
                      <a:pt x="1929" y="8354"/>
                    </a:lnTo>
                    <a:lnTo>
                      <a:pt x="1948" y="8362"/>
                    </a:lnTo>
                    <a:lnTo>
                      <a:pt x="1968" y="8369"/>
                    </a:lnTo>
                    <a:lnTo>
                      <a:pt x="1987" y="8376"/>
                    </a:lnTo>
                    <a:lnTo>
                      <a:pt x="2007" y="8381"/>
                    </a:lnTo>
                    <a:lnTo>
                      <a:pt x="2026" y="8386"/>
                    </a:lnTo>
                    <a:lnTo>
                      <a:pt x="2046" y="8390"/>
                    </a:lnTo>
                    <a:lnTo>
                      <a:pt x="2066" y="8394"/>
                    </a:lnTo>
                    <a:lnTo>
                      <a:pt x="2087" y="8396"/>
                    </a:lnTo>
                    <a:lnTo>
                      <a:pt x="2107" y="8398"/>
                    </a:lnTo>
                    <a:lnTo>
                      <a:pt x="2127" y="8400"/>
                    </a:lnTo>
                    <a:lnTo>
                      <a:pt x="2150" y="8400"/>
                    </a:lnTo>
                    <a:lnTo>
                      <a:pt x="7850" y="8400"/>
                    </a:lnTo>
                    <a:lnTo>
                      <a:pt x="7873" y="8400"/>
                    </a:lnTo>
                    <a:lnTo>
                      <a:pt x="7893" y="8398"/>
                    </a:lnTo>
                    <a:lnTo>
                      <a:pt x="7913" y="8396"/>
                    </a:lnTo>
                    <a:lnTo>
                      <a:pt x="7934" y="8394"/>
                    </a:lnTo>
                    <a:lnTo>
                      <a:pt x="7954" y="8390"/>
                    </a:lnTo>
                    <a:lnTo>
                      <a:pt x="7974" y="8386"/>
                    </a:lnTo>
                    <a:lnTo>
                      <a:pt x="7993" y="8381"/>
                    </a:lnTo>
                    <a:lnTo>
                      <a:pt x="8013" y="8376"/>
                    </a:lnTo>
                    <a:lnTo>
                      <a:pt x="8032" y="8369"/>
                    </a:lnTo>
                    <a:lnTo>
                      <a:pt x="8052" y="8362"/>
                    </a:lnTo>
                    <a:lnTo>
                      <a:pt x="8071" y="8354"/>
                    </a:lnTo>
                    <a:lnTo>
                      <a:pt x="8090" y="8346"/>
                    </a:lnTo>
                    <a:lnTo>
                      <a:pt x="8108" y="8336"/>
                    </a:lnTo>
                    <a:lnTo>
                      <a:pt x="8126" y="8326"/>
                    </a:lnTo>
                    <a:lnTo>
                      <a:pt x="8143" y="8316"/>
                    </a:lnTo>
                    <a:lnTo>
                      <a:pt x="8161" y="8305"/>
                    </a:lnTo>
                    <a:lnTo>
                      <a:pt x="8177" y="8293"/>
                    </a:lnTo>
                    <a:lnTo>
                      <a:pt x="8193" y="8280"/>
                    </a:lnTo>
                    <a:lnTo>
                      <a:pt x="8209" y="8267"/>
                    </a:lnTo>
                    <a:lnTo>
                      <a:pt x="8225" y="8254"/>
                    </a:lnTo>
                    <a:lnTo>
                      <a:pt x="8239" y="8239"/>
                    </a:lnTo>
                    <a:lnTo>
                      <a:pt x="8254" y="8225"/>
                    </a:lnTo>
                    <a:lnTo>
                      <a:pt x="8267" y="8209"/>
                    </a:lnTo>
                    <a:lnTo>
                      <a:pt x="8280" y="8193"/>
                    </a:lnTo>
                    <a:lnTo>
                      <a:pt x="8293" y="8177"/>
                    </a:lnTo>
                    <a:lnTo>
                      <a:pt x="8305" y="8161"/>
                    </a:lnTo>
                    <a:lnTo>
                      <a:pt x="8316" y="8143"/>
                    </a:lnTo>
                    <a:lnTo>
                      <a:pt x="8326" y="8126"/>
                    </a:lnTo>
                    <a:lnTo>
                      <a:pt x="8336" y="8108"/>
                    </a:lnTo>
                    <a:lnTo>
                      <a:pt x="8346" y="8090"/>
                    </a:lnTo>
                    <a:lnTo>
                      <a:pt x="8354" y="8071"/>
                    </a:lnTo>
                    <a:lnTo>
                      <a:pt x="8362" y="8052"/>
                    </a:lnTo>
                    <a:lnTo>
                      <a:pt x="8369" y="8032"/>
                    </a:lnTo>
                    <a:lnTo>
                      <a:pt x="8376" y="8013"/>
                    </a:lnTo>
                    <a:lnTo>
                      <a:pt x="8381" y="7993"/>
                    </a:lnTo>
                    <a:lnTo>
                      <a:pt x="8386" y="7974"/>
                    </a:lnTo>
                    <a:lnTo>
                      <a:pt x="8390" y="7954"/>
                    </a:lnTo>
                    <a:lnTo>
                      <a:pt x="8394" y="7934"/>
                    </a:lnTo>
                    <a:lnTo>
                      <a:pt x="8396" y="7913"/>
                    </a:lnTo>
                    <a:lnTo>
                      <a:pt x="8398" y="7893"/>
                    </a:lnTo>
                    <a:lnTo>
                      <a:pt x="8400" y="7873"/>
                    </a:lnTo>
                    <a:lnTo>
                      <a:pt x="8400" y="7850"/>
                    </a:lnTo>
                    <a:lnTo>
                      <a:pt x="8400" y="2150"/>
                    </a:lnTo>
                    <a:lnTo>
                      <a:pt x="8400" y="2127"/>
                    </a:lnTo>
                    <a:lnTo>
                      <a:pt x="8398" y="2107"/>
                    </a:lnTo>
                    <a:lnTo>
                      <a:pt x="8396" y="2087"/>
                    </a:lnTo>
                    <a:lnTo>
                      <a:pt x="8394" y="2066"/>
                    </a:lnTo>
                    <a:lnTo>
                      <a:pt x="8390" y="2046"/>
                    </a:lnTo>
                    <a:lnTo>
                      <a:pt x="8386" y="2026"/>
                    </a:lnTo>
                    <a:lnTo>
                      <a:pt x="8381" y="2007"/>
                    </a:lnTo>
                    <a:lnTo>
                      <a:pt x="8376" y="1987"/>
                    </a:lnTo>
                    <a:lnTo>
                      <a:pt x="8369" y="1968"/>
                    </a:lnTo>
                    <a:lnTo>
                      <a:pt x="8362" y="1948"/>
                    </a:lnTo>
                    <a:lnTo>
                      <a:pt x="8354" y="1929"/>
                    </a:lnTo>
                    <a:lnTo>
                      <a:pt x="8346" y="1910"/>
                    </a:lnTo>
                    <a:lnTo>
                      <a:pt x="8336" y="1892"/>
                    </a:lnTo>
                    <a:lnTo>
                      <a:pt x="8326" y="1874"/>
                    </a:lnTo>
                    <a:lnTo>
                      <a:pt x="8316" y="1857"/>
                    </a:lnTo>
                    <a:lnTo>
                      <a:pt x="8305" y="1839"/>
                    </a:lnTo>
                    <a:lnTo>
                      <a:pt x="8293" y="1823"/>
                    </a:lnTo>
                    <a:lnTo>
                      <a:pt x="8280" y="1807"/>
                    </a:lnTo>
                    <a:lnTo>
                      <a:pt x="8267" y="1791"/>
                    </a:lnTo>
                    <a:lnTo>
                      <a:pt x="8254" y="1775"/>
                    </a:lnTo>
                    <a:lnTo>
                      <a:pt x="8239" y="1761"/>
                    </a:lnTo>
                    <a:lnTo>
                      <a:pt x="8225" y="1746"/>
                    </a:lnTo>
                    <a:lnTo>
                      <a:pt x="8209" y="1733"/>
                    </a:lnTo>
                    <a:lnTo>
                      <a:pt x="8193" y="1720"/>
                    </a:lnTo>
                    <a:lnTo>
                      <a:pt x="8177" y="1707"/>
                    </a:lnTo>
                    <a:lnTo>
                      <a:pt x="8161" y="1695"/>
                    </a:lnTo>
                    <a:lnTo>
                      <a:pt x="8143" y="1684"/>
                    </a:lnTo>
                    <a:lnTo>
                      <a:pt x="8126" y="1674"/>
                    </a:lnTo>
                    <a:lnTo>
                      <a:pt x="8108" y="1664"/>
                    </a:lnTo>
                    <a:lnTo>
                      <a:pt x="8090" y="1654"/>
                    </a:lnTo>
                    <a:lnTo>
                      <a:pt x="8071" y="1646"/>
                    </a:lnTo>
                    <a:lnTo>
                      <a:pt x="8052" y="1638"/>
                    </a:lnTo>
                    <a:lnTo>
                      <a:pt x="8032" y="1631"/>
                    </a:lnTo>
                    <a:lnTo>
                      <a:pt x="8013" y="1624"/>
                    </a:lnTo>
                    <a:lnTo>
                      <a:pt x="7993" y="1619"/>
                    </a:lnTo>
                    <a:lnTo>
                      <a:pt x="7974" y="1614"/>
                    </a:lnTo>
                    <a:lnTo>
                      <a:pt x="7954" y="1610"/>
                    </a:lnTo>
                    <a:lnTo>
                      <a:pt x="7934" y="1606"/>
                    </a:lnTo>
                    <a:lnTo>
                      <a:pt x="7913" y="1604"/>
                    </a:lnTo>
                    <a:lnTo>
                      <a:pt x="7893" y="1602"/>
                    </a:lnTo>
                    <a:lnTo>
                      <a:pt x="7873" y="1600"/>
                    </a:lnTo>
                    <a:lnTo>
                      <a:pt x="7850" y="1600"/>
                    </a:lnTo>
                    <a:lnTo>
                      <a:pt x="2150" y="160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605EDFB-A365-4199-938C-65ED1F652362}"/>
              </a:ext>
            </a:extLst>
          </p:cNvPr>
          <p:cNvGrpSpPr/>
          <p:nvPr/>
        </p:nvGrpSpPr>
        <p:grpSpPr>
          <a:xfrm>
            <a:off x="5811564" y="4673682"/>
            <a:ext cx="568872" cy="568872"/>
            <a:chOff x="5654040" y="2886916"/>
            <a:chExt cx="883920" cy="88392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02F90BB-16D8-4F27-9EE5-B10CD01E1C8A}"/>
                </a:ext>
              </a:extLst>
            </p:cNvPr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name="adj" fmla="val 2733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0719C6E-F143-4275-90CA-A8A0F0F1B9FA}"/>
                </a:ext>
              </a:extLst>
            </p:cNvPr>
            <p:cNvGrpSpPr/>
            <p:nvPr/>
          </p:nvGrpSpPr>
          <p:grpSpPr>
            <a:xfrm>
              <a:off x="5747177" y="2980342"/>
              <a:ext cx="697646" cy="697068"/>
              <a:chOff x="8624067" y="5358687"/>
              <a:chExt cx="633600" cy="633600"/>
            </a:xfrm>
          </p:grpSpPr>
          <p:sp>
            <p:nvSpPr>
              <p:cNvPr id="74" name="Google Shape;728;p7"/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195" y="4070"/>
                    </a:moveTo>
                    <a:lnTo>
                      <a:pt x="7177" y="4098"/>
                    </a:lnTo>
                    <a:lnTo>
                      <a:pt x="5534" y="6357"/>
                    </a:lnTo>
                    <a:lnTo>
                      <a:pt x="5535" y="6358"/>
                    </a:lnTo>
                    <a:lnTo>
                      <a:pt x="5546" y="6378"/>
                    </a:lnTo>
                    <a:lnTo>
                      <a:pt x="5557" y="6399"/>
                    </a:lnTo>
                    <a:lnTo>
                      <a:pt x="5566" y="6420"/>
                    </a:lnTo>
                    <a:lnTo>
                      <a:pt x="5575" y="6441"/>
                    </a:lnTo>
                    <a:lnTo>
                      <a:pt x="5583" y="6463"/>
                    </a:lnTo>
                    <a:lnTo>
                      <a:pt x="5590" y="6485"/>
                    </a:lnTo>
                    <a:lnTo>
                      <a:pt x="5596" y="6507"/>
                    </a:lnTo>
                    <a:lnTo>
                      <a:pt x="5602" y="6529"/>
                    </a:lnTo>
                    <a:lnTo>
                      <a:pt x="5606" y="6552"/>
                    </a:lnTo>
                    <a:lnTo>
                      <a:pt x="5610" y="6574"/>
                    </a:lnTo>
                    <a:lnTo>
                      <a:pt x="5613" y="6597"/>
                    </a:lnTo>
                    <a:lnTo>
                      <a:pt x="5615" y="6620"/>
                    </a:lnTo>
                    <a:lnTo>
                      <a:pt x="5617" y="6643"/>
                    </a:lnTo>
                    <a:lnTo>
                      <a:pt x="5617" y="6666"/>
                    </a:lnTo>
                    <a:lnTo>
                      <a:pt x="5617" y="6689"/>
                    </a:lnTo>
                    <a:lnTo>
                      <a:pt x="5615" y="6713"/>
                    </a:lnTo>
                    <a:lnTo>
                      <a:pt x="5613" y="6736"/>
                    </a:lnTo>
                    <a:lnTo>
                      <a:pt x="5610" y="6758"/>
                    </a:lnTo>
                    <a:lnTo>
                      <a:pt x="5606" y="6781"/>
                    </a:lnTo>
                    <a:lnTo>
                      <a:pt x="5602" y="6804"/>
                    </a:lnTo>
                    <a:lnTo>
                      <a:pt x="5596" y="6826"/>
                    </a:lnTo>
                    <a:lnTo>
                      <a:pt x="5590" y="6848"/>
                    </a:lnTo>
                    <a:lnTo>
                      <a:pt x="5583" y="6870"/>
                    </a:lnTo>
                    <a:lnTo>
                      <a:pt x="5575" y="6892"/>
                    </a:lnTo>
                    <a:lnTo>
                      <a:pt x="5566" y="6913"/>
                    </a:lnTo>
                    <a:lnTo>
                      <a:pt x="5557" y="6934"/>
                    </a:lnTo>
                    <a:lnTo>
                      <a:pt x="5546" y="6955"/>
                    </a:lnTo>
                    <a:lnTo>
                      <a:pt x="5535" y="6975"/>
                    </a:lnTo>
                    <a:lnTo>
                      <a:pt x="5523" y="6995"/>
                    </a:lnTo>
                    <a:lnTo>
                      <a:pt x="5510" y="7014"/>
                    </a:lnTo>
                    <a:lnTo>
                      <a:pt x="5497" y="7033"/>
                    </a:lnTo>
                    <a:lnTo>
                      <a:pt x="5482" y="7051"/>
                    </a:lnTo>
                    <a:lnTo>
                      <a:pt x="5468" y="7069"/>
                    </a:lnTo>
                    <a:lnTo>
                      <a:pt x="5452" y="7086"/>
                    </a:lnTo>
                    <a:lnTo>
                      <a:pt x="5436" y="7103"/>
                    </a:lnTo>
                    <a:lnTo>
                      <a:pt x="5420" y="7119"/>
                    </a:lnTo>
                    <a:lnTo>
                      <a:pt x="5403" y="7134"/>
                    </a:lnTo>
                    <a:lnTo>
                      <a:pt x="5385" y="7149"/>
                    </a:lnTo>
                    <a:lnTo>
                      <a:pt x="5367" y="7163"/>
                    </a:lnTo>
                    <a:lnTo>
                      <a:pt x="5348" y="7176"/>
                    </a:lnTo>
                    <a:lnTo>
                      <a:pt x="5329" y="7189"/>
                    </a:lnTo>
                    <a:lnTo>
                      <a:pt x="5309" y="7201"/>
                    </a:lnTo>
                    <a:lnTo>
                      <a:pt x="5289" y="7212"/>
                    </a:lnTo>
                    <a:lnTo>
                      <a:pt x="5268" y="7223"/>
                    </a:lnTo>
                    <a:lnTo>
                      <a:pt x="5247" y="7232"/>
                    </a:lnTo>
                    <a:lnTo>
                      <a:pt x="5226" y="7241"/>
                    </a:lnTo>
                    <a:lnTo>
                      <a:pt x="5204" y="7249"/>
                    </a:lnTo>
                    <a:lnTo>
                      <a:pt x="5182" y="7256"/>
                    </a:lnTo>
                    <a:lnTo>
                      <a:pt x="5160" y="7263"/>
                    </a:lnTo>
                    <a:lnTo>
                      <a:pt x="5137" y="7268"/>
                    </a:lnTo>
                    <a:lnTo>
                      <a:pt x="5115" y="7273"/>
                    </a:lnTo>
                    <a:lnTo>
                      <a:pt x="5092" y="7277"/>
                    </a:lnTo>
                    <a:lnTo>
                      <a:pt x="5069" y="7280"/>
                    </a:lnTo>
                    <a:lnTo>
                      <a:pt x="5046" y="7282"/>
                    </a:lnTo>
                    <a:lnTo>
                      <a:pt x="5023" y="7284"/>
                    </a:lnTo>
                    <a:lnTo>
                      <a:pt x="5000" y="7284"/>
                    </a:lnTo>
                    <a:lnTo>
                      <a:pt x="4977" y="7284"/>
                    </a:lnTo>
                    <a:lnTo>
                      <a:pt x="4954" y="7282"/>
                    </a:lnTo>
                    <a:lnTo>
                      <a:pt x="4931" y="7280"/>
                    </a:lnTo>
                    <a:lnTo>
                      <a:pt x="4908" y="7277"/>
                    </a:lnTo>
                    <a:lnTo>
                      <a:pt x="4885" y="7273"/>
                    </a:lnTo>
                    <a:lnTo>
                      <a:pt x="4863" y="7268"/>
                    </a:lnTo>
                    <a:lnTo>
                      <a:pt x="4840" y="7263"/>
                    </a:lnTo>
                    <a:lnTo>
                      <a:pt x="4818" y="7256"/>
                    </a:lnTo>
                    <a:lnTo>
                      <a:pt x="4796" y="7249"/>
                    </a:lnTo>
                    <a:lnTo>
                      <a:pt x="4774" y="7241"/>
                    </a:lnTo>
                    <a:lnTo>
                      <a:pt x="4753" y="7232"/>
                    </a:lnTo>
                    <a:lnTo>
                      <a:pt x="4732" y="7223"/>
                    </a:lnTo>
                    <a:lnTo>
                      <a:pt x="4711" y="7212"/>
                    </a:lnTo>
                    <a:lnTo>
                      <a:pt x="4691" y="7201"/>
                    </a:lnTo>
                    <a:lnTo>
                      <a:pt x="4671" y="7189"/>
                    </a:lnTo>
                    <a:lnTo>
                      <a:pt x="4652" y="7176"/>
                    </a:lnTo>
                    <a:lnTo>
                      <a:pt x="4633" y="7163"/>
                    </a:lnTo>
                    <a:lnTo>
                      <a:pt x="4615" y="7149"/>
                    </a:lnTo>
                    <a:lnTo>
                      <a:pt x="4597" y="7134"/>
                    </a:lnTo>
                    <a:lnTo>
                      <a:pt x="4580" y="7119"/>
                    </a:lnTo>
                    <a:lnTo>
                      <a:pt x="4564" y="7103"/>
                    </a:lnTo>
                    <a:lnTo>
                      <a:pt x="4548" y="7086"/>
                    </a:lnTo>
                    <a:lnTo>
                      <a:pt x="4532" y="7069"/>
                    </a:lnTo>
                    <a:lnTo>
                      <a:pt x="4518" y="7051"/>
                    </a:lnTo>
                    <a:lnTo>
                      <a:pt x="4503" y="7033"/>
                    </a:lnTo>
                    <a:lnTo>
                      <a:pt x="4490" y="7014"/>
                    </a:lnTo>
                    <a:lnTo>
                      <a:pt x="4477" y="6995"/>
                    </a:lnTo>
                    <a:lnTo>
                      <a:pt x="4465" y="6975"/>
                    </a:lnTo>
                    <a:lnTo>
                      <a:pt x="4454" y="6955"/>
                    </a:lnTo>
                    <a:lnTo>
                      <a:pt x="4443" y="6934"/>
                    </a:lnTo>
                    <a:lnTo>
                      <a:pt x="4434" y="6913"/>
                    </a:lnTo>
                    <a:lnTo>
                      <a:pt x="4425" y="6892"/>
                    </a:lnTo>
                    <a:lnTo>
                      <a:pt x="4417" y="6870"/>
                    </a:lnTo>
                    <a:lnTo>
                      <a:pt x="4410" y="6848"/>
                    </a:lnTo>
                    <a:lnTo>
                      <a:pt x="4404" y="6826"/>
                    </a:lnTo>
                    <a:lnTo>
                      <a:pt x="4398" y="6804"/>
                    </a:lnTo>
                    <a:lnTo>
                      <a:pt x="4394" y="6781"/>
                    </a:lnTo>
                    <a:lnTo>
                      <a:pt x="4390" y="6758"/>
                    </a:lnTo>
                    <a:lnTo>
                      <a:pt x="4387" y="6736"/>
                    </a:lnTo>
                    <a:lnTo>
                      <a:pt x="4385" y="6713"/>
                    </a:lnTo>
                    <a:lnTo>
                      <a:pt x="4383" y="6689"/>
                    </a:lnTo>
                    <a:lnTo>
                      <a:pt x="4383" y="6666"/>
                    </a:lnTo>
                    <a:lnTo>
                      <a:pt x="4383" y="6643"/>
                    </a:lnTo>
                    <a:lnTo>
                      <a:pt x="4385" y="6620"/>
                    </a:lnTo>
                    <a:lnTo>
                      <a:pt x="4387" y="6597"/>
                    </a:lnTo>
                    <a:lnTo>
                      <a:pt x="4390" y="6574"/>
                    </a:lnTo>
                    <a:lnTo>
                      <a:pt x="4394" y="6552"/>
                    </a:lnTo>
                    <a:lnTo>
                      <a:pt x="4398" y="6529"/>
                    </a:lnTo>
                    <a:lnTo>
                      <a:pt x="4404" y="6507"/>
                    </a:lnTo>
                    <a:lnTo>
                      <a:pt x="4410" y="6485"/>
                    </a:lnTo>
                    <a:lnTo>
                      <a:pt x="4417" y="6463"/>
                    </a:lnTo>
                    <a:lnTo>
                      <a:pt x="4425" y="6441"/>
                    </a:lnTo>
                    <a:lnTo>
                      <a:pt x="4434" y="6420"/>
                    </a:lnTo>
                    <a:lnTo>
                      <a:pt x="4443" y="6399"/>
                    </a:lnTo>
                    <a:lnTo>
                      <a:pt x="4454" y="6378"/>
                    </a:lnTo>
                    <a:lnTo>
                      <a:pt x="4465" y="6358"/>
                    </a:lnTo>
                    <a:lnTo>
                      <a:pt x="4477" y="6338"/>
                    </a:lnTo>
                    <a:lnTo>
                      <a:pt x="4490" y="6319"/>
                    </a:lnTo>
                    <a:lnTo>
                      <a:pt x="4503" y="6300"/>
                    </a:lnTo>
                    <a:lnTo>
                      <a:pt x="4518" y="6282"/>
                    </a:lnTo>
                    <a:lnTo>
                      <a:pt x="4532" y="6264"/>
                    </a:lnTo>
                    <a:lnTo>
                      <a:pt x="4548" y="6247"/>
                    </a:lnTo>
                    <a:lnTo>
                      <a:pt x="4564" y="6230"/>
                    </a:lnTo>
                    <a:lnTo>
                      <a:pt x="4580" y="6214"/>
                    </a:lnTo>
                    <a:lnTo>
                      <a:pt x="4597" y="6199"/>
                    </a:lnTo>
                    <a:lnTo>
                      <a:pt x="4615" y="6184"/>
                    </a:lnTo>
                    <a:lnTo>
                      <a:pt x="4633" y="6170"/>
                    </a:lnTo>
                    <a:lnTo>
                      <a:pt x="4652" y="6157"/>
                    </a:lnTo>
                    <a:lnTo>
                      <a:pt x="4671" y="6144"/>
                    </a:lnTo>
                    <a:lnTo>
                      <a:pt x="4691" y="6132"/>
                    </a:lnTo>
                    <a:lnTo>
                      <a:pt x="4711" y="6121"/>
                    </a:lnTo>
                    <a:lnTo>
                      <a:pt x="4732" y="6110"/>
                    </a:lnTo>
                    <a:lnTo>
                      <a:pt x="4753" y="6101"/>
                    </a:lnTo>
                    <a:lnTo>
                      <a:pt x="4774" y="6092"/>
                    </a:lnTo>
                    <a:lnTo>
                      <a:pt x="4796" y="6084"/>
                    </a:lnTo>
                    <a:lnTo>
                      <a:pt x="4818" y="6077"/>
                    </a:lnTo>
                    <a:lnTo>
                      <a:pt x="4840" y="6070"/>
                    </a:lnTo>
                    <a:lnTo>
                      <a:pt x="4863" y="6065"/>
                    </a:lnTo>
                    <a:lnTo>
                      <a:pt x="4885" y="6060"/>
                    </a:lnTo>
                    <a:lnTo>
                      <a:pt x="4908" y="6056"/>
                    </a:lnTo>
                    <a:lnTo>
                      <a:pt x="4931" y="6053"/>
                    </a:lnTo>
                    <a:lnTo>
                      <a:pt x="4954" y="6051"/>
                    </a:lnTo>
                    <a:lnTo>
                      <a:pt x="4977" y="6049"/>
                    </a:lnTo>
                    <a:lnTo>
                      <a:pt x="5000" y="6049"/>
                    </a:lnTo>
                    <a:lnTo>
                      <a:pt x="5023" y="6049"/>
                    </a:lnTo>
                    <a:lnTo>
                      <a:pt x="5046" y="6051"/>
                    </a:lnTo>
                    <a:lnTo>
                      <a:pt x="5069" y="6053"/>
                    </a:lnTo>
                    <a:lnTo>
                      <a:pt x="5092" y="6056"/>
                    </a:lnTo>
                    <a:lnTo>
                      <a:pt x="5115" y="6060"/>
                    </a:lnTo>
                    <a:lnTo>
                      <a:pt x="5129" y="6063"/>
                    </a:lnTo>
                    <a:lnTo>
                      <a:pt x="6773" y="3804"/>
                    </a:lnTo>
                    <a:lnTo>
                      <a:pt x="6794" y="3779"/>
                    </a:lnTo>
                    <a:lnTo>
                      <a:pt x="6818" y="3757"/>
                    </a:lnTo>
                    <a:lnTo>
                      <a:pt x="6845" y="3738"/>
                    </a:lnTo>
                    <a:lnTo>
                      <a:pt x="6873" y="3723"/>
                    </a:lnTo>
                    <a:lnTo>
                      <a:pt x="6904" y="3711"/>
                    </a:lnTo>
                    <a:lnTo>
                      <a:pt x="6936" y="3704"/>
                    </a:lnTo>
                    <a:lnTo>
                      <a:pt x="6969" y="3701"/>
                    </a:lnTo>
                    <a:lnTo>
                      <a:pt x="7001" y="3702"/>
                    </a:lnTo>
                    <a:lnTo>
                      <a:pt x="7034" y="3708"/>
                    </a:lnTo>
                    <a:lnTo>
                      <a:pt x="7065" y="3718"/>
                    </a:lnTo>
                    <a:lnTo>
                      <a:pt x="7094" y="3731"/>
                    </a:lnTo>
                    <a:lnTo>
                      <a:pt x="7122" y="3749"/>
                    </a:lnTo>
                    <a:lnTo>
                      <a:pt x="7147" y="3770"/>
                    </a:lnTo>
                    <a:lnTo>
                      <a:pt x="7169" y="3794"/>
                    </a:lnTo>
                    <a:lnTo>
                      <a:pt x="7188" y="3821"/>
                    </a:lnTo>
                    <a:lnTo>
                      <a:pt x="7203" y="3849"/>
                    </a:lnTo>
                    <a:lnTo>
                      <a:pt x="7215" y="3880"/>
                    </a:lnTo>
                    <a:lnTo>
                      <a:pt x="7222" y="3912"/>
                    </a:lnTo>
                    <a:lnTo>
                      <a:pt x="7225" y="3945"/>
                    </a:lnTo>
                    <a:lnTo>
                      <a:pt x="7224" y="3977"/>
                    </a:lnTo>
                    <a:lnTo>
                      <a:pt x="7218" y="4010"/>
                    </a:lnTo>
                    <a:lnTo>
                      <a:pt x="7208" y="4041"/>
                    </a:lnTo>
                    <a:lnTo>
                      <a:pt x="7195" y="4070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29;p7"/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855" y="3496"/>
                    </a:moveTo>
                    <a:lnTo>
                      <a:pt x="4851" y="3477"/>
                    </a:lnTo>
                    <a:lnTo>
                      <a:pt x="4850" y="3457"/>
                    </a:lnTo>
                    <a:lnTo>
                      <a:pt x="4850" y="2969"/>
                    </a:lnTo>
                    <a:lnTo>
                      <a:pt x="4723" y="2976"/>
                    </a:lnTo>
                    <a:lnTo>
                      <a:pt x="4585" y="2989"/>
                    </a:lnTo>
                    <a:lnTo>
                      <a:pt x="4448" y="3008"/>
                    </a:lnTo>
                    <a:lnTo>
                      <a:pt x="4312" y="3031"/>
                    </a:lnTo>
                    <a:lnTo>
                      <a:pt x="4176" y="3059"/>
                    </a:lnTo>
                    <a:lnTo>
                      <a:pt x="4042" y="3092"/>
                    </a:lnTo>
                    <a:lnTo>
                      <a:pt x="3910" y="3131"/>
                    </a:lnTo>
                    <a:lnTo>
                      <a:pt x="3779" y="3174"/>
                    </a:lnTo>
                    <a:lnTo>
                      <a:pt x="3649" y="3222"/>
                    </a:lnTo>
                    <a:lnTo>
                      <a:pt x="3521" y="3275"/>
                    </a:lnTo>
                    <a:lnTo>
                      <a:pt x="3396" y="3333"/>
                    </a:lnTo>
                    <a:lnTo>
                      <a:pt x="3272" y="3395"/>
                    </a:lnTo>
                    <a:lnTo>
                      <a:pt x="3150" y="3463"/>
                    </a:lnTo>
                    <a:lnTo>
                      <a:pt x="3031" y="3534"/>
                    </a:lnTo>
                    <a:lnTo>
                      <a:pt x="2915" y="3610"/>
                    </a:lnTo>
                    <a:lnTo>
                      <a:pt x="2802" y="3690"/>
                    </a:lnTo>
                    <a:lnTo>
                      <a:pt x="2693" y="3774"/>
                    </a:lnTo>
                    <a:lnTo>
                      <a:pt x="2586" y="3862"/>
                    </a:lnTo>
                    <a:lnTo>
                      <a:pt x="2483" y="3954"/>
                    </a:lnTo>
                    <a:lnTo>
                      <a:pt x="2384" y="4050"/>
                    </a:lnTo>
                    <a:lnTo>
                      <a:pt x="2288" y="4149"/>
                    </a:lnTo>
                    <a:lnTo>
                      <a:pt x="2196" y="4252"/>
                    </a:lnTo>
                    <a:lnTo>
                      <a:pt x="2108" y="4359"/>
                    </a:lnTo>
                    <a:lnTo>
                      <a:pt x="2024" y="4468"/>
                    </a:lnTo>
                    <a:lnTo>
                      <a:pt x="1943" y="4581"/>
                    </a:lnTo>
                    <a:lnTo>
                      <a:pt x="1867" y="4697"/>
                    </a:lnTo>
                    <a:lnTo>
                      <a:pt x="1796" y="4816"/>
                    </a:lnTo>
                    <a:lnTo>
                      <a:pt x="1729" y="4938"/>
                    </a:lnTo>
                    <a:lnTo>
                      <a:pt x="1666" y="5062"/>
                    </a:lnTo>
                    <a:lnTo>
                      <a:pt x="1664" y="5067"/>
                    </a:lnTo>
                    <a:lnTo>
                      <a:pt x="2331" y="5290"/>
                    </a:lnTo>
                    <a:lnTo>
                      <a:pt x="2350" y="5297"/>
                    </a:lnTo>
                    <a:lnTo>
                      <a:pt x="2367" y="5307"/>
                    </a:lnTo>
                    <a:lnTo>
                      <a:pt x="2382" y="5319"/>
                    </a:lnTo>
                    <a:lnTo>
                      <a:pt x="2396" y="5333"/>
                    </a:lnTo>
                    <a:lnTo>
                      <a:pt x="2408" y="5348"/>
                    </a:lnTo>
                    <a:lnTo>
                      <a:pt x="2418" y="5365"/>
                    </a:lnTo>
                    <a:lnTo>
                      <a:pt x="2426" y="5383"/>
                    </a:lnTo>
                    <a:lnTo>
                      <a:pt x="2431" y="5402"/>
                    </a:lnTo>
                    <a:lnTo>
                      <a:pt x="2434" y="5421"/>
                    </a:lnTo>
                    <a:lnTo>
                      <a:pt x="2434" y="5441"/>
                    </a:lnTo>
                    <a:lnTo>
                      <a:pt x="2431" y="5461"/>
                    </a:lnTo>
                    <a:lnTo>
                      <a:pt x="2426" y="5479"/>
                    </a:lnTo>
                    <a:lnTo>
                      <a:pt x="2419" y="5498"/>
                    </a:lnTo>
                    <a:lnTo>
                      <a:pt x="2409" y="5515"/>
                    </a:lnTo>
                    <a:lnTo>
                      <a:pt x="2397" y="5530"/>
                    </a:lnTo>
                    <a:lnTo>
                      <a:pt x="2383" y="5544"/>
                    </a:lnTo>
                    <a:lnTo>
                      <a:pt x="2368" y="5556"/>
                    </a:lnTo>
                    <a:lnTo>
                      <a:pt x="2351" y="5566"/>
                    </a:lnTo>
                    <a:lnTo>
                      <a:pt x="2333" y="5574"/>
                    </a:lnTo>
                    <a:lnTo>
                      <a:pt x="2314" y="5579"/>
                    </a:lnTo>
                    <a:lnTo>
                      <a:pt x="2295" y="5582"/>
                    </a:lnTo>
                    <a:lnTo>
                      <a:pt x="2275" y="5582"/>
                    </a:lnTo>
                    <a:lnTo>
                      <a:pt x="2255" y="5579"/>
                    </a:lnTo>
                    <a:lnTo>
                      <a:pt x="2237" y="5574"/>
                    </a:lnTo>
                    <a:lnTo>
                      <a:pt x="1545" y="5344"/>
                    </a:lnTo>
                    <a:lnTo>
                      <a:pt x="1508" y="5445"/>
                    </a:lnTo>
                    <a:lnTo>
                      <a:pt x="1464" y="5576"/>
                    </a:lnTo>
                    <a:lnTo>
                      <a:pt x="1426" y="5709"/>
                    </a:lnTo>
                    <a:lnTo>
                      <a:pt x="1393" y="5843"/>
                    </a:lnTo>
                    <a:lnTo>
                      <a:pt x="1365" y="5978"/>
                    </a:lnTo>
                    <a:lnTo>
                      <a:pt x="1342" y="6114"/>
                    </a:lnTo>
                    <a:lnTo>
                      <a:pt x="1323" y="6251"/>
                    </a:lnTo>
                    <a:lnTo>
                      <a:pt x="1310" y="6389"/>
                    </a:lnTo>
                    <a:lnTo>
                      <a:pt x="1303" y="6527"/>
                    </a:lnTo>
                    <a:lnTo>
                      <a:pt x="1300" y="6671"/>
                    </a:lnTo>
                    <a:lnTo>
                      <a:pt x="1297" y="6703"/>
                    </a:lnTo>
                    <a:lnTo>
                      <a:pt x="1290" y="6735"/>
                    </a:lnTo>
                    <a:lnTo>
                      <a:pt x="1279" y="6766"/>
                    </a:lnTo>
                    <a:lnTo>
                      <a:pt x="1264" y="6795"/>
                    </a:lnTo>
                    <a:lnTo>
                      <a:pt x="1245" y="6822"/>
                    </a:lnTo>
                    <a:lnTo>
                      <a:pt x="1223" y="6846"/>
                    </a:lnTo>
                    <a:lnTo>
                      <a:pt x="1198" y="6867"/>
                    </a:lnTo>
                    <a:lnTo>
                      <a:pt x="1171" y="6885"/>
                    </a:lnTo>
                    <a:lnTo>
                      <a:pt x="1141" y="6899"/>
                    </a:lnTo>
                    <a:lnTo>
                      <a:pt x="1110" y="6909"/>
                    </a:lnTo>
                    <a:lnTo>
                      <a:pt x="1078" y="6914"/>
                    </a:lnTo>
                    <a:lnTo>
                      <a:pt x="1045" y="6916"/>
                    </a:lnTo>
                    <a:lnTo>
                      <a:pt x="1013" y="6913"/>
                    </a:lnTo>
                    <a:lnTo>
                      <a:pt x="981" y="6906"/>
                    </a:lnTo>
                    <a:lnTo>
                      <a:pt x="950" y="6895"/>
                    </a:lnTo>
                    <a:lnTo>
                      <a:pt x="921" y="6880"/>
                    </a:lnTo>
                    <a:lnTo>
                      <a:pt x="894" y="6861"/>
                    </a:lnTo>
                    <a:lnTo>
                      <a:pt x="870" y="6839"/>
                    </a:lnTo>
                    <a:lnTo>
                      <a:pt x="849" y="6814"/>
                    </a:lnTo>
                    <a:lnTo>
                      <a:pt x="831" y="6787"/>
                    </a:lnTo>
                    <a:lnTo>
                      <a:pt x="817" y="6757"/>
                    </a:lnTo>
                    <a:lnTo>
                      <a:pt x="807" y="6726"/>
                    </a:lnTo>
                    <a:lnTo>
                      <a:pt x="802" y="6694"/>
                    </a:lnTo>
                    <a:lnTo>
                      <a:pt x="800" y="6661"/>
                    </a:lnTo>
                    <a:lnTo>
                      <a:pt x="803" y="6513"/>
                    </a:lnTo>
                    <a:lnTo>
                      <a:pt x="803" y="6504"/>
                    </a:lnTo>
                    <a:lnTo>
                      <a:pt x="812" y="6356"/>
                    </a:lnTo>
                    <a:lnTo>
                      <a:pt x="812" y="6346"/>
                    </a:lnTo>
                    <a:lnTo>
                      <a:pt x="826" y="6199"/>
                    </a:lnTo>
                    <a:lnTo>
                      <a:pt x="827" y="6190"/>
                    </a:lnTo>
                    <a:lnTo>
                      <a:pt x="847" y="6044"/>
                    </a:lnTo>
                    <a:lnTo>
                      <a:pt x="848" y="6035"/>
                    </a:lnTo>
                    <a:lnTo>
                      <a:pt x="873" y="5889"/>
                    </a:lnTo>
                    <a:lnTo>
                      <a:pt x="874" y="5880"/>
                    </a:lnTo>
                    <a:lnTo>
                      <a:pt x="905" y="5736"/>
                    </a:lnTo>
                    <a:lnTo>
                      <a:pt x="907" y="5727"/>
                    </a:lnTo>
                    <a:lnTo>
                      <a:pt x="942" y="5584"/>
                    </a:lnTo>
                    <a:lnTo>
                      <a:pt x="945" y="5575"/>
                    </a:lnTo>
                    <a:lnTo>
                      <a:pt x="985" y="5433"/>
                    </a:lnTo>
                    <a:lnTo>
                      <a:pt x="988" y="5424"/>
                    </a:lnTo>
                    <a:lnTo>
                      <a:pt x="1034" y="5284"/>
                    </a:lnTo>
                    <a:lnTo>
                      <a:pt x="1037" y="5276"/>
                    </a:lnTo>
                    <a:lnTo>
                      <a:pt x="1088" y="5137"/>
                    </a:lnTo>
                    <a:lnTo>
                      <a:pt x="1092" y="5129"/>
                    </a:lnTo>
                    <a:lnTo>
                      <a:pt x="1148" y="4992"/>
                    </a:lnTo>
                    <a:lnTo>
                      <a:pt x="1152" y="4984"/>
                    </a:lnTo>
                    <a:lnTo>
                      <a:pt x="1213" y="4849"/>
                    </a:lnTo>
                    <a:lnTo>
                      <a:pt x="1217" y="4841"/>
                    </a:lnTo>
                    <a:lnTo>
                      <a:pt x="1284" y="4709"/>
                    </a:lnTo>
                    <a:lnTo>
                      <a:pt x="1288" y="4700"/>
                    </a:lnTo>
                    <a:lnTo>
                      <a:pt x="1360" y="4570"/>
                    </a:lnTo>
                    <a:lnTo>
                      <a:pt x="1365" y="4562"/>
                    </a:lnTo>
                    <a:lnTo>
                      <a:pt x="1442" y="4435"/>
                    </a:lnTo>
                    <a:lnTo>
                      <a:pt x="1447" y="4427"/>
                    </a:lnTo>
                    <a:lnTo>
                      <a:pt x="1528" y="4303"/>
                    </a:lnTo>
                    <a:lnTo>
                      <a:pt x="1533" y="4295"/>
                    </a:lnTo>
                    <a:lnTo>
                      <a:pt x="1619" y="4175"/>
                    </a:lnTo>
                    <a:lnTo>
                      <a:pt x="1624" y="4167"/>
                    </a:lnTo>
                    <a:lnTo>
                      <a:pt x="1714" y="4050"/>
                    </a:lnTo>
                    <a:lnTo>
                      <a:pt x="1720" y="4043"/>
                    </a:lnTo>
                    <a:lnTo>
                      <a:pt x="1814" y="3930"/>
                    </a:lnTo>
                    <a:lnTo>
                      <a:pt x="1820" y="3922"/>
                    </a:lnTo>
                    <a:lnTo>
                      <a:pt x="1919" y="3813"/>
                    </a:lnTo>
                    <a:lnTo>
                      <a:pt x="1925" y="3806"/>
                    </a:lnTo>
                    <a:lnTo>
                      <a:pt x="2027" y="3700"/>
                    </a:lnTo>
                    <a:lnTo>
                      <a:pt x="2034" y="3693"/>
                    </a:lnTo>
                    <a:lnTo>
                      <a:pt x="2140" y="3591"/>
                    </a:lnTo>
                    <a:lnTo>
                      <a:pt x="2147" y="3585"/>
                    </a:lnTo>
                    <a:lnTo>
                      <a:pt x="2257" y="3486"/>
                    </a:lnTo>
                    <a:lnTo>
                      <a:pt x="2264" y="3480"/>
                    </a:lnTo>
                    <a:lnTo>
                      <a:pt x="2377" y="3386"/>
                    </a:lnTo>
                    <a:lnTo>
                      <a:pt x="2384" y="3380"/>
                    </a:lnTo>
                    <a:lnTo>
                      <a:pt x="2502" y="3291"/>
                    </a:lnTo>
                    <a:lnTo>
                      <a:pt x="2509" y="3285"/>
                    </a:lnTo>
                    <a:lnTo>
                      <a:pt x="2630" y="3200"/>
                    </a:lnTo>
                    <a:lnTo>
                      <a:pt x="2637" y="3194"/>
                    </a:lnTo>
                    <a:lnTo>
                      <a:pt x="2761" y="3113"/>
                    </a:lnTo>
                    <a:lnTo>
                      <a:pt x="2769" y="3108"/>
                    </a:lnTo>
                    <a:lnTo>
                      <a:pt x="2896" y="3032"/>
                    </a:lnTo>
                    <a:lnTo>
                      <a:pt x="2904" y="3027"/>
                    </a:lnTo>
                    <a:lnTo>
                      <a:pt x="3034" y="2955"/>
                    </a:lnTo>
                    <a:lnTo>
                      <a:pt x="3042" y="2951"/>
                    </a:lnTo>
                    <a:lnTo>
                      <a:pt x="3174" y="2884"/>
                    </a:lnTo>
                    <a:lnTo>
                      <a:pt x="3183" y="2880"/>
                    </a:lnTo>
                    <a:lnTo>
                      <a:pt x="3317" y="2819"/>
                    </a:lnTo>
                    <a:lnTo>
                      <a:pt x="3326" y="2815"/>
                    </a:lnTo>
                    <a:lnTo>
                      <a:pt x="3462" y="2758"/>
                    </a:lnTo>
                    <a:lnTo>
                      <a:pt x="3471" y="2755"/>
                    </a:lnTo>
                    <a:lnTo>
                      <a:pt x="3609" y="2703"/>
                    </a:lnTo>
                    <a:lnTo>
                      <a:pt x="3618" y="2700"/>
                    </a:lnTo>
                    <a:lnTo>
                      <a:pt x="3758" y="2654"/>
                    </a:lnTo>
                    <a:lnTo>
                      <a:pt x="3767" y="2652"/>
                    </a:lnTo>
                    <a:lnTo>
                      <a:pt x="3908" y="2611"/>
                    </a:lnTo>
                    <a:lnTo>
                      <a:pt x="3917" y="2608"/>
                    </a:lnTo>
                    <a:lnTo>
                      <a:pt x="4060" y="2573"/>
                    </a:lnTo>
                    <a:lnTo>
                      <a:pt x="4069" y="2571"/>
                    </a:lnTo>
                    <a:lnTo>
                      <a:pt x="4214" y="2540"/>
                    </a:lnTo>
                    <a:lnTo>
                      <a:pt x="4223" y="2539"/>
                    </a:lnTo>
                    <a:lnTo>
                      <a:pt x="4368" y="2514"/>
                    </a:lnTo>
                    <a:lnTo>
                      <a:pt x="4378" y="2513"/>
                    </a:lnTo>
                    <a:lnTo>
                      <a:pt x="4524" y="2493"/>
                    </a:lnTo>
                    <a:lnTo>
                      <a:pt x="4533" y="2492"/>
                    </a:lnTo>
                    <a:lnTo>
                      <a:pt x="4680" y="2478"/>
                    </a:lnTo>
                    <a:lnTo>
                      <a:pt x="4690" y="2478"/>
                    </a:lnTo>
                    <a:lnTo>
                      <a:pt x="4838" y="2469"/>
                    </a:lnTo>
                    <a:lnTo>
                      <a:pt x="4847" y="2469"/>
                    </a:lnTo>
                    <a:lnTo>
                      <a:pt x="4995" y="2466"/>
                    </a:lnTo>
                    <a:lnTo>
                      <a:pt x="5005" y="2466"/>
                    </a:lnTo>
                    <a:lnTo>
                      <a:pt x="5153" y="2469"/>
                    </a:lnTo>
                    <a:lnTo>
                      <a:pt x="5162" y="2469"/>
                    </a:lnTo>
                    <a:lnTo>
                      <a:pt x="5310" y="2478"/>
                    </a:lnTo>
                    <a:lnTo>
                      <a:pt x="5320" y="2478"/>
                    </a:lnTo>
                    <a:lnTo>
                      <a:pt x="5467" y="2492"/>
                    </a:lnTo>
                    <a:lnTo>
                      <a:pt x="5476" y="2493"/>
                    </a:lnTo>
                    <a:lnTo>
                      <a:pt x="5622" y="2513"/>
                    </a:lnTo>
                    <a:lnTo>
                      <a:pt x="5632" y="2514"/>
                    </a:lnTo>
                    <a:lnTo>
                      <a:pt x="5777" y="2539"/>
                    </a:lnTo>
                    <a:lnTo>
                      <a:pt x="5786" y="2540"/>
                    </a:lnTo>
                    <a:lnTo>
                      <a:pt x="5931" y="2571"/>
                    </a:lnTo>
                    <a:lnTo>
                      <a:pt x="5940" y="2573"/>
                    </a:lnTo>
                    <a:lnTo>
                      <a:pt x="6083" y="2608"/>
                    </a:lnTo>
                    <a:lnTo>
                      <a:pt x="6092" y="2611"/>
                    </a:lnTo>
                    <a:lnTo>
                      <a:pt x="6233" y="2652"/>
                    </a:lnTo>
                    <a:lnTo>
                      <a:pt x="6242" y="2654"/>
                    </a:lnTo>
                    <a:lnTo>
                      <a:pt x="6382" y="2700"/>
                    </a:lnTo>
                    <a:lnTo>
                      <a:pt x="6391" y="2703"/>
                    </a:lnTo>
                    <a:lnTo>
                      <a:pt x="6529" y="2755"/>
                    </a:lnTo>
                    <a:lnTo>
                      <a:pt x="6538" y="2758"/>
                    </a:lnTo>
                    <a:lnTo>
                      <a:pt x="6674" y="2815"/>
                    </a:lnTo>
                    <a:lnTo>
                      <a:pt x="6683" y="2819"/>
                    </a:lnTo>
                    <a:lnTo>
                      <a:pt x="6817" y="2880"/>
                    </a:lnTo>
                    <a:lnTo>
                      <a:pt x="6826" y="2884"/>
                    </a:lnTo>
                    <a:lnTo>
                      <a:pt x="6958" y="2951"/>
                    </a:lnTo>
                    <a:lnTo>
                      <a:pt x="6966" y="2955"/>
                    </a:lnTo>
                    <a:lnTo>
                      <a:pt x="7096" y="3027"/>
                    </a:lnTo>
                    <a:lnTo>
                      <a:pt x="7104" y="3032"/>
                    </a:lnTo>
                    <a:lnTo>
                      <a:pt x="7231" y="3108"/>
                    </a:lnTo>
                    <a:lnTo>
                      <a:pt x="7239" y="3113"/>
                    </a:lnTo>
                    <a:lnTo>
                      <a:pt x="7363" y="3194"/>
                    </a:lnTo>
                    <a:lnTo>
                      <a:pt x="7370" y="3200"/>
                    </a:lnTo>
                    <a:lnTo>
                      <a:pt x="7491" y="3285"/>
                    </a:lnTo>
                    <a:lnTo>
                      <a:pt x="7498" y="3291"/>
                    </a:lnTo>
                    <a:lnTo>
                      <a:pt x="7616" y="3380"/>
                    </a:lnTo>
                    <a:lnTo>
                      <a:pt x="7623" y="3386"/>
                    </a:lnTo>
                    <a:lnTo>
                      <a:pt x="7736" y="3480"/>
                    </a:lnTo>
                    <a:lnTo>
                      <a:pt x="7743" y="3486"/>
                    </a:lnTo>
                    <a:lnTo>
                      <a:pt x="7853" y="3585"/>
                    </a:lnTo>
                    <a:lnTo>
                      <a:pt x="7860" y="3591"/>
                    </a:lnTo>
                    <a:lnTo>
                      <a:pt x="7966" y="3693"/>
                    </a:lnTo>
                    <a:lnTo>
                      <a:pt x="7973" y="3700"/>
                    </a:lnTo>
                    <a:lnTo>
                      <a:pt x="8075" y="3806"/>
                    </a:lnTo>
                    <a:lnTo>
                      <a:pt x="8081" y="3813"/>
                    </a:lnTo>
                    <a:lnTo>
                      <a:pt x="8180" y="3922"/>
                    </a:lnTo>
                    <a:lnTo>
                      <a:pt x="8186" y="3930"/>
                    </a:lnTo>
                    <a:lnTo>
                      <a:pt x="8280" y="4043"/>
                    </a:lnTo>
                    <a:lnTo>
                      <a:pt x="8286" y="4050"/>
                    </a:lnTo>
                    <a:lnTo>
                      <a:pt x="8376" y="4167"/>
                    </a:lnTo>
                    <a:lnTo>
                      <a:pt x="8381" y="4175"/>
                    </a:lnTo>
                    <a:lnTo>
                      <a:pt x="8467" y="4295"/>
                    </a:lnTo>
                    <a:lnTo>
                      <a:pt x="8472" y="4303"/>
                    </a:lnTo>
                    <a:lnTo>
                      <a:pt x="8553" y="4427"/>
                    </a:lnTo>
                    <a:lnTo>
                      <a:pt x="8558" y="4435"/>
                    </a:lnTo>
                    <a:lnTo>
                      <a:pt x="8635" y="4562"/>
                    </a:lnTo>
                    <a:lnTo>
                      <a:pt x="8640" y="4570"/>
                    </a:lnTo>
                    <a:lnTo>
                      <a:pt x="8712" y="4700"/>
                    </a:lnTo>
                    <a:lnTo>
                      <a:pt x="8716" y="4709"/>
                    </a:lnTo>
                    <a:lnTo>
                      <a:pt x="8783" y="4841"/>
                    </a:lnTo>
                    <a:lnTo>
                      <a:pt x="8787" y="4849"/>
                    </a:lnTo>
                    <a:lnTo>
                      <a:pt x="8848" y="4984"/>
                    </a:lnTo>
                    <a:lnTo>
                      <a:pt x="8852" y="4992"/>
                    </a:lnTo>
                    <a:lnTo>
                      <a:pt x="8908" y="5129"/>
                    </a:lnTo>
                    <a:lnTo>
                      <a:pt x="8912" y="5137"/>
                    </a:lnTo>
                    <a:lnTo>
                      <a:pt x="8963" y="5276"/>
                    </a:lnTo>
                    <a:lnTo>
                      <a:pt x="8966" y="5284"/>
                    </a:lnTo>
                    <a:lnTo>
                      <a:pt x="9012" y="5424"/>
                    </a:lnTo>
                    <a:lnTo>
                      <a:pt x="9015" y="5433"/>
                    </a:lnTo>
                    <a:lnTo>
                      <a:pt x="9055" y="5575"/>
                    </a:lnTo>
                    <a:lnTo>
                      <a:pt x="9058" y="5584"/>
                    </a:lnTo>
                    <a:lnTo>
                      <a:pt x="9093" y="5727"/>
                    </a:lnTo>
                    <a:lnTo>
                      <a:pt x="9095" y="5736"/>
                    </a:lnTo>
                    <a:lnTo>
                      <a:pt x="9126" y="5880"/>
                    </a:lnTo>
                    <a:lnTo>
                      <a:pt x="9127" y="5889"/>
                    </a:lnTo>
                    <a:lnTo>
                      <a:pt x="9152" y="6035"/>
                    </a:lnTo>
                    <a:lnTo>
                      <a:pt x="9153" y="6044"/>
                    </a:lnTo>
                    <a:lnTo>
                      <a:pt x="9173" y="6190"/>
                    </a:lnTo>
                    <a:lnTo>
                      <a:pt x="9174" y="6199"/>
                    </a:lnTo>
                    <a:lnTo>
                      <a:pt x="9188" y="6346"/>
                    </a:lnTo>
                    <a:lnTo>
                      <a:pt x="9188" y="6356"/>
                    </a:lnTo>
                    <a:lnTo>
                      <a:pt x="9197" y="6504"/>
                    </a:lnTo>
                    <a:lnTo>
                      <a:pt x="9197" y="6513"/>
                    </a:lnTo>
                    <a:lnTo>
                      <a:pt x="9200" y="6661"/>
                    </a:lnTo>
                    <a:lnTo>
                      <a:pt x="9198" y="6694"/>
                    </a:lnTo>
                    <a:lnTo>
                      <a:pt x="9193" y="6726"/>
                    </a:lnTo>
                    <a:lnTo>
                      <a:pt x="9183" y="6757"/>
                    </a:lnTo>
                    <a:lnTo>
                      <a:pt x="9169" y="6787"/>
                    </a:lnTo>
                    <a:lnTo>
                      <a:pt x="9151" y="6814"/>
                    </a:lnTo>
                    <a:lnTo>
                      <a:pt x="9130" y="6839"/>
                    </a:lnTo>
                    <a:lnTo>
                      <a:pt x="9106" y="6861"/>
                    </a:lnTo>
                    <a:lnTo>
                      <a:pt x="9079" y="6880"/>
                    </a:lnTo>
                    <a:lnTo>
                      <a:pt x="9050" y="6895"/>
                    </a:lnTo>
                    <a:lnTo>
                      <a:pt x="9019" y="6906"/>
                    </a:lnTo>
                    <a:lnTo>
                      <a:pt x="8987" y="6913"/>
                    </a:lnTo>
                    <a:lnTo>
                      <a:pt x="8955" y="6916"/>
                    </a:lnTo>
                    <a:lnTo>
                      <a:pt x="8922" y="6914"/>
                    </a:lnTo>
                    <a:lnTo>
                      <a:pt x="8890" y="6909"/>
                    </a:lnTo>
                    <a:lnTo>
                      <a:pt x="8859" y="6899"/>
                    </a:lnTo>
                    <a:lnTo>
                      <a:pt x="8829" y="6885"/>
                    </a:lnTo>
                    <a:lnTo>
                      <a:pt x="8802" y="6867"/>
                    </a:lnTo>
                    <a:lnTo>
                      <a:pt x="8777" y="6846"/>
                    </a:lnTo>
                    <a:lnTo>
                      <a:pt x="8755" y="6822"/>
                    </a:lnTo>
                    <a:lnTo>
                      <a:pt x="8736" y="6795"/>
                    </a:lnTo>
                    <a:lnTo>
                      <a:pt x="8721" y="6766"/>
                    </a:lnTo>
                    <a:lnTo>
                      <a:pt x="8710" y="6735"/>
                    </a:lnTo>
                    <a:lnTo>
                      <a:pt x="8703" y="6703"/>
                    </a:lnTo>
                    <a:lnTo>
                      <a:pt x="8700" y="6671"/>
                    </a:lnTo>
                    <a:lnTo>
                      <a:pt x="8697" y="6527"/>
                    </a:lnTo>
                    <a:lnTo>
                      <a:pt x="8690" y="6389"/>
                    </a:lnTo>
                    <a:lnTo>
                      <a:pt x="8677" y="6251"/>
                    </a:lnTo>
                    <a:lnTo>
                      <a:pt x="8658" y="6114"/>
                    </a:lnTo>
                    <a:lnTo>
                      <a:pt x="8635" y="5978"/>
                    </a:lnTo>
                    <a:lnTo>
                      <a:pt x="8607" y="5843"/>
                    </a:lnTo>
                    <a:lnTo>
                      <a:pt x="8574" y="5709"/>
                    </a:lnTo>
                    <a:lnTo>
                      <a:pt x="8536" y="5576"/>
                    </a:lnTo>
                    <a:lnTo>
                      <a:pt x="8492" y="5445"/>
                    </a:lnTo>
                    <a:lnTo>
                      <a:pt x="8455" y="5344"/>
                    </a:lnTo>
                    <a:lnTo>
                      <a:pt x="7763" y="5574"/>
                    </a:lnTo>
                    <a:lnTo>
                      <a:pt x="7745" y="5579"/>
                    </a:lnTo>
                    <a:lnTo>
                      <a:pt x="7725" y="5582"/>
                    </a:lnTo>
                    <a:lnTo>
                      <a:pt x="7705" y="5582"/>
                    </a:lnTo>
                    <a:lnTo>
                      <a:pt x="7686" y="5579"/>
                    </a:lnTo>
                    <a:lnTo>
                      <a:pt x="7667" y="5574"/>
                    </a:lnTo>
                    <a:lnTo>
                      <a:pt x="7649" y="5566"/>
                    </a:lnTo>
                    <a:lnTo>
                      <a:pt x="7632" y="5556"/>
                    </a:lnTo>
                    <a:lnTo>
                      <a:pt x="7617" y="5544"/>
                    </a:lnTo>
                    <a:lnTo>
                      <a:pt x="7603" y="5530"/>
                    </a:lnTo>
                    <a:lnTo>
                      <a:pt x="7591" y="5515"/>
                    </a:lnTo>
                    <a:lnTo>
                      <a:pt x="7581" y="5498"/>
                    </a:lnTo>
                    <a:lnTo>
                      <a:pt x="7574" y="5479"/>
                    </a:lnTo>
                    <a:lnTo>
                      <a:pt x="7569" y="5461"/>
                    </a:lnTo>
                    <a:lnTo>
                      <a:pt x="7566" y="5441"/>
                    </a:lnTo>
                    <a:lnTo>
                      <a:pt x="7566" y="5421"/>
                    </a:lnTo>
                    <a:lnTo>
                      <a:pt x="7569" y="5402"/>
                    </a:lnTo>
                    <a:lnTo>
                      <a:pt x="7574" y="5383"/>
                    </a:lnTo>
                    <a:lnTo>
                      <a:pt x="7582" y="5365"/>
                    </a:lnTo>
                    <a:lnTo>
                      <a:pt x="7592" y="5348"/>
                    </a:lnTo>
                    <a:lnTo>
                      <a:pt x="7604" y="5333"/>
                    </a:lnTo>
                    <a:lnTo>
                      <a:pt x="7618" y="5319"/>
                    </a:lnTo>
                    <a:lnTo>
                      <a:pt x="7633" y="5307"/>
                    </a:lnTo>
                    <a:lnTo>
                      <a:pt x="7650" y="5297"/>
                    </a:lnTo>
                    <a:lnTo>
                      <a:pt x="7669" y="5290"/>
                    </a:lnTo>
                    <a:lnTo>
                      <a:pt x="8336" y="5067"/>
                    </a:lnTo>
                    <a:lnTo>
                      <a:pt x="8334" y="5062"/>
                    </a:lnTo>
                    <a:lnTo>
                      <a:pt x="8271" y="4938"/>
                    </a:lnTo>
                    <a:lnTo>
                      <a:pt x="8204" y="4816"/>
                    </a:lnTo>
                    <a:lnTo>
                      <a:pt x="8133" y="4697"/>
                    </a:lnTo>
                    <a:lnTo>
                      <a:pt x="8057" y="4581"/>
                    </a:lnTo>
                    <a:lnTo>
                      <a:pt x="7976" y="4468"/>
                    </a:lnTo>
                    <a:lnTo>
                      <a:pt x="7892" y="4359"/>
                    </a:lnTo>
                    <a:lnTo>
                      <a:pt x="7804" y="4252"/>
                    </a:lnTo>
                    <a:lnTo>
                      <a:pt x="7712" y="4149"/>
                    </a:lnTo>
                    <a:lnTo>
                      <a:pt x="7616" y="4050"/>
                    </a:lnTo>
                    <a:lnTo>
                      <a:pt x="7517" y="3954"/>
                    </a:lnTo>
                    <a:lnTo>
                      <a:pt x="7414" y="3862"/>
                    </a:lnTo>
                    <a:lnTo>
                      <a:pt x="7307" y="3774"/>
                    </a:lnTo>
                    <a:lnTo>
                      <a:pt x="7198" y="3690"/>
                    </a:lnTo>
                    <a:lnTo>
                      <a:pt x="7085" y="3610"/>
                    </a:lnTo>
                    <a:lnTo>
                      <a:pt x="6969" y="3534"/>
                    </a:lnTo>
                    <a:lnTo>
                      <a:pt x="6850" y="3463"/>
                    </a:lnTo>
                    <a:lnTo>
                      <a:pt x="6728" y="3395"/>
                    </a:lnTo>
                    <a:lnTo>
                      <a:pt x="6604" y="3333"/>
                    </a:lnTo>
                    <a:lnTo>
                      <a:pt x="6479" y="3275"/>
                    </a:lnTo>
                    <a:lnTo>
                      <a:pt x="6351" y="3222"/>
                    </a:lnTo>
                    <a:lnTo>
                      <a:pt x="6221" y="3174"/>
                    </a:lnTo>
                    <a:lnTo>
                      <a:pt x="6090" y="3131"/>
                    </a:lnTo>
                    <a:lnTo>
                      <a:pt x="5958" y="3092"/>
                    </a:lnTo>
                    <a:lnTo>
                      <a:pt x="5824" y="3059"/>
                    </a:lnTo>
                    <a:lnTo>
                      <a:pt x="5688" y="3031"/>
                    </a:lnTo>
                    <a:lnTo>
                      <a:pt x="5552" y="3008"/>
                    </a:lnTo>
                    <a:lnTo>
                      <a:pt x="5415" y="2989"/>
                    </a:lnTo>
                    <a:lnTo>
                      <a:pt x="5277" y="2976"/>
                    </a:lnTo>
                    <a:lnTo>
                      <a:pt x="5150" y="2969"/>
                    </a:lnTo>
                    <a:lnTo>
                      <a:pt x="5150" y="3457"/>
                    </a:lnTo>
                    <a:lnTo>
                      <a:pt x="5149" y="3477"/>
                    </a:lnTo>
                    <a:lnTo>
                      <a:pt x="5145" y="3496"/>
                    </a:lnTo>
                    <a:lnTo>
                      <a:pt x="5139" y="3514"/>
                    </a:lnTo>
                    <a:lnTo>
                      <a:pt x="5130" y="3532"/>
                    </a:lnTo>
                    <a:lnTo>
                      <a:pt x="5119" y="3548"/>
                    </a:lnTo>
                    <a:lnTo>
                      <a:pt x="5106" y="3563"/>
                    </a:lnTo>
                    <a:lnTo>
                      <a:pt x="5091" y="3576"/>
                    </a:lnTo>
                    <a:lnTo>
                      <a:pt x="5075" y="3587"/>
                    </a:lnTo>
                    <a:lnTo>
                      <a:pt x="5057" y="3596"/>
                    </a:lnTo>
                    <a:lnTo>
                      <a:pt x="5039" y="3602"/>
                    </a:lnTo>
                    <a:lnTo>
                      <a:pt x="5020" y="3606"/>
                    </a:lnTo>
                    <a:lnTo>
                      <a:pt x="5000" y="3607"/>
                    </a:lnTo>
                    <a:lnTo>
                      <a:pt x="4980" y="3606"/>
                    </a:lnTo>
                    <a:lnTo>
                      <a:pt x="4961" y="3602"/>
                    </a:lnTo>
                    <a:lnTo>
                      <a:pt x="4943" y="3596"/>
                    </a:lnTo>
                    <a:lnTo>
                      <a:pt x="4925" y="3587"/>
                    </a:lnTo>
                    <a:lnTo>
                      <a:pt x="4909" y="3576"/>
                    </a:lnTo>
                    <a:lnTo>
                      <a:pt x="4894" y="3563"/>
                    </a:lnTo>
                    <a:lnTo>
                      <a:pt x="4881" y="3548"/>
                    </a:lnTo>
                    <a:lnTo>
                      <a:pt x="4870" y="3532"/>
                    </a:lnTo>
                    <a:lnTo>
                      <a:pt x="4861" y="3514"/>
                    </a:lnTo>
                    <a:lnTo>
                      <a:pt x="4855" y="3496"/>
                    </a:lnTo>
                    <a:close/>
                    <a:moveTo>
                      <a:pt x="5765" y="6612"/>
                    </a:moveTo>
                    <a:lnTo>
                      <a:pt x="5766" y="6635"/>
                    </a:lnTo>
                    <a:lnTo>
                      <a:pt x="5767" y="6640"/>
                    </a:lnTo>
                    <a:lnTo>
                      <a:pt x="5767" y="6663"/>
                    </a:lnTo>
                    <a:lnTo>
                      <a:pt x="5767" y="6669"/>
                    </a:lnTo>
                    <a:lnTo>
                      <a:pt x="5767" y="6692"/>
                    </a:lnTo>
                    <a:lnTo>
                      <a:pt x="5766" y="6698"/>
                    </a:lnTo>
                    <a:lnTo>
                      <a:pt x="5765" y="6721"/>
                    </a:lnTo>
                    <a:lnTo>
                      <a:pt x="5765" y="6726"/>
                    </a:lnTo>
                    <a:lnTo>
                      <a:pt x="5763" y="6749"/>
                    </a:lnTo>
                    <a:lnTo>
                      <a:pt x="5762" y="6755"/>
                    </a:lnTo>
                    <a:lnTo>
                      <a:pt x="5759" y="6778"/>
                    </a:lnTo>
                    <a:lnTo>
                      <a:pt x="5758" y="6783"/>
                    </a:lnTo>
                    <a:lnTo>
                      <a:pt x="5754" y="6806"/>
                    </a:lnTo>
                    <a:lnTo>
                      <a:pt x="5753" y="6812"/>
                    </a:lnTo>
                    <a:lnTo>
                      <a:pt x="5749" y="6834"/>
                    </a:lnTo>
                    <a:lnTo>
                      <a:pt x="5747" y="6840"/>
                    </a:lnTo>
                    <a:lnTo>
                      <a:pt x="5742" y="6862"/>
                    </a:lnTo>
                    <a:lnTo>
                      <a:pt x="5741" y="6867"/>
                    </a:lnTo>
                    <a:lnTo>
                      <a:pt x="5734" y="6889"/>
                    </a:lnTo>
                    <a:lnTo>
                      <a:pt x="5733" y="6895"/>
                    </a:lnTo>
                    <a:lnTo>
                      <a:pt x="5725" y="6917"/>
                    </a:lnTo>
                    <a:lnTo>
                      <a:pt x="5724" y="6922"/>
                    </a:lnTo>
                    <a:lnTo>
                      <a:pt x="5716" y="6943"/>
                    </a:lnTo>
                    <a:lnTo>
                      <a:pt x="5714" y="6949"/>
                    </a:lnTo>
                    <a:lnTo>
                      <a:pt x="5705" y="6970"/>
                    </a:lnTo>
                    <a:lnTo>
                      <a:pt x="5703" y="6975"/>
                    </a:lnTo>
                    <a:lnTo>
                      <a:pt x="5693" y="6996"/>
                    </a:lnTo>
                    <a:lnTo>
                      <a:pt x="5691" y="7001"/>
                    </a:lnTo>
                    <a:lnTo>
                      <a:pt x="5680" y="7022"/>
                    </a:lnTo>
                    <a:lnTo>
                      <a:pt x="5678" y="7027"/>
                    </a:lnTo>
                    <a:lnTo>
                      <a:pt x="5666" y="7047"/>
                    </a:lnTo>
                    <a:lnTo>
                      <a:pt x="5663" y="7053"/>
                    </a:lnTo>
                    <a:lnTo>
                      <a:pt x="5651" y="7073"/>
                    </a:lnTo>
                    <a:lnTo>
                      <a:pt x="5648" y="7078"/>
                    </a:lnTo>
                    <a:lnTo>
                      <a:pt x="5635" y="7097"/>
                    </a:lnTo>
                    <a:lnTo>
                      <a:pt x="5632" y="7102"/>
                    </a:lnTo>
                    <a:lnTo>
                      <a:pt x="5619" y="7120"/>
                    </a:lnTo>
                    <a:lnTo>
                      <a:pt x="5615" y="7125"/>
                    </a:lnTo>
                    <a:lnTo>
                      <a:pt x="5601" y="7143"/>
                    </a:lnTo>
                    <a:lnTo>
                      <a:pt x="5598" y="7147"/>
                    </a:lnTo>
                    <a:lnTo>
                      <a:pt x="5583" y="7165"/>
                    </a:lnTo>
                    <a:lnTo>
                      <a:pt x="5579" y="7169"/>
                    </a:lnTo>
                    <a:lnTo>
                      <a:pt x="5564" y="7186"/>
                    </a:lnTo>
                    <a:lnTo>
                      <a:pt x="5560" y="7191"/>
                    </a:lnTo>
                    <a:lnTo>
                      <a:pt x="5544" y="7207"/>
                    </a:lnTo>
                    <a:lnTo>
                      <a:pt x="5540" y="7211"/>
                    </a:lnTo>
                    <a:lnTo>
                      <a:pt x="5524" y="7227"/>
                    </a:lnTo>
                    <a:lnTo>
                      <a:pt x="5520" y="7231"/>
                    </a:lnTo>
                    <a:lnTo>
                      <a:pt x="5503" y="7246"/>
                    </a:lnTo>
                    <a:lnTo>
                      <a:pt x="5498" y="7250"/>
                    </a:lnTo>
                    <a:lnTo>
                      <a:pt x="5481" y="7264"/>
                    </a:lnTo>
                    <a:lnTo>
                      <a:pt x="5476" y="7268"/>
                    </a:lnTo>
                    <a:lnTo>
                      <a:pt x="5458" y="7282"/>
                    </a:lnTo>
                    <a:lnTo>
                      <a:pt x="5454" y="7285"/>
                    </a:lnTo>
                    <a:lnTo>
                      <a:pt x="5435" y="7299"/>
                    </a:lnTo>
                    <a:lnTo>
                      <a:pt x="5430" y="7302"/>
                    </a:lnTo>
                    <a:lnTo>
                      <a:pt x="5411" y="7314"/>
                    </a:lnTo>
                    <a:lnTo>
                      <a:pt x="5406" y="7317"/>
                    </a:lnTo>
                    <a:lnTo>
                      <a:pt x="5387" y="7329"/>
                    </a:lnTo>
                    <a:lnTo>
                      <a:pt x="5381" y="7332"/>
                    </a:lnTo>
                    <a:lnTo>
                      <a:pt x="5361" y="7344"/>
                    </a:lnTo>
                    <a:lnTo>
                      <a:pt x="5356" y="7346"/>
                    </a:lnTo>
                    <a:lnTo>
                      <a:pt x="5335" y="7357"/>
                    </a:lnTo>
                    <a:lnTo>
                      <a:pt x="5330" y="7359"/>
                    </a:lnTo>
                    <a:lnTo>
                      <a:pt x="5309" y="7369"/>
                    </a:lnTo>
                    <a:lnTo>
                      <a:pt x="5304" y="7371"/>
                    </a:lnTo>
                    <a:lnTo>
                      <a:pt x="5283" y="7380"/>
                    </a:lnTo>
                    <a:lnTo>
                      <a:pt x="5278" y="7382"/>
                    </a:lnTo>
                    <a:lnTo>
                      <a:pt x="5256" y="7390"/>
                    </a:lnTo>
                    <a:lnTo>
                      <a:pt x="5251" y="7392"/>
                    </a:lnTo>
                    <a:lnTo>
                      <a:pt x="5229" y="7399"/>
                    </a:lnTo>
                    <a:lnTo>
                      <a:pt x="5224" y="7400"/>
                    </a:lnTo>
                    <a:lnTo>
                      <a:pt x="5201" y="7407"/>
                    </a:lnTo>
                    <a:lnTo>
                      <a:pt x="5196" y="7408"/>
                    </a:lnTo>
                    <a:lnTo>
                      <a:pt x="5174" y="7414"/>
                    </a:lnTo>
                    <a:lnTo>
                      <a:pt x="5168" y="7415"/>
                    </a:lnTo>
                    <a:lnTo>
                      <a:pt x="5146" y="7420"/>
                    </a:lnTo>
                    <a:lnTo>
                      <a:pt x="5140" y="7421"/>
                    </a:lnTo>
                    <a:lnTo>
                      <a:pt x="5117" y="7425"/>
                    </a:lnTo>
                    <a:lnTo>
                      <a:pt x="5112" y="7426"/>
                    </a:lnTo>
                    <a:lnTo>
                      <a:pt x="5089" y="7429"/>
                    </a:lnTo>
                    <a:lnTo>
                      <a:pt x="5083" y="7429"/>
                    </a:lnTo>
                    <a:lnTo>
                      <a:pt x="5060" y="7432"/>
                    </a:lnTo>
                    <a:lnTo>
                      <a:pt x="5055" y="7432"/>
                    </a:lnTo>
                    <a:lnTo>
                      <a:pt x="5032" y="7433"/>
                    </a:lnTo>
                    <a:lnTo>
                      <a:pt x="5026" y="7434"/>
                    </a:lnTo>
                    <a:lnTo>
                      <a:pt x="5003" y="7434"/>
                    </a:lnTo>
                    <a:lnTo>
                      <a:pt x="4997" y="7434"/>
                    </a:lnTo>
                    <a:lnTo>
                      <a:pt x="4974" y="7434"/>
                    </a:lnTo>
                    <a:lnTo>
                      <a:pt x="4968" y="7433"/>
                    </a:lnTo>
                    <a:lnTo>
                      <a:pt x="4945" y="7432"/>
                    </a:lnTo>
                    <a:lnTo>
                      <a:pt x="4940" y="7432"/>
                    </a:lnTo>
                    <a:lnTo>
                      <a:pt x="4917" y="7429"/>
                    </a:lnTo>
                    <a:lnTo>
                      <a:pt x="4911" y="7429"/>
                    </a:lnTo>
                    <a:lnTo>
                      <a:pt x="4888" y="7426"/>
                    </a:lnTo>
                    <a:lnTo>
                      <a:pt x="4883" y="7425"/>
                    </a:lnTo>
                    <a:lnTo>
                      <a:pt x="4860" y="7421"/>
                    </a:lnTo>
                    <a:lnTo>
                      <a:pt x="4854" y="7420"/>
                    </a:lnTo>
                    <a:lnTo>
                      <a:pt x="4832" y="7415"/>
                    </a:lnTo>
                    <a:lnTo>
                      <a:pt x="4826" y="7414"/>
                    </a:lnTo>
                    <a:lnTo>
                      <a:pt x="4804" y="7408"/>
                    </a:lnTo>
                    <a:lnTo>
                      <a:pt x="4799" y="7407"/>
                    </a:lnTo>
                    <a:lnTo>
                      <a:pt x="4776" y="7400"/>
                    </a:lnTo>
                    <a:lnTo>
                      <a:pt x="4771" y="7399"/>
                    </a:lnTo>
                    <a:lnTo>
                      <a:pt x="4749" y="7392"/>
                    </a:lnTo>
                    <a:lnTo>
                      <a:pt x="4744" y="7390"/>
                    </a:lnTo>
                    <a:lnTo>
                      <a:pt x="4722" y="7382"/>
                    </a:lnTo>
                    <a:lnTo>
                      <a:pt x="4717" y="7380"/>
                    </a:lnTo>
                    <a:lnTo>
                      <a:pt x="4696" y="7371"/>
                    </a:lnTo>
                    <a:lnTo>
                      <a:pt x="4691" y="7369"/>
                    </a:lnTo>
                    <a:lnTo>
                      <a:pt x="4670" y="7359"/>
                    </a:lnTo>
                    <a:lnTo>
                      <a:pt x="4665" y="7357"/>
                    </a:lnTo>
                    <a:lnTo>
                      <a:pt x="4644" y="7346"/>
                    </a:lnTo>
                    <a:lnTo>
                      <a:pt x="4639" y="7344"/>
                    </a:lnTo>
                    <a:lnTo>
                      <a:pt x="4619" y="7332"/>
                    </a:lnTo>
                    <a:lnTo>
                      <a:pt x="4613" y="7329"/>
                    </a:lnTo>
                    <a:lnTo>
                      <a:pt x="4594" y="7317"/>
                    </a:lnTo>
                    <a:lnTo>
                      <a:pt x="4589" y="7314"/>
                    </a:lnTo>
                    <a:lnTo>
                      <a:pt x="4570" y="7302"/>
                    </a:lnTo>
                    <a:lnTo>
                      <a:pt x="4565" y="7299"/>
                    </a:lnTo>
                    <a:lnTo>
                      <a:pt x="4546" y="7285"/>
                    </a:lnTo>
                    <a:lnTo>
                      <a:pt x="4542" y="7282"/>
                    </a:lnTo>
                    <a:lnTo>
                      <a:pt x="4524" y="7268"/>
                    </a:lnTo>
                    <a:lnTo>
                      <a:pt x="4519" y="7264"/>
                    </a:lnTo>
                    <a:lnTo>
                      <a:pt x="4502" y="7250"/>
                    </a:lnTo>
                    <a:lnTo>
                      <a:pt x="4497" y="7246"/>
                    </a:lnTo>
                    <a:lnTo>
                      <a:pt x="4480" y="7231"/>
                    </a:lnTo>
                    <a:lnTo>
                      <a:pt x="4476" y="7227"/>
                    </a:lnTo>
                    <a:lnTo>
                      <a:pt x="4460" y="7211"/>
                    </a:lnTo>
                    <a:lnTo>
                      <a:pt x="4456" y="7207"/>
                    </a:lnTo>
                    <a:lnTo>
                      <a:pt x="4440" y="7191"/>
                    </a:lnTo>
                    <a:lnTo>
                      <a:pt x="4436" y="7186"/>
                    </a:lnTo>
                    <a:lnTo>
                      <a:pt x="4421" y="7169"/>
                    </a:lnTo>
                    <a:lnTo>
                      <a:pt x="4417" y="7165"/>
                    </a:lnTo>
                    <a:lnTo>
                      <a:pt x="4402" y="7147"/>
                    </a:lnTo>
                    <a:lnTo>
                      <a:pt x="4399" y="7143"/>
                    </a:lnTo>
                    <a:lnTo>
                      <a:pt x="4385" y="7125"/>
                    </a:lnTo>
                    <a:lnTo>
                      <a:pt x="4381" y="7120"/>
                    </a:lnTo>
                    <a:lnTo>
                      <a:pt x="4368" y="7102"/>
                    </a:lnTo>
                    <a:lnTo>
                      <a:pt x="4365" y="7097"/>
                    </a:lnTo>
                    <a:lnTo>
                      <a:pt x="4352" y="7078"/>
                    </a:lnTo>
                    <a:lnTo>
                      <a:pt x="4349" y="7073"/>
                    </a:lnTo>
                    <a:lnTo>
                      <a:pt x="4337" y="7053"/>
                    </a:lnTo>
                    <a:lnTo>
                      <a:pt x="4334" y="7047"/>
                    </a:lnTo>
                    <a:lnTo>
                      <a:pt x="4322" y="7027"/>
                    </a:lnTo>
                    <a:lnTo>
                      <a:pt x="4320" y="7022"/>
                    </a:lnTo>
                    <a:lnTo>
                      <a:pt x="4309" y="7001"/>
                    </a:lnTo>
                    <a:lnTo>
                      <a:pt x="4307" y="6996"/>
                    </a:lnTo>
                    <a:lnTo>
                      <a:pt x="4297" y="6975"/>
                    </a:lnTo>
                    <a:lnTo>
                      <a:pt x="4295" y="6970"/>
                    </a:lnTo>
                    <a:lnTo>
                      <a:pt x="4286" y="6949"/>
                    </a:lnTo>
                    <a:lnTo>
                      <a:pt x="4284" y="6943"/>
                    </a:lnTo>
                    <a:lnTo>
                      <a:pt x="4276" y="6922"/>
                    </a:lnTo>
                    <a:lnTo>
                      <a:pt x="4275" y="6917"/>
                    </a:lnTo>
                    <a:lnTo>
                      <a:pt x="4267" y="6895"/>
                    </a:lnTo>
                    <a:lnTo>
                      <a:pt x="4266" y="6889"/>
                    </a:lnTo>
                    <a:lnTo>
                      <a:pt x="4259" y="6867"/>
                    </a:lnTo>
                    <a:lnTo>
                      <a:pt x="4258" y="6862"/>
                    </a:lnTo>
                    <a:lnTo>
                      <a:pt x="4253" y="6840"/>
                    </a:lnTo>
                    <a:lnTo>
                      <a:pt x="4251" y="6834"/>
                    </a:lnTo>
                    <a:lnTo>
                      <a:pt x="4247" y="6812"/>
                    </a:lnTo>
                    <a:lnTo>
                      <a:pt x="4246" y="6806"/>
                    </a:lnTo>
                    <a:lnTo>
                      <a:pt x="4242" y="6783"/>
                    </a:lnTo>
                    <a:lnTo>
                      <a:pt x="4241" y="6778"/>
                    </a:lnTo>
                    <a:lnTo>
                      <a:pt x="4238" y="6755"/>
                    </a:lnTo>
                    <a:lnTo>
                      <a:pt x="4237" y="6749"/>
                    </a:lnTo>
                    <a:lnTo>
                      <a:pt x="4235" y="6726"/>
                    </a:lnTo>
                    <a:lnTo>
                      <a:pt x="4235" y="6721"/>
                    </a:lnTo>
                    <a:lnTo>
                      <a:pt x="4234" y="6698"/>
                    </a:lnTo>
                    <a:lnTo>
                      <a:pt x="4233" y="6692"/>
                    </a:lnTo>
                    <a:lnTo>
                      <a:pt x="4233" y="6669"/>
                    </a:lnTo>
                    <a:lnTo>
                      <a:pt x="4233" y="6663"/>
                    </a:lnTo>
                    <a:lnTo>
                      <a:pt x="4233" y="6640"/>
                    </a:lnTo>
                    <a:lnTo>
                      <a:pt x="4234" y="6635"/>
                    </a:lnTo>
                    <a:lnTo>
                      <a:pt x="4235" y="6612"/>
                    </a:lnTo>
                    <a:lnTo>
                      <a:pt x="4235" y="6606"/>
                    </a:lnTo>
                    <a:lnTo>
                      <a:pt x="4237" y="6583"/>
                    </a:lnTo>
                    <a:lnTo>
                      <a:pt x="4238" y="6578"/>
                    </a:lnTo>
                    <a:lnTo>
                      <a:pt x="4241" y="6555"/>
                    </a:lnTo>
                    <a:lnTo>
                      <a:pt x="4242" y="6549"/>
                    </a:lnTo>
                    <a:lnTo>
                      <a:pt x="4246" y="6527"/>
                    </a:lnTo>
                    <a:lnTo>
                      <a:pt x="4247" y="6521"/>
                    </a:lnTo>
                    <a:lnTo>
                      <a:pt x="4251" y="6499"/>
                    </a:lnTo>
                    <a:lnTo>
                      <a:pt x="4253" y="6493"/>
                    </a:lnTo>
                    <a:lnTo>
                      <a:pt x="4258" y="6471"/>
                    </a:lnTo>
                    <a:lnTo>
                      <a:pt x="4260" y="6466"/>
                    </a:lnTo>
                    <a:lnTo>
                      <a:pt x="4266" y="6443"/>
                    </a:lnTo>
                    <a:lnTo>
                      <a:pt x="4267" y="6438"/>
                    </a:lnTo>
                    <a:lnTo>
                      <a:pt x="4275" y="6416"/>
                    </a:lnTo>
                    <a:lnTo>
                      <a:pt x="4276" y="6411"/>
                    </a:lnTo>
                    <a:lnTo>
                      <a:pt x="4284" y="6389"/>
                    </a:lnTo>
                    <a:lnTo>
                      <a:pt x="4286" y="6384"/>
                    </a:lnTo>
                    <a:lnTo>
                      <a:pt x="4295" y="6363"/>
                    </a:lnTo>
                    <a:lnTo>
                      <a:pt x="4297" y="6358"/>
                    </a:lnTo>
                    <a:lnTo>
                      <a:pt x="4307" y="6337"/>
                    </a:lnTo>
                    <a:lnTo>
                      <a:pt x="4309" y="6332"/>
                    </a:lnTo>
                    <a:lnTo>
                      <a:pt x="4320" y="6311"/>
                    </a:lnTo>
                    <a:lnTo>
                      <a:pt x="4322" y="6306"/>
                    </a:lnTo>
                    <a:lnTo>
                      <a:pt x="4334" y="6286"/>
                    </a:lnTo>
                    <a:lnTo>
                      <a:pt x="4337" y="6280"/>
                    </a:lnTo>
                    <a:lnTo>
                      <a:pt x="4349" y="6260"/>
                    </a:lnTo>
                    <a:lnTo>
                      <a:pt x="4352" y="6255"/>
                    </a:lnTo>
                    <a:lnTo>
                      <a:pt x="4365" y="6236"/>
                    </a:lnTo>
                    <a:lnTo>
                      <a:pt x="4368" y="6231"/>
                    </a:lnTo>
                    <a:lnTo>
                      <a:pt x="4381" y="6213"/>
                    </a:lnTo>
                    <a:lnTo>
                      <a:pt x="4385" y="6208"/>
                    </a:lnTo>
                    <a:lnTo>
                      <a:pt x="4399" y="6190"/>
                    </a:lnTo>
                    <a:lnTo>
                      <a:pt x="4402" y="6186"/>
                    </a:lnTo>
                    <a:lnTo>
                      <a:pt x="4417" y="6168"/>
                    </a:lnTo>
                    <a:lnTo>
                      <a:pt x="4421" y="6164"/>
                    </a:lnTo>
                    <a:lnTo>
                      <a:pt x="4436" y="6147"/>
                    </a:lnTo>
                    <a:lnTo>
                      <a:pt x="4440" y="6142"/>
                    </a:lnTo>
                    <a:lnTo>
                      <a:pt x="4456" y="6126"/>
                    </a:lnTo>
                    <a:lnTo>
                      <a:pt x="4460" y="6122"/>
                    </a:lnTo>
                    <a:lnTo>
                      <a:pt x="4476" y="6106"/>
                    </a:lnTo>
                    <a:lnTo>
                      <a:pt x="4480" y="6102"/>
                    </a:lnTo>
                    <a:lnTo>
                      <a:pt x="4497" y="6087"/>
                    </a:lnTo>
                    <a:lnTo>
                      <a:pt x="4502" y="6083"/>
                    </a:lnTo>
                    <a:lnTo>
                      <a:pt x="4519" y="6069"/>
                    </a:lnTo>
                    <a:lnTo>
                      <a:pt x="4524" y="6065"/>
                    </a:lnTo>
                    <a:lnTo>
                      <a:pt x="4542" y="6051"/>
                    </a:lnTo>
                    <a:lnTo>
                      <a:pt x="4546" y="6048"/>
                    </a:lnTo>
                    <a:lnTo>
                      <a:pt x="4565" y="6034"/>
                    </a:lnTo>
                    <a:lnTo>
                      <a:pt x="4570" y="6031"/>
                    </a:lnTo>
                    <a:lnTo>
                      <a:pt x="4589" y="6019"/>
                    </a:lnTo>
                    <a:lnTo>
                      <a:pt x="4594" y="6016"/>
                    </a:lnTo>
                    <a:lnTo>
                      <a:pt x="4613" y="6004"/>
                    </a:lnTo>
                    <a:lnTo>
                      <a:pt x="4619" y="6001"/>
                    </a:lnTo>
                    <a:lnTo>
                      <a:pt x="4639" y="5989"/>
                    </a:lnTo>
                    <a:lnTo>
                      <a:pt x="4644" y="5987"/>
                    </a:lnTo>
                    <a:lnTo>
                      <a:pt x="4665" y="5976"/>
                    </a:lnTo>
                    <a:lnTo>
                      <a:pt x="4670" y="5974"/>
                    </a:lnTo>
                    <a:lnTo>
                      <a:pt x="4691" y="5964"/>
                    </a:lnTo>
                    <a:lnTo>
                      <a:pt x="4696" y="5962"/>
                    </a:lnTo>
                    <a:lnTo>
                      <a:pt x="4717" y="5953"/>
                    </a:lnTo>
                    <a:lnTo>
                      <a:pt x="4722" y="5951"/>
                    </a:lnTo>
                    <a:lnTo>
                      <a:pt x="4744" y="5943"/>
                    </a:lnTo>
                    <a:lnTo>
                      <a:pt x="4749" y="5941"/>
                    </a:lnTo>
                    <a:lnTo>
                      <a:pt x="4771" y="5934"/>
                    </a:lnTo>
                    <a:lnTo>
                      <a:pt x="4776" y="5933"/>
                    </a:lnTo>
                    <a:lnTo>
                      <a:pt x="4799" y="5926"/>
                    </a:lnTo>
                    <a:lnTo>
                      <a:pt x="4804" y="5925"/>
                    </a:lnTo>
                    <a:lnTo>
                      <a:pt x="4826" y="5919"/>
                    </a:lnTo>
                    <a:lnTo>
                      <a:pt x="4832" y="5918"/>
                    </a:lnTo>
                    <a:lnTo>
                      <a:pt x="4854" y="5913"/>
                    </a:lnTo>
                    <a:lnTo>
                      <a:pt x="4860" y="5912"/>
                    </a:lnTo>
                    <a:lnTo>
                      <a:pt x="4883" y="5908"/>
                    </a:lnTo>
                    <a:lnTo>
                      <a:pt x="4888" y="5907"/>
                    </a:lnTo>
                    <a:lnTo>
                      <a:pt x="4911" y="5904"/>
                    </a:lnTo>
                    <a:lnTo>
                      <a:pt x="4917" y="5904"/>
                    </a:lnTo>
                    <a:lnTo>
                      <a:pt x="4940" y="5901"/>
                    </a:lnTo>
                    <a:lnTo>
                      <a:pt x="4945" y="5901"/>
                    </a:lnTo>
                    <a:lnTo>
                      <a:pt x="4968" y="5900"/>
                    </a:lnTo>
                    <a:lnTo>
                      <a:pt x="4974" y="5899"/>
                    </a:lnTo>
                    <a:lnTo>
                      <a:pt x="4997" y="5899"/>
                    </a:lnTo>
                    <a:lnTo>
                      <a:pt x="5003" y="5899"/>
                    </a:lnTo>
                    <a:lnTo>
                      <a:pt x="5026" y="5899"/>
                    </a:lnTo>
                    <a:lnTo>
                      <a:pt x="5032" y="5900"/>
                    </a:lnTo>
                    <a:lnTo>
                      <a:pt x="5055" y="5901"/>
                    </a:lnTo>
                    <a:lnTo>
                      <a:pt x="5060" y="5901"/>
                    </a:lnTo>
                    <a:lnTo>
                      <a:pt x="5083" y="5904"/>
                    </a:lnTo>
                    <a:lnTo>
                      <a:pt x="5089" y="5904"/>
                    </a:lnTo>
                    <a:lnTo>
                      <a:pt x="5112" y="5907"/>
                    </a:lnTo>
                    <a:lnTo>
                      <a:pt x="5117" y="5908"/>
                    </a:lnTo>
                    <a:lnTo>
                      <a:pt x="5140" y="5912"/>
                    </a:lnTo>
                    <a:lnTo>
                      <a:pt x="5146" y="5913"/>
                    </a:lnTo>
                    <a:lnTo>
                      <a:pt x="5168" y="5918"/>
                    </a:lnTo>
                    <a:lnTo>
                      <a:pt x="5174" y="5919"/>
                    </a:lnTo>
                    <a:lnTo>
                      <a:pt x="5196" y="5925"/>
                    </a:lnTo>
                    <a:lnTo>
                      <a:pt x="5201" y="5926"/>
                    </a:lnTo>
                    <a:lnTo>
                      <a:pt x="5224" y="5933"/>
                    </a:lnTo>
                    <a:lnTo>
                      <a:pt x="5229" y="5934"/>
                    </a:lnTo>
                    <a:lnTo>
                      <a:pt x="5251" y="5941"/>
                    </a:lnTo>
                    <a:lnTo>
                      <a:pt x="5256" y="5943"/>
                    </a:lnTo>
                    <a:lnTo>
                      <a:pt x="5278" y="5951"/>
                    </a:lnTo>
                    <a:lnTo>
                      <a:pt x="5283" y="5953"/>
                    </a:lnTo>
                    <a:lnTo>
                      <a:pt x="5304" y="5962"/>
                    </a:lnTo>
                    <a:lnTo>
                      <a:pt x="5309" y="5964"/>
                    </a:lnTo>
                    <a:lnTo>
                      <a:pt x="5330" y="5974"/>
                    </a:lnTo>
                    <a:lnTo>
                      <a:pt x="5335" y="5976"/>
                    </a:lnTo>
                    <a:lnTo>
                      <a:pt x="5356" y="5987"/>
                    </a:lnTo>
                    <a:lnTo>
                      <a:pt x="5361" y="5989"/>
                    </a:lnTo>
                    <a:lnTo>
                      <a:pt x="5381" y="6001"/>
                    </a:lnTo>
                    <a:lnTo>
                      <a:pt x="5387" y="6004"/>
                    </a:lnTo>
                    <a:lnTo>
                      <a:pt x="5406" y="6016"/>
                    </a:lnTo>
                    <a:lnTo>
                      <a:pt x="5411" y="6019"/>
                    </a:lnTo>
                    <a:lnTo>
                      <a:pt x="5430" y="6031"/>
                    </a:lnTo>
                    <a:lnTo>
                      <a:pt x="5435" y="6034"/>
                    </a:lnTo>
                    <a:lnTo>
                      <a:pt x="5454" y="6048"/>
                    </a:lnTo>
                    <a:lnTo>
                      <a:pt x="5458" y="6051"/>
                    </a:lnTo>
                    <a:lnTo>
                      <a:pt x="5476" y="6065"/>
                    </a:lnTo>
                    <a:lnTo>
                      <a:pt x="5481" y="6069"/>
                    </a:lnTo>
                    <a:lnTo>
                      <a:pt x="5498" y="6083"/>
                    </a:lnTo>
                    <a:lnTo>
                      <a:pt x="5503" y="6087"/>
                    </a:lnTo>
                    <a:lnTo>
                      <a:pt x="5520" y="6102"/>
                    </a:lnTo>
                    <a:lnTo>
                      <a:pt x="5524" y="6106"/>
                    </a:lnTo>
                    <a:lnTo>
                      <a:pt x="5540" y="6122"/>
                    </a:lnTo>
                    <a:lnTo>
                      <a:pt x="5544" y="6126"/>
                    </a:lnTo>
                    <a:lnTo>
                      <a:pt x="5560" y="6142"/>
                    </a:lnTo>
                    <a:lnTo>
                      <a:pt x="5564" y="6147"/>
                    </a:lnTo>
                    <a:lnTo>
                      <a:pt x="5579" y="6164"/>
                    </a:lnTo>
                    <a:lnTo>
                      <a:pt x="5583" y="6168"/>
                    </a:lnTo>
                    <a:lnTo>
                      <a:pt x="5598" y="6186"/>
                    </a:lnTo>
                    <a:lnTo>
                      <a:pt x="5601" y="6190"/>
                    </a:lnTo>
                    <a:lnTo>
                      <a:pt x="5615" y="6208"/>
                    </a:lnTo>
                    <a:lnTo>
                      <a:pt x="5619" y="6213"/>
                    </a:lnTo>
                    <a:lnTo>
                      <a:pt x="5632" y="6231"/>
                    </a:lnTo>
                    <a:lnTo>
                      <a:pt x="5635" y="6236"/>
                    </a:lnTo>
                    <a:lnTo>
                      <a:pt x="5648" y="6255"/>
                    </a:lnTo>
                    <a:lnTo>
                      <a:pt x="5651" y="6260"/>
                    </a:lnTo>
                    <a:lnTo>
                      <a:pt x="5663" y="6280"/>
                    </a:lnTo>
                    <a:lnTo>
                      <a:pt x="5666" y="6286"/>
                    </a:lnTo>
                    <a:lnTo>
                      <a:pt x="5678" y="6306"/>
                    </a:lnTo>
                    <a:lnTo>
                      <a:pt x="5680" y="6311"/>
                    </a:lnTo>
                    <a:lnTo>
                      <a:pt x="5691" y="6332"/>
                    </a:lnTo>
                    <a:lnTo>
                      <a:pt x="5693" y="6337"/>
                    </a:lnTo>
                    <a:lnTo>
                      <a:pt x="5703" y="6358"/>
                    </a:lnTo>
                    <a:lnTo>
                      <a:pt x="5705" y="6363"/>
                    </a:lnTo>
                    <a:lnTo>
                      <a:pt x="5714" y="6384"/>
                    </a:lnTo>
                    <a:lnTo>
                      <a:pt x="5716" y="6389"/>
                    </a:lnTo>
                    <a:lnTo>
                      <a:pt x="5724" y="6411"/>
                    </a:lnTo>
                    <a:lnTo>
                      <a:pt x="5725" y="6416"/>
                    </a:lnTo>
                    <a:lnTo>
                      <a:pt x="5733" y="6438"/>
                    </a:lnTo>
                    <a:lnTo>
                      <a:pt x="5734" y="6443"/>
                    </a:lnTo>
                    <a:lnTo>
                      <a:pt x="5740" y="6466"/>
                    </a:lnTo>
                    <a:lnTo>
                      <a:pt x="5742" y="6471"/>
                    </a:lnTo>
                    <a:lnTo>
                      <a:pt x="5747" y="6493"/>
                    </a:lnTo>
                    <a:lnTo>
                      <a:pt x="5749" y="6499"/>
                    </a:lnTo>
                    <a:lnTo>
                      <a:pt x="5753" y="6521"/>
                    </a:lnTo>
                    <a:lnTo>
                      <a:pt x="5754" y="6527"/>
                    </a:lnTo>
                    <a:lnTo>
                      <a:pt x="5758" y="6549"/>
                    </a:lnTo>
                    <a:lnTo>
                      <a:pt x="5759" y="6555"/>
                    </a:lnTo>
                    <a:lnTo>
                      <a:pt x="5762" y="6578"/>
                    </a:lnTo>
                    <a:lnTo>
                      <a:pt x="5763" y="6583"/>
                    </a:lnTo>
                    <a:lnTo>
                      <a:pt x="5765" y="6606"/>
                    </a:lnTo>
                    <a:lnTo>
                      <a:pt x="5765" y="6612"/>
                    </a:lnTo>
                    <a:close/>
                    <a:moveTo>
                      <a:pt x="5464" y="6719"/>
                    </a:moveTo>
                    <a:lnTo>
                      <a:pt x="5466" y="6701"/>
                    </a:lnTo>
                    <a:lnTo>
                      <a:pt x="5467" y="6684"/>
                    </a:lnTo>
                    <a:lnTo>
                      <a:pt x="5467" y="6666"/>
                    </a:lnTo>
                    <a:lnTo>
                      <a:pt x="5467" y="6648"/>
                    </a:lnTo>
                    <a:lnTo>
                      <a:pt x="5466" y="6631"/>
                    </a:lnTo>
                    <a:lnTo>
                      <a:pt x="5464" y="6614"/>
                    </a:lnTo>
                    <a:lnTo>
                      <a:pt x="5462" y="6596"/>
                    </a:lnTo>
                    <a:lnTo>
                      <a:pt x="5459" y="6579"/>
                    </a:lnTo>
                    <a:lnTo>
                      <a:pt x="5455" y="6562"/>
                    </a:lnTo>
                    <a:lnTo>
                      <a:pt x="5451" y="6545"/>
                    </a:lnTo>
                    <a:lnTo>
                      <a:pt x="5446" y="6529"/>
                    </a:lnTo>
                    <a:lnTo>
                      <a:pt x="5441" y="6512"/>
                    </a:lnTo>
                    <a:lnTo>
                      <a:pt x="5435" y="6496"/>
                    </a:lnTo>
                    <a:lnTo>
                      <a:pt x="5428" y="6480"/>
                    </a:lnTo>
                    <a:lnTo>
                      <a:pt x="5421" y="6464"/>
                    </a:lnTo>
                    <a:lnTo>
                      <a:pt x="5413" y="6448"/>
                    </a:lnTo>
                    <a:lnTo>
                      <a:pt x="5405" y="6433"/>
                    </a:lnTo>
                    <a:lnTo>
                      <a:pt x="5396" y="6419"/>
                    </a:lnTo>
                    <a:lnTo>
                      <a:pt x="5386" y="6404"/>
                    </a:lnTo>
                    <a:lnTo>
                      <a:pt x="5376" y="6389"/>
                    </a:lnTo>
                    <a:lnTo>
                      <a:pt x="5365" y="6375"/>
                    </a:lnTo>
                    <a:lnTo>
                      <a:pt x="5354" y="6362"/>
                    </a:lnTo>
                    <a:lnTo>
                      <a:pt x="5342" y="6349"/>
                    </a:lnTo>
                    <a:lnTo>
                      <a:pt x="5330" y="6336"/>
                    </a:lnTo>
                    <a:lnTo>
                      <a:pt x="5318" y="6324"/>
                    </a:lnTo>
                    <a:lnTo>
                      <a:pt x="5305" y="6312"/>
                    </a:lnTo>
                    <a:lnTo>
                      <a:pt x="5291" y="6301"/>
                    </a:lnTo>
                    <a:lnTo>
                      <a:pt x="5277" y="6290"/>
                    </a:lnTo>
                    <a:lnTo>
                      <a:pt x="5263" y="6280"/>
                    </a:lnTo>
                    <a:lnTo>
                      <a:pt x="5249" y="6271"/>
                    </a:lnTo>
                    <a:lnTo>
                      <a:pt x="5234" y="6262"/>
                    </a:lnTo>
                    <a:lnTo>
                      <a:pt x="5219" y="6254"/>
                    </a:lnTo>
                    <a:lnTo>
                      <a:pt x="5203" y="6246"/>
                    </a:lnTo>
                    <a:lnTo>
                      <a:pt x="5187" y="6238"/>
                    </a:lnTo>
                    <a:lnTo>
                      <a:pt x="5171" y="6232"/>
                    </a:lnTo>
                    <a:lnTo>
                      <a:pt x="5154" y="6225"/>
                    </a:lnTo>
                    <a:lnTo>
                      <a:pt x="5138" y="6220"/>
                    </a:lnTo>
                    <a:lnTo>
                      <a:pt x="5121" y="6215"/>
                    </a:lnTo>
                    <a:lnTo>
                      <a:pt x="5104" y="6211"/>
                    </a:lnTo>
                    <a:lnTo>
                      <a:pt x="5087" y="6207"/>
                    </a:lnTo>
                    <a:lnTo>
                      <a:pt x="5069" y="6204"/>
                    </a:lnTo>
                    <a:lnTo>
                      <a:pt x="5052" y="6202"/>
                    </a:lnTo>
                    <a:lnTo>
                      <a:pt x="5035" y="6200"/>
                    </a:lnTo>
                    <a:lnTo>
                      <a:pt x="5017" y="6199"/>
                    </a:lnTo>
                    <a:lnTo>
                      <a:pt x="5000" y="6199"/>
                    </a:lnTo>
                    <a:lnTo>
                      <a:pt x="4983" y="6199"/>
                    </a:lnTo>
                    <a:lnTo>
                      <a:pt x="4965" y="6200"/>
                    </a:lnTo>
                    <a:lnTo>
                      <a:pt x="4948" y="6202"/>
                    </a:lnTo>
                    <a:lnTo>
                      <a:pt x="4931" y="6204"/>
                    </a:lnTo>
                    <a:lnTo>
                      <a:pt x="4913" y="6207"/>
                    </a:lnTo>
                    <a:lnTo>
                      <a:pt x="4896" y="6211"/>
                    </a:lnTo>
                    <a:lnTo>
                      <a:pt x="4879" y="6215"/>
                    </a:lnTo>
                    <a:lnTo>
                      <a:pt x="4862" y="6220"/>
                    </a:lnTo>
                    <a:lnTo>
                      <a:pt x="4846" y="6225"/>
                    </a:lnTo>
                    <a:lnTo>
                      <a:pt x="4829" y="6232"/>
                    </a:lnTo>
                    <a:lnTo>
                      <a:pt x="4813" y="6238"/>
                    </a:lnTo>
                    <a:lnTo>
                      <a:pt x="4797" y="6246"/>
                    </a:lnTo>
                    <a:lnTo>
                      <a:pt x="4781" y="6254"/>
                    </a:lnTo>
                    <a:lnTo>
                      <a:pt x="4766" y="6262"/>
                    </a:lnTo>
                    <a:lnTo>
                      <a:pt x="4751" y="6271"/>
                    </a:lnTo>
                    <a:lnTo>
                      <a:pt x="4737" y="6280"/>
                    </a:lnTo>
                    <a:lnTo>
                      <a:pt x="4723" y="6290"/>
                    </a:lnTo>
                    <a:lnTo>
                      <a:pt x="4709" y="6301"/>
                    </a:lnTo>
                    <a:lnTo>
                      <a:pt x="4695" y="6312"/>
                    </a:lnTo>
                    <a:lnTo>
                      <a:pt x="4682" y="6324"/>
                    </a:lnTo>
                    <a:lnTo>
                      <a:pt x="4670" y="6336"/>
                    </a:lnTo>
                    <a:lnTo>
                      <a:pt x="4658" y="6349"/>
                    </a:lnTo>
                    <a:lnTo>
                      <a:pt x="4646" y="6362"/>
                    </a:lnTo>
                    <a:lnTo>
                      <a:pt x="4635" y="6375"/>
                    </a:lnTo>
                    <a:lnTo>
                      <a:pt x="4624" y="6389"/>
                    </a:lnTo>
                    <a:lnTo>
                      <a:pt x="4614" y="6404"/>
                    </a:lnTo>
                    <a:lnTo>
                      <a:pt x="4604" y="6419"/>
                    </a:lnTo>
                    <a:lnTo>
                      <a:pt x="4595" y="6433"/>
                    </a:lnTo>
                    <a:lnTo>
                      <a:pt x="4587" y="6448"/>
                    </a:lnTo>
                    <a:lnTo>
                      <a:pt x="4579" y="6464"/>
                    </a:lnTo>
                    <a:lnTo>
                      <a:pt x="4572" y="6480"/>
                    </a:lnTo>
                    <a:lnTo>
                      <a:pt x="4565" y="6496"/>
                    </a:lnTo>
                    <a:lnTo>
                      <a:pt x="4559" y="6512"/>
                    </a:lnTo>
                    <a:lnTo>
                      <a:pt x="4554" y="6529"/>
                    </a:lnTo>
                    <a:lnTo>
                      <a:pt x="4549" y="6545"/>
                    </a:lnTo>
                    <a:lnTo>
                      <a:pt x="4545" y="6562"/>
                    </a:lnTo>
                    <a:lnTo>
                      <a:pt x="4541" y="6579"/>
                    </a:lnTo>
                    <a:lnTo>
                      <a:pt x="4538" y="6596"/>
                    </a:lnTo>
                    <a:lnTo>
                      <a:pt x="4536" y="6614"/>
                    </a:lnTo>
                    <a:lnTo>
                      <a:pt x="4534" y="6631"/>
                    </a:lnTo>
                    <a:lnTo>
                      <a:pt x="4533" y="6648"/>
                    </a:lnTo>
                    <a:lnTo>
                      <a:pt x="4533" y="6666"/>
                    </a:lnTo>
                    <a:lnTo>
                      <a:pt x="4533" y="6684"/>
                    </a:lnTo>
                    <a:lnTo>
                      <a:pt x="4534" y="6701"/>
                    </a:lnTo>
                    <a:lnTo>
                      <a:pt x="4536" y="6719"/>
                    </a:lnTo>
                    <a:lnTo>
                      <a:pt x="4538" y="6736"/>
                    </a:lnTo>
                    <a:lnTo>
                      <a:pt x="4541" y="6754"/>
                    </a:lnTo>
                    <a:lnTo>
                      <a:pt x="4545" y="6771"/>
                    </a:lnTo>
                    <a:lnTo>
                      <a:pt x="4549" y="6788"/>
                    </a:lnTo>
                    <a:lnTo>
                      <a:pt x="4554" y="6804"/>
                    </a:lnTo>
                    <a:lnTo>
                      <a:pt x="4559" y="6821"/>
                    </a:lnTo>
                    <a:lnTo>
                      <a:pt x="4565" y="6837"/>
                    </a:lnTo>
                    <a:lnTo>
                      <a:pt x="4572" y="6853"/>
                    </a:lnTo>
                    <a:lnTo>
                      <a:pt x="4579" y="6869"/>
                    </a:lnTo>
                    <a:lnTo>
                      <a:pt x="4587" y="6885"/>
                    </a:lnTo>
                    <a:lnTo>
                      <a:pt x="4595" y="6900"/>
                    </a:lnTo>
                    <a:lnTo>
                      <a:pt x="4604" y="6914"/>
                    </a:lnTo>
                    <a:lnTo>
                      <a:pt x="4614" y="6929"/>
                    </a:lnTo>
                    <a:lnTo>
                      <a:pt x="4624" y="6944"/>
                    </a:lnTo>
                    <a:lnTo>
                      <a:pt x="4635" y="6958"/>
                    </a:lnTo>
                    <a:lnTo>
                      <a:pt x="4646" y="6971"/>
                    </a:lnTo>
                    <a:lnTo>
                      <a:pt x="4658" y="6984"/>
                    </a:lnTo>
                    <a:lnTo>
                      <a:pt x="4670" y="6997"/>
                    </a:lnTo>
                    <a:lnTo>
                      <a:pt x="4682" y="7009"/>
                    </a:lnTo>
                    <a:lnTo>
                      <a:pt x="4695" y="7021"/>
                    </a:lnTo>
                    <a:lnTo>
                      <a:pt x="4709" y="7032"/>
                    </a:lnTo>
                    <a:lnTo>
                      <a:pt x="4723" y="7043"/>
                    </a:lnTo>
                    <a:lnTo>
                      <a:pt x="4737" y="7053"/>
                    </a:lnTo>
                    <a:lnTo>
                      <a:pt x="4751" y="7062"/>
                    </a:lnTo>
                    <a:lnTo>
                      <a:pt x="4766" y="7071"/>
                    </a:lnTo>
                    <a:lnTo>
                      <a:pt x="4781" y="7079"/>
                    </a:lnTo>
                    <a:lnTo>
                      <a:pt x="4797" y="7087"/>
                    </a:lnTo>
                    <a:lnTo>
                      <a:pt x="4813" y="7095"/>
                    </a:lnTo>
                    <a:lnTo>
                      <a:pt x="4829" y="7101"/>
                    </a:lnTo>
                    <a:lnTo>
                      <a:pt x="4846" y="7108"/>
                    </a:lnTo>
                    <a:lnTo>
                      <a:pt x="4862" y="7113"/>
                    </a:lnTo>
                    <a:lnTo>
                      <a:pt x="4879" y="7118"/>
                    </a:lnTo>
                    <a:lnTo>
                      <a:pt x="4896" y="7122"/>
                    </a:lnTo>
                    <a:lnTo>
                      <a:pt x="4913" y="7126"/>
                    </a:lnTo>
                    <a:lnTo>
                      <a:pt x="4931" y="7129"/>
                    </a:lnTo>
                    <a:lnTo>
                      <a:pt x="4948" y="7131"/>
                    </a:lnTo>
                    <a:lnTo>
                      <a:pt x="4965" y="7133"/>
                    </a:lnTo>
                    <a:lnTo>
                      <a:pt x="4983" y="7134"/>
                    </a:lnTo>
                    <a:lnTo>
                      <a:pt x="5000" y="7134"/>
                    </a:lnTo>
                    <a:lnTo>
                      <a:pt x="5017" y="7134"/>
                    </a:lnTo>
                    <a:lnTo>
                      <a:pt x="5035" y="7133"/>
                    </a:lnTo>
                    <a:lnTo>
                      <a:pt x="5052" y="7131"/>
                    </a:lnTo>
                    <a:lnTo>
                      <a:pt x="5069" y="7129"/>
                    </a:lnTo>
                    <a:lnTo>
                      <a:pt x="5087" y="7126"/>
                    </a:lnTo>
                    <a:lnTo>
                      <a:pt x="5104" y="7122"/>
                    </a:lnTo>
                    <a:lnTo>
                      <a:pt x="5121" y="7118"/>
                    </a:lnTo>
                    <a:lnTo>
                      <a:pt x="5138" y="7113"/>
                    </a:lnTo>
                    <a:lnTo>
                      <a:pt x="5154" y="7108"/>
                    </a:lnTo>
                    <a:lnTo>
                      <a:pt x="5171" y="7101"/>
                    </a:lnTo>
                    <a:lnTo>
                      <a:pt x="5187" y="7095"/>
                    </a:lnTo>
                    <a:lnTo>
                      <a:pt x="5203" y="7087"/>
                    </a:lnTo>
                    <a:lnTo>
                      <a:pt x="5219" y="7079"/>
                    </a:lnTo>
                    <a:lnTo>
                      <a:pt x="5234" y="7071"/>
                    </a:lnTo>
                    <a:lnTo>
                      <a:pt x="5249" y="7062"/>
                    </a:lnTo>
                    <a:lnTo>
                      <a:pt x="5263" y="7053"/>
                    </a:lnTo>
                    <a:lnTo>
                      <a:pt x="5277" y="7043"/>
                    </a:lnTo>
                    <a:lnTo>
                      <a:pt x="5291" y="7032"/>
                    </a:lnTo>
                    <a:lnTo>
                      <a:pt x="5305" y="7021"/>
                    </a:lnTo>
                    <a:lnTo>
                      <a:pt x="5318" y="7009"/>
                    </a:lnTo>
                    <a:lnTo>
                      <a:pt x="5330" y="6997"/>
                    </a:lnTo>
                    <a:lnTo>
                      <a:pt x="5342" y="6984"/>
                    </a:lnTo>
                    <a:lnTo>
                      <a:pt x="5354" y="6971"/>
                    </a:lnTo>
                    <a:lnTo>
                      <a:pt x="5365" y="6958"/>
                    </a:lnTo>
                    <a:lnTo>
                      <a:pt x="5376" y="6944"/>
                    </a:lnTo>
                    <a:lnTo>
                      <a:pt x="5386" y="6929"/>
                    </a:lnTo>
                    <a:lnTo>
                      <a:pt x="5396" y="6914"/>
                    </a:lnTo>
                    <a:lnTo>
                      <a:pt x="5405" y="6900"/>
                    </a:lnTo>
                    <a:lnTo>
                      <a:pt x="5413" y="6885"/>
                    </a:lnTo>
                    <a:lnTo>
                      <a:pt x="5421" y="6869"/>
                    </a:lnTo>
                    <a:lnTo>
                      <a:pt x="5428" y="6853"/>
                    </a:lnTo>
                    <a:lnTo>
                      <a:pt x="5435" y="6837"/>
                    </a:lnTo>
                    <a:lnTo>
                      <a:pt x="5441" y="6821"/>
                    </a:lnTo>
                    <a:lnTo>
                      <a:pt x="5446" y="6804"/>
                    </a:lnTo>
                    <a:lnTo>
                      <a:pt x="5451" y="6788"/>
                    </a:lnTo>
                    <a:lnTo>
                      <a:pt x="5455" y="6771"/>
                    </a:lnTo>
                    <a:lnTo>
                      <a:pt x="5459" y="6754"/>
                    </a:lnTo>
                    <a:lnTo>
                      <a:pt x="5462" y="6736"/>
                    </a:lnTo>
                    <a:lnTo>
                      <a:pt x="5464" y="6719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4181222-3F36-4F8B-819D-FF49B69BC693}"/>
              </a:ext>
            </a:extLst>
          </p:cNvPr>
          <p:cNvGrpSpPr/>
          <p:nvPr/>
        </p:nvGrpSpPr>
        <p:grpSpPr>
          <a:xfrm>
            <a:off x="5811564" y="5409697"/>
            <a:ext cx="568872" cy="568872"/>
            <a:chOff x="5654040" y="2886916"/>
            <a:chExt cx="883920" cy="88392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B46297E5-F104-4E48-AC5C-448DF191ED2B}"/>
                </a:ext>
              </a:extLst>
            </p:cNvPr>
            <p:cNvSpPr/>
            <p:nvPr/>
          </p:nvSpPr>
          <p:spPr>
            <a:xfrm>
              <a:off x="5654040" y="2886916"/>
              <a:ext cx="883920" cy="883920"/>
            </a:xfrm>
            <a:prstGeom prst="roundRect">
              <a:avLst>
                <a:gd name="adj" fmla="val 2733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DEF5FFD-1251-40B8-9E68-BF3DA147E134}"/>
                </a:ext>
              </a:extLst>
            </p:cNvPr>
            <p:cNvGrpSpPr/>
            <p:nvPr/>
          </p:nvGrpSpPr>
          <p:grpSpPr>
            <a:xfrm>
              <a:off x="5747177" y="2980342"/>
              <a:ext cx="697646" cy="697068"/>
              <a:chOff x="5227152" y="5358687"/>
              <a:chExt cx="633600" cy="633600"/>
            </a:xfrm>
          </p:grpSpPr>
          <p:sp>
            <p:nvSpPr>
              <p:cNvPr id="76" name="Google Shape;722;p7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058" y="3352"/>
                    </a:moveTo>
                    <a:lnTo>
                      <a:pt x="4058" y="2527"/>
                    </a:lnTo>
                    <a:lnTo>
                      <a:pt x="4882" y="2527"/>
                    </a:lnTo>
                    <a:lnTo>
                      <a:pt x="4882" y="3352"/>
                    </a:lnTo>
                    <a:lnTo>
                      <a:pt x="4058" y="3352"/>
                    </a:lnTo>
                    <a:close/>
                    <a:moveTo>
                      <a:pt x="2763" y="3352"/>
                    </a:moveTo>
                    <a:lnTo>
                      <a:pt x="2763" y="2527"/>
                    </a:lnTo>
                    <a:lnTo>
                      <a:pt x="3587" y="2527"/>
                    </a:lnTo>
                    <a:lnTo>
                      <a:pt x="3587" y="3352"/>
                    </a:lnTo>
                    <a:lnTo>
                      <a:pt x="2763" y="3352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23;p7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824" y="8900"/>
                    </a:moveTo>
                    <a:lnTo>
                      <a:pt x="1821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2" y="8617"/>
                    </a:lnTo>
                    <a:lnTo>
                      <a:pt x="1109" y="8585"/>
                    </a:lnTo>
                    <a:lnTo>
                      <a:pt x="1119" y="8554"/>
                    </a:lnTo>
                    <a:lnTo>
                      <a:pt x="1133" y="8525"/>
                    </a:lnTo>
                    <a:lnTo>
                      <a:pt x="1152" y="8498"/>
                    </a:lnTo>
                    <a:lnTo>
                      <a:pt x="1173" y="8473"/>
                    </a:lnTo>
                    <a:lnTo>
                      <a:pt x="1198" y="8452"/>
                    </a:lnTo>
                    <a:lnTo>
                      <a:pt x="1225" y="8433"/>
                    </a:lnTo>
                    <a:lnTo>
                      <a:pt x="1254" y="8419"/>
                    </a:lnTo>
                    <a:lnTo>
                      <a:pt x="1285" y="8409"/>
                    </a:lnTo>
                    <a:lnTo>
                      <a:pt x="1317" y="8402"/>
                    </a:lnTo>
                    <a:lnTo>
                      <a:pt x="1350" y="8400"/>
                    </a:lnTo>
                    <a:lnTo>
                      <a:pt x="1571" y="8400"/>
                    </a:lnTo>
                    <a:lnTo>
                      <a:pt x="1571" y="1350"/>
                    </a:lnTo>
                    <a:lnTo>
                      <a:pt x="1573" y="1317"/>
                    </a:lnTo>
                    <a:lnTo>
                      <a:pt x="1580" y="1285"/>
                    </a:lnTo>
                    <a:lnTo>
                      <a:pt x="1590" y="1254"/>
                    </a:lnTo>
                    <a:lnTo>
                      <a:pt x="1604" y="1225"/>
                    </a:lnTo>
                    <a:lnTo>
                      <a:pt x="1623" y="1198"/>
                    </a:lnTo>
                    <a:lnTo>
                      <a:pt x="1644" y="1173"/>
                    </a:lnTo>
                    <a:lnTo>
                      <a:pt x="1669" y="1152"/>
                    </a:lnTo>
                    <a:lnTo>
                      <a:pt x="1696" y="1133"/>
                    </a:lnTo>
                    <a:lnTo>
                      <a:pt x="1725" y="1119"/>
                    </a:lnTo>
                    <a:lnTo>
                      <a:pt x="1756" y="1109"/>
                    </a:lnTo>
                    <a:lnTo>
                      <a:pt x="1788" y="1102"/>
                    </a:lnTo>
                    <a:lnTo>
                      <a:pt x="1821" y="1100"/>
                    </a:lnTo>
                    <a:lnTo>
                      <a:pt x="5824" y="1100"/>
                    </a:lnTo>
                    <a:lnTo>
                      <a:pt x="5857" y="1102"/>
                    </a:lnTo>
                    <a:lnTo>
                      <a:pt x="5889" y="1109"/>
                    </a:lnTo>
                    <a:lnTo>
                      <a:pt x="5920" y="1119"/>
                    </a:lnTo>
                    <a:lnTo>
                      <a:pt x="5949" y="1133"/>
                    </a:lnTo>
                    <a:lnTo>
                      <a:pt x="5976" y="1152"/>
                    </a:lnTo>
                    <a:lnTo>
                      <a:pt x="6001" y="1173"/>
                    </a:lnTo>
                    <a:lnTo>
                      <a:pt x="6022" y="1198"/>
                    </a:lnTo>
                    <a:lnTo>
                      <a:pt x="6041" y="1225"/>
                    </a:lnTo>
                    <a:lnTo>
                      <a:pt x="6055" y="1254"/>
                    </a:lnTo>
                    <a:lnTo>
                      <a:pt x="6065" y="1285"/>
                    </a:lnTo>
                    <a:lnTo>
                      <a:pt x="6072" y="1317"/>
                    </a:lnTo>
                    <a:lnTo>
                      <a:pt x="6074" y="1350"/>
                    </a:lnTo>
                    <a:lnTo>
                      <a:pt x="6074" y="3455"/>
                    </a:lnTo>
                    <a:lnTo>
                      <a:pt x="8179" y="3455"/>
                    </a:lnTo>
                    <a:lnTo>
                      <a:pt x="8212" y="3457"/>
                    </a:lnTo>
                    <a:lnTo>
                      <a:pt x="8244" y="3464"/>
                    </a:lnTo>
                    <a:lnTo>
                      <a:pt x="8275" y="3474"/>
                    </a:lnTo>
                    <a:lnTo>
                      <a:pt x="8304" y="3488"/>
                    </a:lnTo>
                    <a:lnTo>
                      <a:pt x="8331" y="3507"/>
                    </a:lnTo>
                    <a:lnTo>
                      <a:pt x="8356" y="3528"/>
                    </a:lnTo>
                    <a:lnTo>
                      <a:pt x="8377" y="3553"/>
                    </a:lnTo>
                    <a:lnTo>
                      <a:pt x="8396" y="3580"/>
                    </a:lnTo>
                    <a:lnTo>
                      <a:pt x="8410" y="3609"/>
                    </a:lnTo>
                    <a:lnTo>
                      <a:pt x="8420" y="3640"/>
                    </a:lnTo>
                    <a:lnTo>
                      <a:pt x="8427" y="3672"/>
                    </a:lnTo>
                    <a:lnTo>
                      <a:pt x="8429" y="3705"/>
                    </a:lnTo>
                    <a:lnTo>
                      <a:pt x="8429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8179" y="8900"/>
                    </a:lnTo>
                    <a:lnTo>
                      <a:pt x="5824" y="8900"/>
                    </a:lnTo>
                    <a:close/>
                    <a:moveTo>
                      <a:pt x="6074" y="3955"/>
                    </a:moveTo>
                    <a:lnTo>
                      <a:pt x="6074" y="8400"/>
                    </a:lnTo>
                    <a:lnTo>
                      <a:pt x="7929" y="8400"/>
                    </a:lnTo>
                    <a:lnTo>
                      <a:pt x="7929" y="3955"/>
                    </a:lnTo>
                    <a:lnTo>
                      <a:pt x="6074" y="3955"/>
                    </a:lnTo>
                    <a:close/>
                    <a:moveTo>
                      <a:pt x="2071" y="8400"/>
                    </a:moveTo>
                    <a:lnTo>
                      <a:pt x="5574" y="8400"/>
                    </a:lnTo>
                    <a:lnTo>
                      <a:pt x="5574" y="3705"/>
                    </a:lnTo>
                    <a:lnTo>
                      <a:pt x="5574" y="1600"/>
                    </a:lnTo>
                    <a:lnTo>
                      <a:pt x="2071" y="1600"/>
                    </a:lnTo>
                    <a:lnTo>
                      <a:pt x="2071" y="8400"/>
                    </a:lnTo>
                    <a:close/>
                    <a:moveTo>
                      <a:pt x="6410" y="5974"/>
                    </a:moveTo>
                    <a:lnTo>
                      <a:pt x="6407" y="5958"/>
                    </a:lnTo>
                    <a:lnTo>
                      <a:pt x="6406" y="5942"/>
                    </a:lnTo>
                    <a:lnTo>
                      <a:pt x="6406" y="5118"/>
                    </a:lnTo>
                    <a:lnTo>
                      <a:pt x="6407" y="5102"/>
                    </a:lnTo>
                    <a:lnTo>
                      <a:pt x="6410" y="5086"/>
                    </a:lnTo>
                    <a:lnTo>
                      <a:pt x="6416" y="5070"/>
                    </a:lnTo>
                    <a:lnTo>
                      <a:pt x="6423" y="5056"/>
                    </a:lnTo>
                    <a:lnTo>
                      <a:pt x="6432" y="5042"/>
                    </a:lnTo>
                    <a:lnTo>
                      <a:pt x="6443" y="5030"/>
                    </a:lnTo>
                    <a:lnTo>
                      <a:pt x="6455" y="5019"/>
                    </a:lnTo>
                    <a:lnTo>
                      <a:pt x="6468" y="5010"/>
                    </a:lnTo>
                    <a:lnTo>
                      <a:pt x="6483" y="5003"/>
                    </a:lnTo>
                    <a:lnTo>
                      <a:pt x="6499" y="4997"/>
                    </a:lnTo>
                    <a:lnTo>
                      <a:pt x="6515" y="4994"/>
                    </a:lnTo>
                    <a:lnTo>
                      <a:pt x="6531" y="4993"/>
                    </a:lnTo>
                    <a:lnTo>
                      <a:pt x="7355" y="4993"/>
                    </a:lnTo>
                    <a:lnTo>
                      <a:pt x="7371" y="4994"/>
                    </a:lnTo>
                    <a:lnTo>
                      <a:pt x="7387" y="4997"/>
                    </a:lnTo>
                    <a:lnTo>
                      <a:pt x="7403" y="5003"/>
                    </a:lnTo>
                    <a:lnTo>
                      <a:pt x="7418" y="5010"/>
                    </a:lnTo>
                    <a:lnTo>
                      <a:pt x="7431" y="5019"/>
                    </a:lnTo>
                    <a:lnTo>
                      <a:pt x="7443" y="5030"/>
                    </a:lnTo>
                    <a:lnTo>
                      <a:pt x="7454" y="5042"/>
                    </a:lnTo>
                    <a:lnTo>
                      <a:pt x="7463" y="5056"/>
                    </a:lnTo>
                    <a:lnTo>
                      <a:pt x="7470" y="5070"/>
                    </a:lnTo>
                    <a:lnTo>
                      <a:pt x="7476" y="5086"/>
                    </a:lnTo>
                    <a:lnTo>
                      <a:pt x="7479" y="5102"/>
                    </a:lnTo>
                    <a:lnTo>
                      <a:pt x="7480" y="5118"/>
                    </a:lnTo>
                    <a:lnTo>
                      <a:pt x="7480" y="5942"/>
                    </a:lnTo>
                    <a:lnTo>
                      <a:pt x="7479" y="5958"/>
                    </a:lnTo>
                    <a:lnTo>
                      <a:pt x="7476" y="5974"/>
                    </a:lnTo>
                    <a:lnTo>
                      <a:pt x="7470" y="5990"/>
                    </a:lnTo>
                    <a:lnTo>
                      <a:pt x="7463" y="6004"/>
                    </a:lnTo>
                    <a:lnTo>
                      <a:pt x="7454" y="6018"/>
                    </a:lnTo>
                    <a:lnTo>
                      <a:pt x="7443" y="6030"/>
                    </a:lnTo>
                    <a:lnTo>
                      <a:pt x="7431" y="6041"/>
                    </a:lnTo>
                    <a:lnTo>
                      <a:pt x="7418" y="6050"/>
                    </a:lnTo>
                    <a:lnTo>
                      <a:pt x="7403" y="6057"/>
                    </a:lnTo>
                    <a:lnTo>
                      <a:pt x="7387" y="6063"/>
                    </a:lnTo>
                    <a:lnTo>
                      <a:pt x="7371" y="6066"/>
                    </a:lnTo>
                    <a:lnTo>
                      <a:pt x="7355" y="6067"/>
                    </a:lnTo>
                    <a:lnTo>
                      <a:pt x="6531" y="6067"/>
                    </a:lnTo>
                    <a:lnTo>
                      <a:pt x="6515" y="6066"/>
                    </a:lnTo>
                    <a:lnTo>
                      <a:pt x="6499" y="6063"/>
                    </a:lnTo>
                    <a:lnTo>
                      <a:pt x="6483" y="6057"/>
                    </a:lnTo>
                    <a:lnTo>
                      <a:pt x="6468" y="6050"/>
                    </a:lnTo>
                    <a:lnTo>
                      <a:pt x="6455" y="6041"/>
                    </a:lnTo>
                    <a:lnTo>
                      <a:pt x="6443" y="6030"/>
                    </a:lnTo>
                    <a:lnTo>
                      <a:pt x="6432" y="6018"/>
                    </a:lnTo>
                    <a:lnTo>
                      <a:pt x="6423" y="6004"/>
                    </a:lnTo>
                    <a:lnTo>
                      <a:pt x="6416" y="5990"/>
                    </a:lnTo>
                    <a:lnTo>
                      <a:pt x="6410" y="5974"/>
                    </a:lnTo>
                    <a:close/>
                    <a:moveTo>
                      <a:pt x="6656" y="5817"/>
                    </a:moveTo>
                    <a:lnTo>
                      <a:pt x="7230" y="5817"/>
                    </a:lnTo>
                    <a:lnTo>
                      <a:pt x="7230" y="5243"/>
                    </a:lnTo>
                    <a:lnTo>
                      <a:pt x="6656" y="5243"/>
                    </a:lnTo>
                    <a:lnTo>
                      <a:pt x="6656" y="5817"/>
                    </a:lnTo>
                    <a:close/>
                    <a:moveTo>
                      <a:pt x="6416" y="7638"/>
                    </a:moveTo>
                    <a:lnTo>
                      <a:pt x="6410" y="7622"/>
                    </a:lnTo>
                    <a:lnTo>
                      <a:pt x="6407" y="7606"/>
                    </a:lnTo>
                    <a:lnTo>
                      <a:pt x="6406" y="7590"/>
                    </a:lnTo>
                    <a:lnTo>
                      <a:pt x="6406" y="6766"/>
                    </a:lnTo>
                    <a:lnTo>
                      <a:pt x="6407" y="6750"/>
                    </a:lnTo>
                    <a:lnTo>
                      <a:pt x="6410" y="6734"/>
                    </a:lnTo>
                    <a:lnTo>
                      <a:pt x="6416" y="6718"/>
                    </a:lnTo>
                    <a:lnTo>
                      <a:pt x="6423" y="6704"/>
                    </a:lnTo>
                    <a:lnTo>
                      <a:pt x="6432" y="6690"/>
                    </a:lnTo>
                    <a:lnTo>
                      <a:pt x="6443" y="6678"/>
                    </a:lnTo>
                    <a:lnTo>
                      <a:pt x="6455" y="6667"/>
                    </a:lnTo>
                    <a:lnTo>
                      <a:pt x="6468" y="6658"/>
                    </a:lnTo>
                    <a:lnTo>
                      <a:pt x="6483" y="6651"/>
                    </a:lnTo>
                    <a:lnTo>
                      <a:pt x="6499" y="6645"/>
                    </a:lnTo>
                    <a:lnTo>
                      <a:pt x="6515" y="6642"/>
                    </a:lnTo>
                    <a:lnTo>
                      <a:pt x="6531" y="6641"/>
                    </a:lnTo>
                    <a:lnTo>
                      <a:pt x="7355" y="6641"/>
                    </a:lnTo>
                    <a:lnTo>
                      <a:pt x="7371" y="6642"/>
                    </a:lnTo>
                    <a:lnTo>
                      <a:pt x="7387" y="6645"/>
                    </a:lnTo>
                    <a:lnTo>
                      <a:pt x="7403" y="6651"/>
                    </a:lnTo>
                    <a:lnTo>
                      <a:pt x="7418" y="6658"/>
                    </a:lnTo>
                    <a:lnTo>
                      <a:pt x="7431" y="6667"/>
                    </a:lnTo>
                    <a:lnTo>
                      <a:pt x="7443" y="6678"/>
                    </a:lnTo>
                    <a:lnTo>
                      <a:pt x="7454" y="6690"/>
                    </a:lnTo>
                    <a:lnTo>
                      <a:pt x="7463" y="6704"/>
                    </a:lnTo>
                    <a:lnTo>
                      <a:pt x="7470" y="6718"/>
                    </a:lnTo>
                    <a:lnTo>
                      <a:pt x="7476" y="6734"/>
                    </a:lnTo>
                    <a:lnTo>
                      <a:pt x="7479" y="6750"/>
                    </a:lnTo>
                    <a:lnTo>
                      <a:pt x="7480" y="6766"/>
                    </a:lnTo>
                    <a:lnTo>
                      <a:pt x="7480" y="7590"/>
                    </a:lnTo>
                    <a:lnTo>
                      <a:pt x="7479" y="7606"/>
                    </a:lnTo>
                    <a:lnTo>
                      <a:pt x="7476" y="7622"/>
                    </a:lnTo>
                    <a:lnTo>
                      <a:pt x="7470" y="7638"/>
                    </a:lnTo>
                    <a:lnTo>
                      <a:pt x="7463" y="7653"/>
                    </a:lnTo>
                    <a:lnTo>
                      <a:pt x="7454" y="7666"/>
                    </a:lnTo>
                    <a:lnTo>
                      <a:pt x="7443" y="7678"/>
                    </a:lnTo>
                    <a:lnTo>
                      <a:pt x="7431" y="7689"/>
                    </a:lnTo>
                    <a:lnTo>
                      <a:pt x="7418" y="7698"/>
                    </a:lnTo>
                    <a:lnTo>
                      <a:pt x="7403" y="7705"/>
                    </a:lnTo>
                    <a:lnTo>
                      <a:pt x="7387" y="7711"/>
                    </a:lnTo>
                    <a:lnTo>
                      <a:pt x="7371" y="7714"/>
                    </a:lnTo>
                    <a:lnTo>
                      <a:pt x="7355" y="7715"/>
                    </a:lnTo>
                    <a:lnTo>
                      <a:pt x="6531" y="7715"/>
                    </a:lnTo>
                    <a:lnTo>
                      <a:pt x="6515" y="7714"/>
                    </a:lnTo>
                    <a:lnTo>
                      <a:pt x="6499" y="7711"/>
                    </a:lnTo>
                    <a:lnTo>
                      <a:pt x="6483" y="7705"/>
                    </a:lnTo>
                    <a:lnTo>
                      <a:pt x="6468" y="7698"/>
                    </a:lnTo>
                    <a:lnTo>
                      <a:pt x="6455" y="7689"/>
                    </a:lnTo>
                    <a:lnTo>
                      <a:pt x="6443" y="7678"/>
                    </a:lnTo>
                    <a:lnTo>
                      <a:pt x="6432" y="7666"/>
                    </a:lnTo>
                    <a:lnTo>
                      <a:pt x="6423" y="7653"/>
                    </a:lnTo>
                    <a:lnTo>
                      <a:pt x="6416" y="7638"/>
                    </a:lnTo>
                    <a:close/>
                    <a:moveTo>
                      <a:pt x="6656" y="6891"/>
                    </a:moveTo>
                    <a:lnTo>
                      <a:pt x="6656" y="7465"/>
                    </a:lnTo>
                    <a:lnTo>
                      <a:pt x="7230" y="7465"/>
                    </a:lnTo>
                    <a:lnTo>
                      <a:pt x="7230" y="6891"/>
                    </a:lnTo>
                    <a:lnTo>
                      <a:pt x="6656" y="6891"/>
                    </a:lnTo>
                    <a:close/>
                    <a:moveTo>
                      <a:pt x="3937" y="5032"/>
                    </a:moveTo>
                    <a:lnTo>
                      <a:pt x="3934" y="5016"/>
                    </a:lnTo>
                    <a:lnTo>
                      <a:pt x="3933" y="5000"/>
                    </a:lnTo>
                    <a:lnTo>
                      <a:pt x="3933" y="4176"/>
                    </a:lnTo>
                    <a:lnTo>
                      <a:pt x="3934" y="4160"/>
                    </a:lnTo>
                    <a:lnTo>
                      <a:pt x="3937" y="4144"/>
                    </a:lnTo>
                    <a:lnTo>
                      <a:pt x="3943" y="4128"/>
                    </a:lnTo>
                    <a:lnTo>
                      <a:pt x="3950" y="4114"/>
                    </a:lnTo>
                    <a:lnTo>
                      <a:pt x="3959" y="4100"/>
                    </a:lnTo>
                    <a:lnTo>
                      <a:pt x="3970" y="4088"/>
                    </a:lnTo>
                    <a:lnTo>
                      <a:pt x="3982" y="4077"/>
                    </a:lnTo>
                    <a:lnTo>
                      <a:pt x="3996" y="4068"/>
                    </a:lnTo>
                    <a:lnTo>
                      <a:pt x="4010" y="4061"/>
                    </a:lnTo>
                    <a:lnTo>
                      <a:pt x="4026" y="4055"/>
                    </a:lnTo>
                    <a:lnTo>
                      <a:pt x="4042" y="4052"/>
                    </a:lnTo>
                    <a:lnTo>
                      <a:pt x="4058" y="4051"/>
                    </a:lnTo>
                    <a:lnTo>
                      <a:pt x="4882" y="4051"/>
                    </a:lnTo>
                    <a:lnTo>
                      <a:pt x="4898" y="4052"/>
                    </a:lnTo>
                    <a:lnTo>
                      <a:pt x="4914" y="4055"/>
                    </a:lnTo>
                    <a:lnTo>
                      <a:pt x="4930" y="4061"/>
                    </a:lnTo>
                    <a:lnTo>
                      <a:pt x="4944" y="4068"/>
                    </a:lnTo>
                    <a:lnTo>
                      <a:pt x="4958" y="4077"/>
                    </a:lnTo>
                    <a:lnTo>
                      <a:pt x="4970" y="4088"/>
                    </a:lnTo>
                    <a:lnTo>
                      <a:pt x="4981" y="4100"/>
                    </a:lnTo>
                    <a:lnTo>
                      <a:pt x="4990" y="4114"/>
                    </a:lnTo>
                    <a:lnTo>
                      <a:pt x="4997" y="4128"/>
                    </a:lnTo>
                    <a:lnTo>
                      <a:pt x="5003" y="4144"/>
                    </a:lnTo>
                    <a:lnTo>
                      <a:pt x="5006" y="4160"/>
                    </a:lnTo>
                    <a:lnTo>
                      <a:pt x="5007" y="4176"/>
                    </a:lnTo>
                    <a:lnTo>
                      <a:pt x="5007" y="5000"/>
                    </a:lnTo>
                    <a:lnTo>
                      <a:pt x="5006" y="5016"/>
                    </a:lnTo>
                    <a:lnTo>
                      <a:pt x="5003" y="5032"/>
                    </a:lnTo>
                    <a:lnTo>
                      <a:pt x="4997" y="5048"/>
                    </a:lnTo>
                    <a:lnTo>
                      <a:pt x="4990" y="5062"/>
                    </a:lnTo>
                    <a:lnTo>
                      <a:pt x="4981" y="5076"/>
                    </a:lnTo>
                    <a:lnTo>
                      <a:pt x="4970" y="5088"/>
                    </a:lnTo>
                    <a:lnTo>
                      <a:pt x="4958" y="5099"/>
                    </a:lnTo>
                    <a:lnTo>
                      <a:pt x="4944" y="5108"/>
                    </a:lnTo>
                    <a:lnTo>
                      <a:pt x="4930" y="5115"/>
                    </a:lnTo>
                    <a:lnTo>
                      <a:pt x="4914" y="5121"/>
                    </a:lnTo>
                    <a:lnTo>
                      <a:pt x="4898" y="5124"/>
                    </a:lnTo>
                    <a:lnTo>
                      <a:pt x="4882" y="5125"/>
                    </a:lnTo>
                    <a:lnTo>
                      <a:pt x="4058" y="5125"/>
                    </a:lnTo>
                    <a:lnTo>
                      <a:pt x="4042" y="5124"/>
                    </a:lnTo>
                    <a:lnTo>
                      <a:pt x="4026" y="5121"/>
                    </a:lnTo>
                    <a:lnTo>
                      <a:pt x="4010" y="5115"/>
                    </a:lnTo>
                    <a:lnTo>
                      <a:pt x="3996" y="5108"/>
                    </a:lnTo>
                    <a:lnTo>
                      <a:pt x="3982" y="5099"/>
                    </a:lnTo>
                    <a:lnTo>
                      <a:pt x="3970" y="5088"/>
                    </a:lnTo>
                    <a:lnTo>
                      <a:pt x="3959" y="5076"/>
                    </a:lnTo>
                    <a:lnTo>
                      <a:pt x="3950" y="5062"/>
                    </a:lnTo>
                    <a:lnTo>
                      <a:pt x="3943" y="5048"/>
                    </a:lnTo>
                    <a:lnTo>
                      <a:pt x="3937" y="5032"/>
                    </a:lnTo>
                    <a:close/>
                    <a:moveTo>
                      <a:pt x="4183" y="4875"/>
                    </a:moveTo>
                    <a:lnTo>
                      <a:pt x="4757" y="4875"/>
                    </a:lnTo>
                    <a:lnTo>
                      <a:pt x="4757" y="4301"/>
                    </a:lnTo>
                    <a:lnTo>
                      <a:pt x="4183" y="4301"/>
                    </a:lnTo>
                    <a:lnTo>
                      <a:pt x="4183" y="4875"/>
                    </a:lnTo>
                    <a:close/>
                    <a:moveTo>
                      <a:pt x="3937" y="6680"/>
                    </a:moveTo>
                    <a:lnTo>
                      <a:pt x="3934" y="6664"/>
                    </a:lnTo>
                    <a:lnTo>
                      <a:pt x="3933" y="6648"/>
                    </a:lnTo>
                    <a:lnTo>
                      <a:pt x="3933" y="5824"/>
                    </a:lnTo>
                    <a:lnTo>
                      <a:pt x="3934" y="5808"/>
                    </a:lnTo>
                    <a:lnTo>
                      <a:pt x="3937" y="5792"/>
                    </a:lnTo>
                    <a:lnTo>
                      <a:pt x="3943" y="5776"/>
                    </a:lnTo>
                    <a:lnTo>
                      <a:pt x="3950" y="5762"/>
                    </a:lnTo>
                    <a:lnTo>
                      <a:pt x="3959" y="5748"/>
                    </a:lnTo>
                    <a:lnTo>
                      <a:pt x="3970" y="5736"/>
                    </a:lnTo>
                    <a:lnTo>
                      <a:pt x="3982" y="5725"/>
                    </a:lnTo>
                    <a:lnTo>
                      <a:pt x="3996" y="5716"/>
                    </a:lnTo>
                    <a:lnTo>
                      <a:pt x="4010" y="5709"/>
                    </a:lnTo>
                    <a:lnTo>
                      <a:pt x="4026" y="5703"/>
                    </a:lnTo>
                    <a:lnTo>
                      <a:pt x="4042" y="5700"/>
                    </a:lnTo>
                    <a:lnTo>
                      <a:pt x="4058" y="5699"/>
                    </a:lnTo>
                    <a:lnTo>
                      <a:pt x="4882" y="5699"/>
                    </a:lnTo>
                    <a:lnTo>
                      <a:pt x="4898" y="5700"/>
                    </a:lnTo>
                    <a:lnTo>
                      <a:pt x="4914" y="5703"/>
                    </a:lnTo>
                    <a:lnTo>
                      <a:pt x="4930" y="5709"/>
                    </a:lnTo>
                    <a:lnTo>
                      <a:pt x="4944" y="5716"/>
                    </a:lnTo>
                    <a:lnTo>
                      <a:pt x="4958" y="5725"/>
                    </a:lnTo>
                    <a:lnTo>
                      <a:pt x="4970" y="5736"/>
                    </a:lnTo>
                    <a:lnTo>
                      <a:pt x="4981" y="5748"/>
                    </a:lnTo>
                    <a:lnTo>
                      <a:pt x="4990" y="5762"/>
                    </a:lnTo>
                    <a:lnTo>
                      <a:pt x="4997" y="5776"/>
                    </a:lnTo>
                    <a:lnTo>
                      <a:pt x="5003" y="5792"/>
                    </a:lnTo>
                    <a:lnTo>
                      <a:pt x="5006" y="5808"/>
                    </a:lnTo>
                    <a:lnTo>
                      <a:pt x="5007" y="5824"/>
                    </a:lnTo>
                    <a:lnTo>
                      <a:pt x="5007" y="6648"/>
                    </a:lnTo>
                    <a:lnTo>
                      <a:pt x="5006" y="6664"/>
                    </a:lnTo>
                    <a:lnTo>
                      <a:pt x="5003" y="6680"/>
                    </a:lnTo>
                    <a:lnTo>
                      <a:pt x="4997" y="6696"/>
                    </a:lnTo>
                    <a:lnTo>
                      <a:pt x="4990" y="6710"/>
                    </a:lnTo>
                    <a:lnTo>
                      <a:pt x="4981" y="6724"/>
                    </a:lnTo>
                    <a:lnTo>
                      <a:pt x="4970" y="6736"/>
                    </a:lnTo>
                    <a:lnTo>
                      <a:pt x="4958" y="6747"/>
                    </a:lnTo>
                    <a:lnTo>
                      <a:pt x="4944" y="6756"/>
                    </a:lnTo>
                    <a:lnTo>
                      <a:pt x="4930" y="6763"/>
                    </a:lnTo>
                    <a:lnTo>
                      <a:pt x="4914" y="6769"/>
                    </a:lnTo>
                    <a:lnTo>
                      <a:pt x="4898" y="6772"/>
                    </a:lnTo>
                    <a:lnTo>
                      <a:pt x="4882" y="6773"/>
                    </a:lnTo>
                    <a:lnTo>
                      <a:pt x="4058" y="6773"/>
                    </a:lnTo>
                    <a:lnTo>
                      <a:pt x="4042" y="6772"/>
                    </a:lnTo>
                    <a:lnTo>
                      <a:pt x="4026" y="6769"/>
                    </a:lnTo>
                    <a:lnTo>
                      <a:pt x="4010" y="6763"/>
                    </a:lnTo>
                    <a:lnTo>
                      <a:pt x="3996" y="6756"/>
                    </a:lnTo>
                    <a:lnTo>
                      <a:pt x="3982" y="6747"/>
                    </a:lnTo>
                    <a:lnTo>
                      <a:pt x="3970" y="6736"/>
                    </a:lnTo>
                    <a:lnTo>
                      <a:pt x="3959" y="6724"/>
                    </a:lnTo>
                    <a:lnTo>
                      <a:pt x="3950" y="6710"/>
                    </a:lnTo>
                    <a:lnTo>
                      <a:pt x="3943" y="6696"/>
                    </a:lnTo>
                    <a:lnTo>
                      <a:pt x="3937" y="6680"/>
                    </a:lnTo>
                    <a:close/>
                    <a:moveTo>
                      <a:pt x="4183" y="6523"/>
                    </a:moveTo>
                    <a:lnTo>
                      <a:pt x="4757" y="6523"/>
                    </a:lnTo>
                    <a:lnTo>
                      <a:pt x="4757" y="5949"/>
                    </a:lnTo>
                    <a:lnTo>
                      <a:pt x="4183" y="5949"/>
                    </a:lnTo>
                    <a:lnTo>
                      <a:pt x="4183" y="6523"/>
                    </a:lnTo>
                    <a:close/>
                    <a:moveTo>
                      <a:pt x="2642" y="5032"/>
                    </a:moveTo>
                    <a:lnTo>
                      <a:pt x="2639" y="5016"/>
                    </a:lnTo>
                    <a:lnTo>
                      <a:pt x="2638" y="5000"/>
                    </a:lnTo>
                    <a:lnTo>
                      <a:pt x="2638" y="4176"/>
                    </a:lnTo>
                    <a:lnTo>
                      <a:pt x="2639" y="4160"/>
                    </a:lnTo>
                    <a:lnTo>
                      <a:pt x="2642" y="4144"/>
                    </a:lnTo>
                    <a:lnTo>
                      <a:pt x="2648" y="4128"/>
                    </a:lnTo>
                    <a:lnTo>
                      <a:pt x="2655" y="4114"/>
                    </a:lnTo>
                    <a:lnTo>
                      <a:pt x="2664" y="4100"/>
                    </a:lnTo>
                    <a:lnTo>
                      <a:pt x="2675" y="4088"/>
                    </a:lnTo>
                    <a:lnTo>
                      <a:pt x="2687" y="4077"/>
                    </a:lnTo>
                    <a:lnTo>
                      <a:pt x="2700" y="4068"/>
                    </a:lnTo>
                    <a:lnTo>
                      <a:pt x="2715" y="4061"/>
                    </a:lnTo>
                    <a:lnTo>
                      <a:pt x="2731" y="4055"/>
                    </a:lnTo>
                    <a:lnTo>
                      <a:pt x="2747" y="4052"/>
                    </a:lnTo>
                    <a:lnTo>
                      <a:pt x="2763" y="4051"/>
                    </a:lnTo>
                    <a:lnTo>
                      <a:pt x="3587" y="4051"/>
                    </a:lnTo>
                    <a:lnTo>
                      <a:pt x="3603" y="4052"/>
                    </a:lnTo>
                    <a:lnTo>
                      <a:pt x="3619" y="4055"/>
                    </a:lnTo>
                    <a:lnTo>
                      <a:pt x="3635" y="4061"/>
                    </a:lnTo>
                    <a:lnTo>
                      <a:pt x="3649" y="4068"/>
                    </a:lnTo>
                    <a:lnTo>
                      <a:pt x="3663" y="4077"/>
                    </a:lnTo>
                    <a:lnTo>
                      <a:pt x="3675" y="4088"/>
                    </a:lnTo>
                    <a:lnTo>
                      <a:pt x="3686" y="4100"/>
                    </a:lnTo>
                    <a:lnTo>
                      <a:pt x="3695" y="4114"/>
                    </a:lnTo>
                    <a:lnTo>
                      <a:pt x="3702" y="4128"/>
                    </a:lnTo>
                    <a:lnTo>
                      <a:pt x="3708" y="4144"/>
                    </a:lnTo>
                    <a:lnTo>
                      <a:pt x="3711" y="4160"/>
                    </a:lnTo>
                    <a:lnTo>
                      <a:pt x="3712" y="4176"/>
                    </a:lnTo>
                    <a:lnTo>
                      <a:pt x="3712" y="5000"/>
                    </a:lnTo>
                    <a:lnTo>
                      <a:pt x="3711" y="5016"/>
                    </a:lnTo>
                    <a:lnTo>
                      <a:pt x="3708" y="5032"/>
                    </a:lnTo>
                    <a:lnTo>
                      <a:pt x="3702" y="5048"/>
                    </a:lnTo>
                    <a:lnTo>
                      <a:pt x="3695" y="5062"/>
                    </a:lnTo>
                    <a:lnTo>
                      <a:pt x="3686" y="5076"/>
                    </a:lnTo>
                    <a:lnTo>
                      <a:pt x="3675" y="5088"/>
                    </a:lnTo>
                    <a:lnTo>
                      <a:pt x="3663" y="5099"/>
                    </a:lnTo>
                    <a:lnTo>
                      <a:pt x="3649" y="5108"/>
                    </a:lnTo>
                    <a:lnTo>
                      <a:pt x="3635" y="5115"/>
                    </a:lnTo>
                    <a:lnTo>
                      <a:pt x="3619" y="5121"/>
                    </a:lnTo>
                    <a:lnTo>
                      <a:pt x="3603" y="5124"/>
                    </a:lnTo>
                    <a:lnTo>
                      <a:pt x="3587" y="5125"/>
                    </a:lnTo>
                    <a:lnTo>
                      <a:pt x="2763" y="5125"/>
                    </a:lnTo>
                    <a:lnTo>
                      <a:pt x="2747" y="5124"/>
                    </a:lnTo>
                    <a:lnTo>
                      <a:pt x="2731" y="5121"/>
                    </a:lnTo>
                    <a:lnTo>
                      <a:pt x="2715" y="5115"/>
                    </a:lnTo>
                    <a:lnTo>
                      <a:pt x="2700" y="5108"/>
                    </a:lnTo>
                    <a:lnTo>
                      <a:pt x="2687" y="5099"/>
                    </a:lnTo>
                    <a:lnTo>
                      <a:pt x="2675" y="5088"/>
                    </a:lnTo>
                    <a:lnTo>
                      <a:pt x="2664" y="5076"/>
                    </a:lnTo>
                    <a:lnTo>
                      <a:pt x="2655" y="5062"/>
                    </a:lnTo>
                    <a:lnTo>
                      <a:pt x="2648" y="5048"/>
                    </a:lnTo>
                    <a:lnTo>
                      <a:pt x="2642" y="5032"/>
                    </a:lnTo>
                    <a:close/>
                    <a:moveTo>
                      <a:pt x="2888" y="4875"/>
                    </a:moveTo>
                    <a:lnTo>
                      <a:pt x="3462" y="4875"/>
                    </a:lnTo>
                    <a:lnTo>
                      <a:pt x="3462" y="4301"/>
                    </a:lnTo>
                    <a:lnTo>
                      <a:pt x="2888" y="4301"/>
                    </a:lnTo>
                    <a:lnTo>
                      <a:pt x="2888" y="4875"/>
                    </a:lnTo>
                    <a:close/>
                    <a:moveTo>
                      <a:pt x="2642" y="6680"/>
                    </a:moveTo>
                    <a:lnTo>
                      <a:pt x="2639" y="6664"/>
                    </a:lnTo>
                    <a:lnTo>
                      <a:pt x="2638" y="6648"/>
                    </a:lnTo>
                    <a:lnTo>
                      <a:pt x="2638" y="5824"/>
                    </a:lnTo>
                    <a:lnTo>
                      <a:pt x="2639" y="5808"/>
                    </a:lnTo>
                    <a:lnTo>
                      <a:pt x="2642" y="5792"/>
                    </a:lnTo>
                    <a:lnTo>
                      <a:pt x="2648" y="5776"/>
                    </a:lnTo>
                    <a:lnTo>
                      <a:pt x="2655" y="5762"/>
                    </a:lnTo>
                    <a:lnTo>
                      <a:pt x="2664" y="5748"/>
                    </a:lnTo>
                    <a:lnTo>
                      <a:pt x="2675" y="5736"/>
                    </a:lnTo>
                    <a:lnTo>
                      <a:pt x="2687" y="5725"/>
                    </a:lnTo>
                    <a:lnTo>
                      <a:pt x="2700" y="5716"/>
                    </a:lnTo>
                    <a:lnTo>
                      <a:pt x="2715" y="5709"/>
                    </a:lnTo>
                    <a:lnTo>
                      <a:pt x="2731" y="5703"/>
                    </a:lnTo>
                    <a:lnTo>
                      <a:pt x="2747" y="5700"/>
                    </a:lnTo>
                    <a:lnTo>
                      <a:pt x="2763" y="5699"/>
                    </a:lnTo>
                    <a:lnTo>
                      <a:pt x="3587" y="5699"/>
                    </a:lnTo>
                    <a:lnTo>
                      <a:pt x="3603" y="5700"/>
                    </a:lnTo>
                    <a:lnTo>
                      <a:pt x="3619" y="5703"/>
                    </a:lnTo>
                    <a:lnTo>
                      <a:pt x="3635" y="5709"/>
                    </a:lnTo>
                    <a:lnTo>
                      <a:pt x="3649" y="5716"/>
                    </a:lnTo>
                    <a:lnTo>
                      <a:pt x="3663" y="5725"/>
                    </a:lnTo>
                    <a:lnTo>
                      <a:pt x="3675" y="5736"/>
                    </a:lnTo>
                    <a:lnTo>
                      <a:pt x="3686" y="5748"/>
                    </a:lnTo>
                    <a:lnTo>
                      <a:pt x="3695" y="5762"/>
                    </a:lnTo>
                    <a:lnTo>
                      <a:pt x="3702" y="5776"/>
                    </a:lnTo>
                    <a:lnTo>
                      <a:pt x="3708" y="5792"/>
                    </a:lnTo>
                    <a:lnTo>
                      <a:pt x="3711" y="5808"/>
                    </a:lnTo>
                    <a:lnTo>
                      <a:pt x="3712" y="5824"/>
                    </a:lnTo>
                    <a:lnTo>
                      <a:pt x="3712" y="6648"/>
                    </a:lnTo>
                    <a:lnTo>
                      <a:pt x="3711" y="6664"/>
                    </a:lnTo>
                    <a:lnTo>
                      <a:pt x="3708" y="6680"/>
                    </a:lnTo>
                    <a:lnTo>
                      <a:pt x="3702" y="6696"/>
                    </a:lnTo>
                    <a:lnTo>
                      <a:pt x="3695" y="6710"/>
                    </a:lnTo>
                    <a:lnTo>
                      <a:pt x="3686" y="6724"/>
                    </a:lnTo>
                    <a:lnTo>
                      <a:pt x="3675" y="6736"/>
                    </a:lnTo>
                    <a:lnTo>
                      <a:pt x="3663" y="6747"/>
                    </a:lnTo>
                    <a:lnTo>
                      <a:pt x="3649" y="6756"/>
                    </a:lnTo>
                    <a:lnTo>
                      <a:pt x="3635" y="6763"/>
                    </a:lnTo>
                    <a:lnTo>
                      <a:pt x="3619" y="6769"/>
                    </a:lnTo>
                    <a:lnTo>
                      <a:pt x="3603" y="6772"/>
                    </a:lnTo>
                    <a:lnTo>
                      <a:pt x="3587" y="6773"/>
                    </a:lnTo>
                    <a:lnTo>
                      <a:pt x="2763" y="6773"/>
                    </a:lnTo>
                    <a:lnTo>
                      <a:pt x="2747" y="6772"/>
                    </a:lnTo>
                    <a:lnTo>
                      <a:pt x="2731" y="6769"/>
                    </a:lnTo>
                    <a:lnTo>
                      <a:pt x="2715" y="6763"/>
                    </a:lnTo>
                    <a:lnTo>
                      <a:pt x="2700" y="6756"/>
                    </a:lnTo>
                    <a:lnTo>
                      <a:pt x="2687" y="6747"/>
                    </a:lnTo>
                    <a:lnTo>
                      <a:pt x="2675" y="6736"/>
                    </a:lnTo>
                    <a:lnTo>
                      <a:pt x="2664" y="6724"/>
                    </a:lnTo>
                    <a:lnTo>
                      <a:pt x="2655" y="6710"/>
                    </a:lnTo>
                    <a:lnTo>
                      <a:pt x="2648" y="6696"/>
                    </a:lnTo>
                    <a:lnTo>
                      <a:pt x="2642" y="6680"/>
                    </a:lnTo>
                    <a:close/>
                    <a:moveTo>
                      <a:pt x="2888" y="6523"/>
                    </a:moveTo>
                    <a:lnTo>
                      <a:pt x="3462" y="6523"/>
                    </a:lnTo>
                    <a:lnTo>
                      <a:pt x="3462" y="5949"/>
                    </a:lnTo>
                    <a:lnTo>
                      <a:pt x="2888" y="5949"/>
                    </a:lnTo>
                    <a:lnTo>
                      <a:pt x="2888" y="6523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39DEED0-313D-42D6-A810-0D41C74C1076}"/>
              </a:ext>
            </a:extLst>
          </p:cNvPr>
          <p:cNvCxnSpPr>
            <a:cxnSpLocks/>
          </p:cNvCxnSpPr>
          <p:nvPr/>
        </p:nvCxnSpPr>
        <p:spPr>
          <a:xfrm>
            <a:off x="294968" y="3118073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C30D584-9E50-4E5A-96A4-9BD3462A0B5D}"/>
              </a:ext>
            </a:extLst>
          </p:cNvPr>
          <p:cNvCxnSpPr>
            <a:cxnSpLocks/>
          </p:cNvCxnSpPr>
          <p:nvPr/>
        </p:nvCxnSpPr>
        <p:spPr>
          <a:xfrm>
            <a:off x="294968" y="3854091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FF878D-F365-4B51-9010-D2D72C1E4B52}"/>
              </a:ext>
            </a:extLst>
          </p:cNvPr>
          <p:cNvCxnSpPr>
            <a:cxnSpLocks/>
          </p:cNvCxnSpPr>
          <p:nvPr/>
        </p:nvCxnSpPr>
        <p:spPr>
          <a:xfrm>
            <a:off x="294968" y="4590109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F62D7C2-1095-48E8-AD36-4C7A29B08F3A}"/>
              </a:ext>
            </a:extLst>
          </p:cNvPr>
          <p:cNvCxnSpPr>
            <a:cxnSpLocks/>
          </p:cNvCxnSpPr>
          <p:nvPr/>
        </p:nvCxnSpPr>
        <p:spPr>
          <a:xfrm>
            <a:off x="294968" y="5326127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5941137-499A-4F44-9884-1FF6F4937136}"/>
              </a:ext>
            </a:extLst>
          </p:cNvPr>
          <p:cNvCxnSpPr>
            <a:cxnSpLocks/>
          </p:cNvCxnSpPr>
          <p:nvPr/>
        </p:nvCxnSpPr>
        <p:spPr>
          <a:xfrm>
            <a:off x="6583680" y="3118073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AEC0200-0770-47F2-A54D-B0B6EA3FFACE}"/>
              </a:ext>
            </a:extLst>
          </p:cNvPr>
          <p:cNvCxnSpPr>
            <a:cxnSpLocks/>
          </p:cNvCxnSpPr>
          <p:nvPr/>
        </p:nvCxnSpPr>
        <p:spPr>
          <a:xfrm>
            <a:off x="6583680" y="3854091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AAACD30-A763-409A-9D1B-7C074A1C9D30}"/>
              </a:ext>
            </a:extLst>
          </p:cNvPr>
          <p:cNvCxnSpPr>
            <a:cxnSpLocks/>
          </p:cNvCxnSpPr>
          <p:nvPr/>
        </p:nvCxnSpPr>
        <p:spPr>
          <a:xfrm>
            <a:off x="6583680" y="4590109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84C58E9-E470-41C7-A55C-C4519FA93DDB}"/>
              </a:ext>
            </a:extLst>
          </p:cNvPr>
          <p:cNvCxnSpPr>
            <a:cxnSpLocks/>
          </p:cNvCxnSpPr>
          <p:nvPr/>
        </p:nvCxnSpPr>
        <p:spPr>
          <a:xfrm>
            <a:off x="6583680" y="5326127"/>
            <a:ext cx="531335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5">
            <a:extLst>
              <a:ext uri="{FF2B5EF4-FFF2-40B4-BE49-F238E27FC236}">
                <a16:creationId xmlns:a16="http://schemas.microsoft.com/office/drawing/2014/main" id="{B0A2EE6B-BDBE-46BD-8EE2-A206B6F9B25F}"/>
              </a:ext>
            </a:extLst>
          </p:cNvPr>
          <p:cNvSpPr/>
          <p:nvPr/>
        </p:nvSpPr>
        <p:spPr>
          <a:xfrm>
            <a:off x="294968" y="2520204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Occupancy 92% across the three communities at closing.</a:t>
            </a:r>
          </a:p>
        </p:txBody>
      </p:sp>
      <p:sp>
        <p:nvSpPr>
          <p:cNvPr id="59" name="Text 5">
            <a:extLst>
              <a:ext uri="{FF2B5EF4-FFF2-40B4-BE49-F238E27FC236}">
                <a16:creationId xmlns:a16="http://schemas.microsoft.com/office/drawing/2014/main" id="{048A15DB-6D32-43F9-B175-8F65E61B8AA7}"/>
              </a:ext>
            </a:extLst>
          </p:cNvPr>
          <p:cNvSpPr/>
          <p:nvPr/>
        </p:nvSpPr>
        <p:spPr>
          <a:xfrm>
            <a:off x="294968" y="3256221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Average rent $1,418 per unit, with meaningful loss-to-lease.</a:t>
            </a:r>
          </a:p>
        </p:txBody>
      </p:sp>
      <p:sp>
        <p:nvSpPr>
          <p:cNvPr id="60" name="Text 5">
            <a:extLst>
              <a:ext uri="{FF2B5EF4-FFF2-40B4-BE49-F238E27FC236}">
                <a16:creationId xmlns:a16="http://schemas.microsoft.com/office/drawing/2014/main" id="{6CB43FF1-A9A4-48DA-B873-70E846D00AC4}"/>
              </a:ext>
            </a:extLst>
          </p:cNvPr>
          <p:cNvSpPr/>
          <p:nvPr/>
        </p:nvSpPr>
        <p:spPr>
          <a:xfrm>
            <a:off x="294968" y="3992238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Net operating income of about $7.6M in Year 1.</a:t>
            </a:r>
          </a:p>
        </p:txBody>
      </p:sp>
      <p:sp>
        <p:nvSpPr>
          <p:cNvPr id="61" name="Text 5">
            <a:extLst>
              <a:ext uri="{FF2B5EF4-FFF2-40B4-BE49-F238E27FC236}">
                <a16:creationId xmlns:a16="http://schemas.microsoft.com/office/drawing/2014/main" id="{5306688B-BBDF-43A2-93CA-4988DF986DF6}"/>
              </a:ext>
            </a:extLst>
          </p:cNvPr>
          <p:cNvSpPr/>
          <p:nvPr/>
        </p:nvSpPr>
        <p:spPr>
          <a:xfrm>
            <a:off x="294968" y="4728255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Going-in cap rate of 5.1% on the $148.5M basis.</a:t>
            </a:r>
          </a:p>
        </p:txBody>
      </p:sp>
      <p:sp>
        <p:nvSpPr>
          <p:cNvPr id="62" name="Text 5">
            <a:extLst>
              <a:ext uri="{FF2B5EF4-FFF2-40B4-BE49-F238E27FC236}">
                <a16:creationId xmlns:a16="http://schemas.microsoft.com/office/drawing/2014/main" id="{81D4C605-5D34-4EB5-8E73-E5EAF736F712}"/>
              </a:ext>
            </a:extLst>
          </p:cNvPr>
          <p:cNvSpPr/>
          <p:nvPr/>
        </p:nvSpPr>
        <p:spPr>
          <a:xfrm>
            <a:off x="294968" y="5464273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Classic, unrenovated unit interiors on 540 of 642 units.</a:t>
            </a:r>
          </a:p>
        </p:txBody>
      </p:sp>
      <p:sp>
        <p:nvSpPr>
          <p:cNvPr id="63" name="Text 5">
            <a:extLst>
              <a:ext uri="{FF2B5EF4-FFF2-40B4-BE49-F238E27FC236}">
                <a16:creationId xmlns:a16="http://schemas.microsoft.com/office/drawing/2014/main" id="{DADDFCCC-2314-43AD-8F76-DFE237D9783F}"/>
              </a:ext>
            </a:extLst>
          </p:cNvPr>
          <p:cNvSpPr/>
          <p:nvPr/>
        </p:nvSpPr>
        <p:spPr>
          <a:xfrm>
            <a:off x="6830994" y="2520204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Occupancy stabilized at roughly 94% post-renovation.</a:t>
            </a:r>
          </a:p>
        </p:txBody>
      </p:sp>
      <p:sp>
        <p:nvSpPr>
          <p:cNvPr id="64" name="Text 5">
            <a:extLst>
              <a:ext uri="{FF2B5EF4-FFF2-40B4-BE49-F238E27FC236}">
                <a16:creationId xmlns:a16="http://schemas.microsoft.com/office/drawing/2014/main" id="{F88FDE12-B7AD-47BE-98D2-E3071B61FB0E}"/>
              </a:ext>
            </a:extLst>
          </p:cNvPr>
          <p:cNvSpPr/>
          <p:nvPr/>
        </p:nvSpPr>
        <p:spPr>
          <a:xfrm>
            <a:off x="6830994" y="3256221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Average rent near $1,760 after premiums and market growth.</a:t>
            </a:r>
          </a:p>
        </p:txBody>
      </p:sp>
      <p:sp>
        <p:nvSpPr>
          <p:cNvPr id="65" name="Text 5">
            <a:extLst>
              <a:ext uri="{FF2B5EF4-FFF2-40B4-BE49-F238E27FC236}">
                <a16:creationId xmlns:a16="http://schemas.microsoft.com/office/drawing/2014/main" id="{F72FCAD7-7A57-4EFD-B06D-2DA4829DB726}"/>
              </a:ext>
            </a:extLst>
          </p:cNvPr>
          <p:cNvSpPr/>
          <p:nvPr/>
        </p:nvSpPr>
        <p:spPr>
          <a:xfrm>
            <a:off x="6830994" y="3992238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Net operating income of about $10.5M, up ~38%.</a:t>
            </a:r>
          </a:p>
        </p:txBody>
      </p:sp>
      <p:sp>
        <p:nvSpPr>
          <p:cNvPr id="66" name="Text 5">
            <a:extLst>
              <a:ext uri="{FF2B5EF4-FFF2-40B4-BE49-F238E27FC236}">
                <a16:creationId xmlns:a16="http://schemas.microsoft.com/office/drawing/2014/main" id="{F5AAA950-AFCA-4D91-AF8C-43F28375C780}"/>
              </a:ext>
            </a:extLst>
          </p:cNvPr>
          <p:cNvSpPr/>
          <p:nvPr/>
        </p:nvSpPr>
        <p:spPr>
          <a:xfrm>
            <a:off x="6830994" y="4728255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Stabilized yield on cost of approximately 6.0%.</a:t>
            </a:r>
          </a:p>
        </p:txBody>
      </p:sp>
      <p:sp>
        <p:nvSpPr>
          <p:cNvPr id="67" name="Text 5">
            <a:extLst>
              <a:ext uri="{FF2B5EF4-FFF2-40B4-BE49-F238E27FC236}">
                <a16:creationId xmlns:a16="http://schemas.microsoft.com/office/drawing/2014/main" id="{970383BA-75AA-408E-83AF-7740FEF3DD0E}"/>
              </a:ext>
            </a:extLst>
          </p:cNvPr>
          <p:cNvSpPr/>
          <p:nvPr/>
        </p:nvSpPr>
        <p:spPr>
          <a:xfrm>
            <a:off x="6830994" y="5464273"/>
            <a:ext cx="5066038" cy="459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200"/>
              </a:spcAft>
              <a:buSzPct val="100000"/>
            </a:pPr>
            <a:r>
              <a:rPr lang="en-US" sz="1400" dirty="0">
                <a:solidFill>
                  <a:srgbClr val="212529"/>
                </a:solidFill>
                <a:ea typeface="Calibri" pitchFamily="34" charset="-122"/>
                <a:cs typeface="Calibri" pitchFamily="34" charset="-120"/>
              </a:rPr>
              <a:t>540 renovated units commanding a ~$185 monthly premium.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CA7411-E970-0741-EF89-1064F7A28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27</a:t>
            </a:fld>
            <a:endParaRPr lang="en-PH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D4F3C5C-69DB-5F99-F80F-96399598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963857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9000C5-7848-AEB2-6A0B-F5A4A097D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Projections</a:t>
            </a:r>
            <a:endParaRPr lang="en-P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45298-8911-AE5B-CA00-67A8DB7CF2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225090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4C6DF-F125-913C-37B7-962426711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3C5A9-6375-FB40-39DD-D3CB63DD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Revenue, NOI &amp; Expense Growth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6067CC08-DCDF-430B-9DE0-C58DB88BCABF}"/>
              </a:ext>
            </a:extLst>
          </p:cNvPr>
          <p:cNvSpPr txBox="1">
            <a:spLocks/>
          </p:cNvSpPr>
          <p:nvPr/>
        </p:nvSpPr>
        <p:spPr>
          <a:xfrm>
            <a:off x="294968" y="1353789"/>
            <a:ext cx="3696943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Effective Gross Revenue ($M)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D74C8C-E582-773E-0441-2D50674EEBD8}"/>
              </a:ext>
            </a:extLst>
          </p:cNvPr>
          <p:cNvCxnSpPr>
            <a:cxnSpLocks/>
          </p:cNvCxnSpPr>
          <p:nvPr/>
        </p:nvCxnSpPr>
        <p:spPr>
          <a:xfrm>
            <a:off x="295173" y="1861464"/>
            <a:ext cx="42258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92426EA-289F-A27C-7ECA-276561A8A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0359459"/>
              </p:ext>
            </p:extLst>
          </p:nvPr>
        </p:nvGraphicFramePr>
        <p:xfrm>
          <a:off x="294966" y="2608542"/>
          <a:ext cx="3322848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A87712C-70E7-190F-C57A-067861689A9B}"/>
              </a:ext>
            </a:extLst>
          </p:cNvPr>
          <p:cNvSpPr txBox="1"/>
          <p:nvPr/>
        </p:nvSpPr>
        <p:spPr>
          <a:xfrm>
            <a:off x="294968" y="2019560"/>
            <a:ext cx="369694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Revenue grows from renovation premiums, loss-to-lease capture, and added other income.</a:t>
            </a:r>
          </a:p>
        </p:txBody>
      </p:sp>
      <p:sp>
        <p:nvSpPr>
          <p:cNvPr id="4" name="Text Placeholder 19">
            <a:extLst>
              <a:ext uri="{FF2B5EF4-FFF2-40B4-BE49-F238E27FC236}">
                <a16:creationId xmlns:a16="http://schemas.microsoft.com/office/drawing/2014/main" id="{DC0012D3-6179-735E-74B9-D50CDCF91E8A}"/>
              </a:ext>
            </a:extLst>
          </p:cNvPr>
          <p:cNvSpPr txBox="1">
            <a:spLocks/>
          </p:cNvSpPr>
          <p:nvPr/>
        </p:nvSpPr>
        <p:spPr>
          <a:xfrm>
            <a:off x="4247527" y="1353789"/>
            <a:ext cx="3696943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Net Operating Income ($M)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A9FEF10-FCE0-26E6-8321-7DF2B5F44CAD}"/>
              </a:ext>
            </a:extLst>
          </p:cNvPr>
          <p:cNvCxnSpPr>
            <a:cxnSpLocks/>
          </p:cNvCxnSpPr>
          <p:nvPr/>
        </p:nvCxnSpPr>
        <p:spPr>
          <a:xfrm>
            <a:off x="4247732" y="1861464"/>
            <a:ext cx="42258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0AD3728-FA9D-4B4C-E446-1E084C95B4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1954021"/>
              </p:ext>
            </p:extLst>
          </p:nvPr>
        </p:nvGraphicFramePr>
        <p:xfrm>
          <a:off x="4247526" y="2608542"/>
          <a:ext cx="3322848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FACA5A6-D015-5C61-D657-C0A920B10BBC}"/>
              </a:ext>
            </a:extLst>
          </p:cNvPr>
          <p:cNvSpPr txBox="1"/>
          <p:nvPr/>
        </p:nvSpPr>
        <p:spPr>
          <a:xfrm>
            <a:off x="4247528" y="2019560"/>
            <a:ext cx="369694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NOI rises ~38% over the hold as revenue gains outpace controlled expense growth.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524A9C50-9DDF-0623-93C0-93EED1193A6E}"/>
              </a:ext>
            </a:extLst>
          </p:cNvPr>
          <p:cNvSpPr txBox="1">
            <a:spLocks/>
          </p:cNvSpPr>
          <p:nvPr/>
        </p:nvSpPr>
        <p:spPr>
          <a:xfrm>
            <a:off x="8200086" y="1353789"/>
            <a:ext cx="3696943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Operating Expenses ($M)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BBBEA59-388B-A72A-243D-15355275901E}"/>
              </a:ext>
            </a:extLst>
          </p:cNvPr>
          <p:cNvCxnSpPr>
            <a:cxnSpLocks/>
          </p:cNvCxnSpPr>
          <p:nvPr/>
        </p:nvCxnSpPr>
        <p:spPr>
          <a:xfrm>
            <a:off x="8200291" y="1861464"/>
            <a:ext cx="42258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5E75F32B-0D94-2058-79F5-8F29BF0483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8015853"/>
              </p:ext>
            </p:extLst>
          </p:nvPr>
        </p:nvGraphicFramePr>
        <p:xfrm>
          <a:off x="8200085" y="2608542"/>
          <a:ext cx="3322848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D6E7110-3380-B66F-24B0-5AADF3F21BA9}"/>
              </a:ext>
            </a:extLst>
          </p:cNvPr>
          <p:cNvSpPr txBox="1"/>
          <p:nvPr/>
        </p:nvSpPr>
        <p:spPr>
          <a:xfrm>
            <a:off x="8200087" y="2019560"/>
            <a:ext cx="369694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Expenses grow modestly; in-house management and bulk buying offset inflation.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361D1D-87BA-0218-7A25-2661A3C4E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29</a:t>
            </a:fld>
            <a:endParaRPr lang="en-PH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3A6E2F0-917E-6A5D-0F0F-91B46C990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575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FB4A9A-C85F-A94A-9675-B437EE577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Executive 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A39C07-07DA-F3A4-4920-3B26850E97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98962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71783-1211-651F-803C-1B3FC7E6F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9F27-947E-9E7E-292E-382238C44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Projected Cash Flow by Year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03D01A67-D259-011A-804F-5A8EA4DD8DC7}"/>
              </a:ext>
            </a:extLst>
          </p:cNvPr>
          <p:cNvSpPr txBox="1">
            <a:spLocks/>
          </p:cNvSpPr>
          <p:nvPr/>
        </p:nvSpPr>
        <p:spPr>
          <a:xfrm>
            <a:off x="294967" y="1353789"/>
            <a:ext cx="2718677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Year 1–2 ($M)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B0E7A09-2249-0291-B848-B54CC99F9B88}"/>
              </a:ext>
            </a:extLst>
          </p:cNvPr>
          <p:cNvCxnSpPr>
            <a:cxnSpLocks/>
          </p:cNvCxnSpPr>
          <p:nvPr/>
        </p:nvCxnSpPr>
        <p:spPr>
          <a:xfrm>
            <a:off x="295118" y="1861464"/>
            <a:ext cx="310765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86FD598-1E34-33DB-477A-EB7CF99CF1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2769367"/>
              </p:ext>
            </p:extLst>
          </p:nvPr>
        </p:nvGraphicFramePr>
        <p:xfrm>
          <a:off x="294966" y="2608542"/>
          <a:ext cx="2443573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B890B9F-4DDC-9112-074F-C6944C836895}"/>
              </a:ext>
            </a:extLst>
          </p:cNvPr>
          <p:cNvSpPr txBox="1"/>
          <p:nvPr/>
        </p:nvSpPr>
        <p:spPr>
          <a:xfrm>
            <a:off x="294967" y="2019560"/>
            <a:ext cx="27186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Early cash flow funds modest distributions while renovations ramp across the portfolio.</a:t>
            </a:r>
          </a:p>
        </p:txBody>
      </p:sp>
      <p:sp>
        <p:nvSpPr>
          <p:cNvPr id="4" name="Text Placeholder 19">
            <a:extLst>
              <a:ext uri="{FF2B5EF4-FFF2-40B4-BE49-F238E27FC236}">
                <a16:creationId xmlns:a16="http://schemas.microsoft.com/office/drawing/2014/main" id="{C6BC7F32-E884-8AC1-52F8-EC7459EF47D2}"/>
              </a:ext>
            </a:extLst>
          </p:cNvPr>
          <p:cNvSpPr txBox="1">
            <a:spLocks/>
          </p:cNvSpPr>
          <p:nvPr/>
        </p:nvSpPr>
        <p:spPr>
          <a:xfrm>
            <a:off x="3256096" y="1353789"/>
            <a:ext cx="2718677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Year 3 ($M)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E88377-0788-E96A-2BAE-29D1D1ADA105}"/>
              </a:ext>
            </a:extLst>
          </p:cNvPr>
          <p:cNvCxnSpPr>
            <a:cxnSpLocks/>
          </p:cNvCxnSpPr>
          <p:nvPr/>
        </p:nvCxnSpPr>
        <p:spPr>
          <a:xfrm>
            <a:off x="3256246" y="1861464"/>
            <a:ext cx="310765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F877B69-B3D3-09DC-C7FA-5FF0AC7677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0272693"/>
              </p:ext>
            </p:extLst>
          </p:nvPr>
        </p:nvGraphicFramePr>
        <p:xfrm>
          <a:off x="3256095" y="2608542"/>
          <a:ext cx="2443573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0AB24A5-A3B5-3348-4387-AADBCB25DA16}"/>
              </a:ext>
            </a:extLst>
          </p:cNvPr>
          <p:cNvSpPr txBox="1"/>
          <p:nvPr/>
        </p:nvSpPr>
        <p:spPr>
          <a:xfrm>
            <a:off x="3256096" y="2019560"/>
            <a:ext cx="27186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Renovation premiums and rent growth lift distributable cash flow meaningfully.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2DB3E78B-9EC3-F791-513B-C16847671147}"/>
              </a:ext>
            </a:extLst>
          </p:cNvPr>
          <p:cNvSpPr txBox="1">
            <a:spLocks/>
          </p:cNvSpPr>
          <p:nvPr/>
        </p:nvSpPr>
        <p:spPr>
          <a:xfrm>
            <a:off x="6217225" y="1353789"/>
            <a:ext cx="2718677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Year 4 ($M)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A621F1B-9D75-61E1-B118-335EB7D7BA7D}"/>
              </a:ext>
            </a:extLst>
          </p:cNvPr>
          <p:cNvCxnSpPr>
            <a:cxnSpLocks/>
          </p:cNvCxnSpPr>
          <p:nvPr/>
        </p:nvCxnSpPr>
        <p:spPr>
          <a:xfrm>
            <a:off x="6217375" y="1861464"/>
            <a:ext cx="310765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F934EDC0-0EE8-948D-74FB-B57AF86E68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3441092"/>
              </p:ext>
            </p:extLst>
          </p:nvPr>
        </p:nvGraphicFramePr>
        <p:xfrm>
          <a:off x="6217224" y="2608542"/>
          <a:ext cx="2443573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1CC64B0-49BB-A086-8562-37999E751689}"/>
              </a:ext>
            </a:extLst>
          </p:cNvPr>
          <p:cNvSpPr txBox="1"/>
          <p:nvPr/>
        </p:nvSpPr>
        <p:spPr>
          <a:xfrm>
            <a:off x="6217225" y="2019560"/>
            <a:ext cx="27186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A stabilized, larger income stream supports a higher cash-on-cash yield.</a:t>
            </a:r>
          </a:p>
        </p:txBody>
      </p:sp>
      <p:sp>
        <p:nvSpPr>
          <p:cNvPr id="3" name="Text Placeholder 19">
            <a:extLst>
              <a:ext uri="{FF2B5EF4-FFF2-40B4-BE49-F238E27FC236}">
                <a16:creationId xmlns:a16="http://schemas.microsoft.com/office/drawing/2014/main" id="{F9C810EC-F5FE-AB0E-3CA9-7376245D8A96}"/>
              </a:ext>
            </a:extLst>
          </p:cNvPr>
          <p:cNvSpPr txBox="1">
            <a:spLocks/>
          </p:cNvSpPr>
          <p:nvPr/>
        </p:nvSpPr>
        <p:spPr>
          <a:xfrm>
            <a:off x="9178353" y="1353789"/>
            <a:ext cx="2718677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Year 5 ($M)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FB2EEF-C0D9-519C-D289-327F1B7D68C3}"/>
              </a:ext>
            </a:extLst>
          </p:cNvPr>
          <p:cNvCxnSpPr>
            <a:cxnSpLocks/>
          </p:cNvCxnSpPr>
          <p:nvPr/>
        </p:nvCxnSpPr>
        <p:spPr>
          <a:xfrm>
            <a:off x="9178503" y="1861464"/>
            <a:ext cx="310765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CEEBCFA1-2293-8C62-0226-720BD90FBD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4649640"/>
              </p:ext>
            </p:extLst>
          </p:nvPr>
        </p:nvGraphicFramePr>
        <p:xfrm>
          <a:off x="9178352" y="2608542"/>
          <a:ext cx="2443573" cy="354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30F2C00-6DDE-8A54-06CF-C3A518FC936E}"/>
              </a:ext>
            </a:extLst>
          </p:cNvPr>
          <p:cNvSpPr txBox="1"/>
          <p:nvPr/>
        </p:nvSpPr>
        <p:spPr>
          <a:xfrm>
            <a:off x="9178353" y="2019560"/>
            <a:ext cx="27186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/>
              <a:t>Peak operating cash flow precedes the projected Year-5 sale and capital event.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D9E51ED-45BF-9578-6377-C3FC19F23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30</a:t>
            </a:fld>
            <a:endParaRPr lang="en-PH" dirty="0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071FA10-8DE2-F305-6475-522751FB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4156764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518723A-45AE-4C7D-A6E8-139D0D5F8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Occupancy, Margin &amp; DSCR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E9A7B6-69DC-4A4A-A67B-262C132EAD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9112478"/>
              </p:ext>
            </p:extLst>
          </p:nvPr>
        </p:nvGraphicFramePr>
        <p:xfrm>
          <a:off x="294968" y="2142203"/>
          <a:ext cx="3719250" cy="284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2FA1B34-1A06-4F22-921F-F0814C4B8F23}"/>
              </a:ext>
            </a:extLst>
          </p:cNvPr>
          <p:cNvSpPr txBox="1"/>
          <p:nvPr/>
        </p:nvSpPr>
        <p:spPr>
          <a:xfrm>
            <a:off x="294969" y="1585509"/>
            <a:ext cx="3719251" cy="464427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Stabilized Occupancy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80BF70-B8DF-447F-A5A2-ADBF46728FFF}"/>
              </a:ext>
            </a:extLst>
          </p:cNvPr>
          <p:cNvSpPr txBox="1"/>
          <p:nvPr/>
        </p:nvSpPr>
        <p:spPr>
          <a:xfrm>
            <a:off x="425629" y="4913800"/>
            <a:ext cx="3421069" cy="973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600" b="1" dirty="0"/>
              <a:t>94% physical occupancy</a:t>
            </a:r>
            <a:br>
              <a:rPr lang="en-US" sz="1600" b="1" dirty="0"/>
            </a:br>
            <a:r>
              <a:rPr lang="en-US" sz="1600" dirty="0"/>
              <a:t>Underwritten stabilized occupancy across the portfolio after the renovation program completes.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8E1AEA8-5812-4223-97F6-D23C3A3B9E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817379"/>
              </p:ext>
            </p:extLst>
          </p:nvPr>
        </p:nvGraphicFramePr>
        <p:xfrm>
          <a:off x="4249833" y="2142203"/>
          <a:ext cx="3719250" cy="284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07931DA-AAC3-46E0-BF4A-B8358E66FFC6}"/>
              </a:ext>
            </a:extLst>
          </p:cNvPr>
          <p:cNvSpPr txBox="1"/>
          <p:nvPr/>
        </p:nvSpPr>
        <p:spPr>
          <a:xfrm>
            <a:off x="4235225" y="1585509"/>
            <a:ext cx="3719251" cy="464427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Operating Margin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89D542-3CB9-4CA6-99B5-CF9C78187DB3}"/>
              </a:ext>
            </a:extLst>
          </p:cNvPr>
          <p:cNvSpPr txBox="1"/>
          <p:nvPr/>
        </p:nvSpPr>
        <p:spPr>
          <a:xfrm>
            <a:off x="4394436" y="4913800"/>
            <a:ext cx="3421069" cy="973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600" b="1" dirty="0"/>
              <a:t>62% NOI margin</a:t>
            </a:r>
            <a:br>
              <a:rPr lang="en-US" sz="1600" b="1" dirty="0"/>
            </a:br>
            <a:r>
              <a:rPr lang="en-US" sz="1600" dirty="0"/>
              <a:t>Stabilized net operating income margin, supported by in-house management efficiencies.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66B6FBD-686C-4BFF-BCF2-A29662E029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7340095"/>
              </p:ext>
            </p:extLst>
          </p:nvPr>
        </p:nvGraphicFramePr>
        <p:xfrm>
          <a:off x="8177782" y="2142203"/>
          <a:ext cx="3719250" cy="284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9D09555-E9F1-445F-B889-C4EF8254CA92}"/>
              </a:ext>
            </a:extLst>
          </p:cNvPr>
          <p:cNvSpPr txBox="1"/>
          <p:nvPr/>
        </p:nvSpPr>
        <p:spPr>
          <a:xfrm>
            <a:off x="8177781" y="1585509"/>
            <a:ext cx="3719251" cy="464427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Debt Coverage</a:t>
            </a:r>
            <a:endParaRPr lang="en-PH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E13863-CE04-41A8-BC3D-C81EA5EB7E7C}"/>
              </a:ext>
            </a:extLst>
          </p:cNvPr>
          <p:cNvSpPr txBox="1"/>
          <p:nvPr/>
        </p:nvSpPr>
        <p:spPr>
          <a:xfrm>
            <a:off x="8326871" y="4913800"/>
            <a:ext cx="3421069" cy="973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600" b="1" dirty="0"/>
              <a:t>1.45x stabilized DSCR</a:t>
            </a:r>
            <a:br>
              <a:rPr lang="en-US" sz="1600" b="1" dirty="0"/>
            </a:br>
            <a:r>
              <a:rPr lang="en-US" sz="1600" dirty="0"/>
              <a:t>Projected debt-service coverage at stabilization, comfortably above the loan covenant.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DA04F34-9600-490D-A6B6-7E368793D9B3}"/>
              </a:ext>
            </a:extLst>
          </p:cNvPr>
          <p:cNvCxnSpPr>
            <a:cxnSpLocks/>
          </p:cNvCxnSpPr>
          <p:nvPr/>
        </p:nvCxnSpPr>
        <p:spPr>
          <a:xfrm>
            <a:off x="294969" y="2146266"/>
            <a:ext cx="37338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C7F2BAA-7AE5-4810-A438-2C8ED164256D}"/>
              </a:ext>
            </a:extLst>
          </p:cNvPr>
          <p:cNvCxnSpPr>
            <a:cxnSpLocks/>
          </p:cNvCxnSpPr>
          <p:nvPr/>
        </p:nvCxnSpPr>
        <p:spPr>
          <a:xfrm>
            <a:off x="4235225" y="2146266"/>
            <a:ext cx="37338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C001B1D-5F79-4904-92FE-3004B61B54F4}"/>
              </a:ext>
            </a:extLst>
          </p:cNvPr>
          <p:cNvCxnSpPr>
            <a:cxnSpLocks/>
          </p:cNvCxnSpPr>
          <p:nvPr/>
        </p:nvCxnSpPr>
        <p:spPr>
          <a:xfrm>
            <a:off x="8163174" y="2146266"/>
            <a:ext cx="37338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B8DDB7-CB16-8A82-151B-92F425652C43}"/>
              </a:ext>
            </a:extLst>
          </p:cNvPr>
          <p:cNvCxnSpPr/>
          <p:nvPr/>
        </p:nvCxnSpPr>
        <p:spPr>
          <a:xfrm>
            <a:off x="4125297" y="2361235"/>
            <a:ext cx="0" cy="3588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0E1947-D6F6-5746-5ED1-CF3F73156BD5}"/>
              </a:ext>
            </a:extLst>
          </p:cNvPr>
          <p:cNvCxnSpPr/>
          <p:nvPr/>
        </p:nvCxnSpPr>
        <p:spPr>
          <a:xfrm>
            <a:off x="8066703" y="2361235"/>
            <a:ext cx="0" cy="3588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22181E-E56E-190A-193B-6A695D1C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31</a:t>
            </a:fld>
            <a:endParaRPr lang="en-PH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23EC1E0-AF53-D12A-A54F-AD689EF5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19644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491EA-252F-46D4-9E87-619069BD7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Rent, NOI &amp; Value Growth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2B0EEE-2C93-4C33-8D77-F9017A2C34CA}"/>
              </a:ext>
            </a:extLst>
          </p:cNvPr>
          <p:cNvSpPr txBox="1"/>
          <p:nvPr/>
        </p:nvSpPr>
        <p:spPr>
          <a:xfrm>
            <a:off x="294968" y="2086678"/>
            <a:ext cx="3669536" cy="1738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Average monthly rent climbs from $1,418 at acquisition to roughly $1,760 at stabilization,</a:t>
            </a:r>
          </a:p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driven by renovation premiums, loss-to-lease capture, and market rent growth.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A2CD8F7F-BD64-4982-8058-661107226CCA}"/>
              </a:ext>
            </a:extLst>
          </p:cNvPr>
          <p:cNvSpPr txBox="1">
            <a:spLocks/>
          </p:cNvSpPr>
          <p:nvPr/>
        </p:nvSpPr>
        <p:spPr>
          <a:xfrm>
            <a:off x="294967" y="143340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Avg Rent ($/unit)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9CA235-8811-41B0-B774-34B357990E26}"/>
              </a:ext>
            </a:extLst>
          </p:cNvPr>
          <p:cNvCxnSpPr>
            <a:cxnSpLocks/>
          </p:cNvCxnSpPr>
          <p:nvPr/>
        </p:nvCxnSpPr>
        <p:spPr>
          <a:xfrm>
            <a:off x="295315" y="194108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9A6B7A7-D155-4A85-AF27-48586F83A3A6}"/>
              </a:ext>
            </a:extLst>
          </p:cNvPr>
          <p:cNvSpPr txBox="1"/>
          <p:nvPr/>
        </p:nvSpPr>
        <p:spPr>
          <a:xfrm>
            <a:off x="4261232" y="2086678"/>
            <a:ext cx="3669536" cy="1738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Net operating income grows from about $7.6M to $10.5M over the five-year hold,</a:t>
            </a:r>
          </a:p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a roughly 38% increase that is largely within our control to execute.</a:t>
            </a:r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D1E008CD-ACE8-46DD-AA8E-70051D5F8827}"/>
              </a:ext>
            </a:extLst>
          </p:cNvPr>
          <p:cNvSpPr txBox="1">
            <a:spLocks/>
          </p:cNvSpPr>
          <p:nvPr/>
        </p:nvSpPr>
        <p:spPr>
          <a:xfrm>
            <a:off x="4261231" y="143340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NOI ($M)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2940184-E990-4BA5-970C-9C2F88DDA9A0}"/>
              </a:ext>
            </a:extLst>
          </p:cNvPr>
          <p:cNvCxnSpPr>
            <a:cxnSpLocks/>
          </p:cNvCxnSpPr>
          <p:nvPr/>
        </p:nvCxnSpPr>
        <p:spPr>
          <a:xfrm>
            <a:off x="4261579" y="194108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1A6D8A3-FFBE-4A20-866B-B751E97BB192}"/>
              </a:ext>
            </a:extLst>
          </p:cNvPr>
          <p:cNvSpPr txBox="1"/>
          <p:nvPr/>
        </p:nvSpPr>
        <p:spPr>
          <a:xfrm>
            <a:off x="8227495" y="2086678"/>
            <a:ext cx="3669536" cy="17385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Implied value rises from the $148.5M basis toward a ~$200M exit at a 5.25% cap,</a:t>
            </a:r>
          </a:p>
          <a:p>
            <a:pPr marL="324000" lvl="1" indent="-216000">
              <a:spcAft>
                <a:spcPts val="1200"/>
              </a:spcAft>
              <a:buClr>
                <a:schemeClr val="tx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100000"/>
                  </a:schemeClr>
                </a:solidFill>
                <a:sym typeface="Trebuchet MS" panose="020B0603020202020204" pitchFamily="34" charset="0"/>
              </a:rPr>
              <a:t>translating NOI growth and modest cap-rate recovery into investor returns.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6E8C6A19-5228-4E45-BFA4-646F9D3DDF02}"/>
              </a:ext>
            </a:extLst>
          </p:cNvPr>
          <p:cNvSpPr txBox="1">
            <a:spLocks/>
          </p:cNvSpPr>
          <p:nvPr/>
        </p:nvSpPr>
        <p:spPr>
          <a:xfrm>
            <a:off x="8227494" y="1433408"/>
            <a:ext cx="3669536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Asset Value ($M)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E3E28C-1B67-4ED6-B30E-ED7B2855BE16}"/>
              </a:ext>
            </a:extLst>
          </p:cNvPr>
          <p:cNvCxnSpPr>
            <a:cxnSpLocks/>
          </p:cNvCxnSpPr>
          <p:nvPr/>
        </p:nvCxnSpPr>
        <p:spPr>
          <a:xfrm>
            <a:off x="8227842" y="1941083"/>
            <a:ext cx="512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283A91-F8F7-4E54-B855-4E05A5B5E6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8303676"/>
              </p:ext>
            </p:extLst>
          </p:nvPr>
        </p:nvGraphicFramePr>
        <p:xfrm>
          <a:off x="294966" y="4070059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ECBF851-F50D-4E7F-BEBC-D01231998D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603819"/>
              </p:ext>
            </p:extLst>
          </p:nvPr>
        </p:nvGraphicFramePr>
        <p:xfrm>
          <a:off x="4261231" y="4070059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866DA192-0318-48FF-B237-B02695F66F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6408869"/>
              </p:ext>
            </p:extLst>
          </p:nvPr>
        </p:nvGraphicFramePr>
        <p:xfrm>
          <a:off x="8227496" y="4070059"/>
          <a:ext cx="3669535" cy="205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A682E6-61F7-B9F3-5A9A-48E6EF52A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32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471346-C884-0C28-3BBF-CA3E3F263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387441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19298253-9384-4E88-822B-28597E752E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685240"/>
              </p:ext>
            </p:extLst>
          </p:nvPr>
        </p:nvGraphicFramePr>
        <p:xfrm>
          <a:off x="294968" y="1597307"/>
          <a:ext cx="11652221" cy="434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192">
                  <a:extLst>
                    <a:ext uri="{9D8B030D-6E8A-4147-A177-3AD203B41FA5}">
                      <a16:colId xmlns:a16="http://schemas.microsoft.com/office/drawing/2014/main" val="707147786"/>
                    </a:ext>
                  </a:extLst>
                </a:gridCol>
                <a:gridCol w="3489960">
                  <a:extLst>
                    <a:ext uri="{9D8B030D-6E8A-4147-A177-3AD203B41FA5}">
                      <a16:colId xmlns:a16="http://schemas.microsoft.com/office/drawing/2014/main" val="2675746163"/>
                    </a:ext>
                  </a:extLst>
                </a:gridCol>
                <a:gridCol w="3994363">
                  <a:extLst>
                    <a:ext uri="{9D8B030D-6E8A-4147-A177-3AD203B41FA5}">
                      <a16:colId xmlns:a16="http://schemas.microsoft.com/office/drawing/2014/main" val="3370450563"/>
                    </a:ext>
                  </a:extLst>
                </a:gridCol>
                <a:gridCol w="3182706">
                  <a:extLst>
                    <a:ext uri="{9D8B030D-6E8A-4147-A177-3AD203B41FA5}">
                      <a16:colId xmlns:a16="http://schemas.microsoft.com/office/drawing/2014/main" val="2810233388"/>
                    </a:ext>
                  </a:extLst>
                </a:gridCol>
              </a:tblGrid>
              <a:tr h="708824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9908467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endParaRPr lang="en-PH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Effective gross revenue</a:t>
                      </a:r>
                    </a:p>
                  </a:txBody>
                  <a:tcPr marL="68400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$12.3M  →  $16.9M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Grows with renovation premiums, loss-to-lease capture, and new other-income streams.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233439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endParaRPr lang="en-PH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Operating expenses</a:t>
                      </a:r>
                    </a:p>
                  </a:txBody>
                  <a:tcPr marL="68400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$4.7M  →  $6.4M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Rise modestly; in-house management and bulk purchasing offset most inflation.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443710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endParaRPr lang="en-PH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Net operating income</a:t>
                      </a:r>
                    </a:p>
                  </a:txBody>
                  <a:tcPr marL="68400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$7.6M  →  $10.5M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Up roughly 38% over the hold—the core driver of value creation in the plan.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429931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endParaRPr lang="en-PH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Capital expenditures</a:t>
                      </a:r>
                    </a:p>
                  </a:txBody>
                  <a:tcPr marL="68400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$3.1M  →  $0.5M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Front-loaded for the renovation program, then tapering to routine reserves.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163864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endParaRPr lang="en-PH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Cash flow after debt</a:t>
                      </a:r>
                    </a:p>
                  </a:txBody>
                  <a:tcPr marL="684000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$2.1M  →  $4.6M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Funds annual distributions; cash-on-cash yield builds toward the high single digits.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23223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E5FA19F-430A-4D3A-B374-042B1B26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Five-Year Pro Forma Summary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08903F-E5C0-4CA9-825B-E85D4B21980E}"/>
              </a:ext>
            </a:extLst>
          </p:cNvPr>
          <p:cNvGrpSpPr/>
          <p:nvPr/>
        </p:nvGrpSpPr>
        <p:grpSpPr>
          <a:xfrm>
            <a:off x="1277369" y="1713168"/>
            <a:ext cx="3462271" cy="578772"/>
            <a:chOff x="1280160" y="1713168"/>
            <a:chExt cx="4283405" cy="5787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204F008-B3EE-43FA-9934-DDA27FAFCA81}"/>
                </a:ext>
              </a:extLst>
            </p:cNvPr>
            <p:cNvSpPr/>
            <p:nvPr/>
          </p:nvSpPr>
          <p:spPr>
            <a:xfrm>
              <a:off x="1280160" y="1713168"/>
              <a:ext cx="4283405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rtlCol="0" anchor="ctr"/>
            <a:lstStyle/>
            <a:p>
              <a:pPr algn="ctr"/>
              <a:endParaRPr lang="en-PH" sz="1400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67EF1E2-058E-42DA-9EA1-3993D4D58433}"/>
                </a:ext>
              </a:extLst>
            </p:cNvPr>
            <p:cNvSpPr/>
            <p:nvPr/>
          </p:nvSpPr>
          <p:spPr>
            <a:xfrm>
              <a:off x="1280160" y="1713168"/>
              <a:ext cx="4283405" cy="52459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108000" rtlCol="0" anchor="ctr"/>
            <a:lstStyle/>
            <a:p>
              <a:pPr algn="ctr"/>
              <a:r>
                <a:rPr lang="en-US" sz="1400" b="1" dirty="0">
                  <a:cs typeface="Calibri" panose="020F0502020204030204" pitchFamily="34" charset="0"/>
                </a:rPr>
                <a:t>Metric</a:t>
              </a:r>
              <a:endParaRPr lang="en-PH" sz="1400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C091DB8-23C4-490C-B55A-B31B9450EACD}"/>
              </a:ext>
            </a:extLst>
          </p:cNvPr>
          <p:cNvGrpSpPr/>
          <p:nvPr/>
        </p:nvGrpSpPr>
        <p:grpSpPr>
          <a:xfrm>
            <a:off x="4782569" y="1713168"/>
            <a:ext cx="7114464" cy="578772"/>
            <a:chOff x="5603703" y="1713168"/>
            <a:chExt cx="3144829" cy="578772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274A173-3DDE-455A-9FBA-A875FA7C7E77}"/>
                </a:ext>
              </a:extLst>
            </p:cNvPr>
            <p:cNvSpPr/>
            <p:nvPr/>
          </p:nvSpPr>
          <p:spPr>
            <a:xfrm>
              <a:off x="5603703" y="1713168"/>
              <a:ext cx="3144829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rtlCol="0" anchor="ctr"/>
            <a:lstStyle/>
            <a:p>
              <a:pPr algn="ctr"/>
              <a:endParaRPr lang="en-PH" sz="14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17FACFC-02FC-4B0E-A032-1873AB3B7F04}"/>
                </a:ext>
              </a:extLst>
            </p:cNvPr>
            <p:cNvSpPr/>
            <p:nvPr/>
          </p:nvSpPr>
          <p:spPr>
            <a:xfrm>
              <a:off x="5603703" y="1713168"/>
              <a:ext cx="3144829" cy="52459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108000" rtlCol="0" anchor="ctr"/>
            <a:lstStyle/>
            <a:p>
              <a:pPr algn="ctr"/>
              <a:r>
                <a:rPr lang="en-US" sz="1400" b="1" dirty="0">
                  <a:cs typeface="Calibri" panose="020F0502020204030204" pitchFamily="34" charset="0"/>
                </a:rPr>
                <a:t>Year 1 → Year 5</a:t>
              </a:r>
              <a:endParaRPr lang="en-PH" sz="14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DD59016-C5E5-4C6D-8566-04B6002EAF27}"/>
              </a:ext>
            </a:extLst>
          </p:cNvPr>
          <p:cNvGrpSpPr/>
          <p:nvPr/>
        </p:nvGrpSpPr>
        <p:grpSpPr>
          <a:xfrm>
            <a:off x="294969" y="1713168"/>
            <a:ext cx="939472" cy="578772"/>
            <a:chOff x="294968" y="1713168"/>
            <a:chExt cx="2873083" cy="578772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26C8AB5-E3F7-470D-9398-BC8C3D701310}"/>
                </a:ext>
              </a:extLst>
            </p:cNvPr>
            <p:cNvSpPr/>
            <p:nvPr/>
          </p:nvSpPr>
          <p:spPr>
            <a:xfrm>
              <a:off x="294968" y="1713168"/>
              <a:ext cx="2873083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108000" rtlCol="0" anchor="ctr"/>
            <a:lstStyle/>
            <a:p>
              <a:pPr algn="ctr"/>
              <a:endParaRPr lang="en-PH" sz="14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F4394E4-5375-4B3D-B830-5D51B30C9395}"/>
                </a:ext>
              </a:extLst>
            </p:cNvPr>
            <p:cNvSpPr/>
            <p:nvPr/>
          </p:nvSpPr>
          <p:spPr>
            <a:xfrm>
              <a:off x="294968" y="1713168"/>
              <a:ext cx="2873083" cy="52459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108000" rtlCol="0" anchor="ctr"/>
            <a:lstStyle/>
            <a:p>
              <a:pPr algn="ctr"/>
              <a:r>
                <a:rPr lang="en-US" sz="1400" b="1" dirty="0">
                  <a:cs typeface="Calibri" panose="020F0502020204030204" pitchFamily="34" charset="0"/>
                </a:rPr>
                <a:t>#</a:t>
              </a:r>
              <a:endParaRPr lang="en-PH" sz="14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F0CB2C2-B427-476E-AF5A-6858AD32E7D2}"/>
              </a:ext>
            </a:extLst>
          </p:cNvPr>
          <p:cNvGrpSpPr/>
          <p:nvPr/>
        </p:nvGrpSpPr>
        <p:grpSpPr>
          <a:xfrm>
            <a:off x="1383224" y="2446684"/>
            <a:ext cx="415335" cy="414994"/>
            <a:chOff x="8624067" y="1760585"/>
            <a:chExt cx="633600" cy="633600"/>
          </a:xfrm>
        </p:grpSpPr>
        <p:sp>
          <p:nvSpPr>
            <p:cNvPr id="62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B82E323-B6AD-4216-A7F2-0646E8D76018}"/>
              </a:ext>
            </a:extLst>
          </p:cNvPr>
          <p:cNvGrpSpPr/>
          <p:nvPr/>
        </p:nvGrpSpPr>
        <p:grpSpPr>
          <a:xfrm>
            <a:off x="1383224" y="3181645"/>
            <a:ext cx="415335" cy="414994"/>
            <a:chOff x="5227152" y="2660110"/>
            <a:chExt cx="633600" cy="633600"/>
          </a:xfrm>
        </p:grpSpPr>
        <p:sp>
          <p:nvSpPr>
            <p:cNvPr id="64" name="Google Shape;629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257" y="1979"/>
                  </a:moveTo>
                  <a:lnTo>
                    <a:pt x="6743" y="1979"/>
                  </a:lnTo>
                  <a:lnTo>
                    <a:pt x="6752" y="1979"/>
                  </a:lnTo>
                  <a:lnTo>
                    <a:pt x="6760" y="1980"/>
                  </a:lnTo>
                  <a:lnTo>
                    <a:pt x="6769" y="1981"/>
                  </a:lnTo>
                  <a:lnTo>
                    <a:pt x="6777" y="1982"/>
                  </a:lnTo>
                  <a:lnTo>
                    <a:pt x="6786" y="1983"/>
                  </a:lnTo>
                  <a:lnTo>
                    <a:pt x="6794" y="1985"/>
                  </a:lnTo>
                  <a:lnTo>
                    <a:pt x="6803" y="1987"/>
                  </a:lnTo>
                  <a:lnTo>
                    <a:pt x="6811" y="1990"/>
                  </a:lnTo>
                  <a:lnTo>
                    <a:pt x="6820" y="1992"/>
                  </a:lnTo>
                  <a:lnTo>
                    <a:pt x="6828" y="1995"/>
                  </a:lnTo>
                  <a:lnTo>
                    <a:pt x="6836" y="1999"/>
                  </a:lnTo>
                  <a:lnTo>
                    <a:pt x="6844" y="2003"/>
                  </a:lnTo>
                  <a:lnTo>
                    <a:pt x="6851" y="2007"/>
                  </a:lnTo>
                  <a:lnTo>
                    <a:pt x="6859" y="2011"/>
                  </a:lnTo>
                  <a:lnTo>
                    <a:pt x="6866" y="2015"/>
                  </a:lnTo>
                  <a:lnTo>
                    <a:pt x="6874" y="2020"/>
                  </a:lnTo>
                  <a:lnTo>
                    <a:pt x="6881" y="2025"/>
                  </a:lnTo>
                  <a:lnTo>
                    <a:pt x="6887" y="2030"/>
                  </a:lnTo>
                  <a:lnTo>
                    <a:pt x="6894" y="2036"/>
                  </a:lnTo>
                  <a:lnTo>
                    <a:pt x="6901" y="2042"/>
                  </a:lnTo>
                  <a:lnTo>
                    <a:pt x="6907" y="2048"/>
                  </a:lnTo>
                  <a:lnTo>
                    <a:pt x="6913" y="2054"/>
                  </a:lnTo>
                  <a:lnTo>
                    <a:pt x="6919" y="2060"/>
                  </a:lnTo>
                  <a:lnTo>
                    <a:pt x="6924" y="2067"/>
                  </a:lnTo>
                  <a:lnTo>
                    <a:pt x="6929" y="2074"/>
                  </a:lnTo>
                  <a:lnTo>
                    <a:pt x="6935" y="2081"/>
                  </a:lnTo>
                  <a:lnTo>
                    <a:pt x="6939" y="2088"/>
                  </a:lnTo>
                  <a:lnTo>
                    <a:pt x="6944" y="2096"/>
                  </a:lnTo>
                  <a:lnTo>
                    <a:pt x="6948" y="2104"/>
                  </a:lnTo>
                  <a:lnTo>
                    <a:pt x="6952" y="2111"/>
                  </a:lnTo>
                  <a:lnTo>
                    <a:pt x="6956" y="2119"/>
                  </a:lnTo>
                  <a:lnTo>
                    <a:pt x="6959" y="2127"/>
                  </a:lnTo>
                  <a:lnTo>
                    <a:pt x="6962" y="2135"/>
                  </a:lnTo>
                  <a:lnTo>
                    <a:pt x="6965" y="2143"/>
                  </a:lnTo>
                  <a:lnTo>
                    <a:pt x="6967" y="2152"/>
                  </a:lnTo>
                  <a:lnTo>
                    <a:pt x="6969" y="2160"/>
                  </a:lnTo>
                  <a:lnTo>
                    <a:pt x="6971" y="2169"/>
                  </a:lnTo>
                  <a:lnTo>
                    <a:pt x="6972" y="2177"/>
                  </a:lnTo>
                  <a:lnTo>
                    <a:pt x="6974" y="2186"/>
                  </a:lnTo>
                  <a:lnTo>
                    <a:pt x="6974" y="2195"/>
                  </a:lnTo>
                  <a:lnTo>
                    <a:pt x="6975" y="2203"/>
                  </a:lnTo>
                  <a:lnTo>
                    <a:pt x="6975" y="2212"/>
                  </a:lnTo>
                  <a:lnTo>
                    <a:pt x="6975" y="3374"/>
                  </a:lnTo>
                  <a:lnTo>
                    <a:pt x="6975" y="3383"/>
                  </a:lnTo>
                  <a:lnTo>
                    <a:pt x="6974" y="3391"/>
                  </a:lnTo>
                  <a:lnTo>
                    <a:pt x="6974" y="3400"/>
                  </a:lnTo>
                  <a:lnTo>
                    <a:pt x="6972" y="3408"/>
                  </a:lnTo>
                  <a:lnTo>
                    <a:pt x="6971" y="3417"/>
                  </a:lnTo>
                  <a:lnTo>
                    <a:pt x="6969" y="3425"/>
                  </a:lnTo>
                  <a:lnTo>
                    <a:pt x="6967" y="3434"/>
                  </a:lnTo>
                  <a:lnTo>
                    <a:pt x="6965" y="3442"/>
                  </a:lnTo>
                  <a:lnTo>
                    <a:pt x="6962" y="3450"/>
                  </a:lnTo>
                  <a:lnTo>
                    <a:pt x="6959" y="3458"/>
                  </a:lnTo>
                  <a:lnTo>
                    <a:pt x="6956" y="3466"/>
                  </a:lnTo>
                  <a:lnTo>
                    <a:pt x="6952" y="3474"/>
                  </a:lnTo>
                  <a:lnTo>
                    <a:pt x="6948" y="3482"/>
                  </a:lnTo>
                  <a:lnTo>
                    <a:pt x="6944" y="3490"/>
                  </a:lnTo>
                  <a:lnTo>
                    <a:pt x="6939" y="3497"/>
                  </a:lnTo>
                  <a:lnTo>
                    <a:pt x="6935" y="3505"/>
                  </a:lnTo>
                  <a:lnTo>
                    <a:pt x="6929" y="3512"/>
                  </a:lnTo>
                  <a:lnTo>
                    <a:pt x="6924" y="3518"/>
                  </a:lnTo>
                  <a:lnTo>
                    <a:pt x="6919" y="3525"/>
                  </a:lnTo>
                  <a:lnTo>
                    <a:pt x="6913" y="3532"/>
                  </a:lnTo>
                  <a:lnTo>
                    <a:pt x="6907" y="3538"/>
                  </a:lnTo>
                  <a:lnTo>
                    <a:pt x="6901" y="3544"/>
                  </a:lnTo>
                  <a:lnTo>
                    <a:pt x="6894" y="3550"/>
                  </a:lnTo>
                  <a:lnTo>
                    <a:pt x="6887" y="3555"/>
                  </a:lnTo>
                  <a:lnTo>
                    <a:pt x="6881" y="3560"/>
                  </a:lnTo>
                  <a:lnTo>
                    <a:pt x="6874" y="3566"/>
                  </a:lnTo>
                  <a:lnTo>
                    <a:pt x="6866" y="3570"/>
                  </a:lnTo>
                  <a:lnTo>
                    <a:pt x="6859" y="3575"/>
                  </a:lnTo>
                  <a:lnTo>
                    <a:pt x="6851" y="3579"/>
                  </a:lnTo>
                  <a:lnTo>
                    <a:pt x="6844" y="3583"/>
                  </a:lnTo>
                  <a:lnTo>
                    <a:pt x="6836" y="3587"/>
                  </a:lnTo>
                  <a:lnTo>
                    <a:pt x="6828" y="3590"/>
                  </a:lnTo>
                  <a:lnTo>
                    <a:pt x="6820" y="3593"/>
                  </a:lnTo>
                  <a:lnTo>
                    <a:pt x="6811" y="3596"/>
                  </a:lnTo>
                  <a:lnTo>
                    <a:pt x="6803" y="3598"/>
                  </a:lnTo>
                  <a:lnTo>
                    <a:pt x="6794" y="3600"/>
                  </a:lnTo>
                  <a:lnTo>
                    <a:pt x="6786" y="3602"/>
                  </a:lnTo>
                  <a:lnTo>
                    <a:pt x="6777" y="3603"/>
                  </a:lnTo>
                  <a:lnTo>
                    <a:pt x="6769" y="3605"/>
                  </a:lnTo>
                  <a:lnTo>
                    <a:pt x="6760" y="3605"/>
                  </a:lnTo>
                  <a:lnTo>
                    <a:pt x="6752" y="3606"/>
                  </a:lnTo>
                  <a:lnTo>
                    <a:pt x="6743" y="3606"/>
                  </a:lnTo>
                  <a:lnTo>
                    <a:pt x="3257" y="3606"/>
                  </a:lnTo>
                  <a:lnTo>
                    <a:pt x="3248" y="3606"/>
                  </a:lnTo>
                  <a:lnTo>
                    <a:pt x="3240" y="3605"/>
                  </a:lnTo>
                  <a:lnTo>
                    <a:pt x="3231" y="3605"/>
                  </a:lnTo>
                  <a:lnTo>
                    <a:pt x="3223" y="3603"/>
                  </a:lnTo>
                  <a:lnTo>
                    <a:pt x="3214" y="3602"/>
                  </a:lnTo>
                  <a:lnTo>
                    <a:pt x="3206" y="3600"/>
                  </a:lnTo>
                  <a:lnTo>
                    <a:pt x="3197" y="3598"/>
                  </a:lnTo>
                  <a:lnTo>
                    <a:pt x="3189" y="3596"/>
                  </a:lnTo>
                  <a:lnTo>
                    <a:pt x="3180" y="3593"/>
                  </a:lnTo>
                  <a:lnTo>
                    <a:pt x="3172" y="3590"/>
                  </a:lnTo>
                  <a:lnTo>
                    <a:pt x="3164" y="3587"/>
                  </a:lnTo>
                  <a:lnTo>
                    <a:pt x="3156" y="3583"/>
                  </a:lnTo>
                  <a:lnTo>
                    <a:pt x="3149" y="3579"/>
                  </a:lnTo>
                  <a:lnTo>
                    <a:pt x="3141" y="3575"/>
                  </a:lnTo>
                  <a:lnTo>
                    <a:pt x="3134" y="3570"/>
                  </a:lnTo>
                  <a:lnTo>
                    <a:pt x="3126" y="3566"/>
                  </a:lnTo>
                  <a:lnTo>
                    <a:pt x="3119" y="3560"/>
                  </a:lnTo>
                  <a:lnTo>
                    <a:pt x="3113" y="3555"/>
                  </a:lnTo>
                  <a:lnTo>
                    <a:pt x="3106" y="3550"/>
                  </a:lnTo>
                  <a:lnTo>
                    <a:pt x="3099" y="3544"/>
                  </a:lnTo>
                  <a:lnTo>
                    <a:pt x="3093" y="3538"/>
                  </a:lnTo>
                  <a:lnTo>
                    <a:pt x="3087" y="3532"/>
                  </a:lnTo>
                  <a:lnTo>
                    <a:pt x="3081" y="3525"/>
                  </a:lnTo>
                  <a:lnTo>
                    <a:pt x="3076" y="3518"/>
                  </a:lnTo>
                  <a:lnTo>
                    <a:pt x="3071" y="3512"/>
                  </a:lnTo>
                  <a:lnTo>
                    <a:pt x="3065" y="3505"/>
                  </a:lnTo>
                  <a:lnTo>
                    <a:pt x="3061" y="3497"/>
                  </a:lnTo>
                  <a:lnTo>
                    <a:pt x="3056" y="3490"/>
                  </a:lnTo>
                  <a:lnTo>
                    <a:pt x="3052" y="3482"/>
                  </a:lnTo>
                  <a:lnTo>
                    <a:pt x="3048" y="3474"/>
                  </a:lnTo>
                  <a:lnTo>
                    <a:pt x="3044" y="3466"/>
                  </a:lnTo>
                  <a:lnTo>
                    <a:pt x="3041" y="3458"/>
                  </a:lnTo>
                  <a:lnTo>
                    <a:pt x="3038" y="3450"/>
                  </a:lnTo>
                  <a:lnTo>
                    <a:pt x="3035" y="3442"/>
                  </a:lnTo>
                  <a:lnTo>
                    <a:pt x="3033" y="3434"/>
                  </a:lnTo>
                  <a:lnTo>
                    <a:pt x="3031" y="3425"/>
                  </a:lnTo>
                  <a:lnTo>
                    <a:pt x="3029" y="3417"/>
                  </a:lnTo>
                  <a:lnTo>
                    <a:pt x="3028" y="3408"/>
                  </a:lnTo>
                  <a:lnTo>
                    <a:pt x="3026" y="3400"/>
                  </a:lnTo>
                  <a:lnTo>
                    <a:pt x="3026" y="3391"/>
                  </a:lnTo>
                  <a:lnTo>
                    <a:pt x="3025" y="3383"/>
                  </a:lnTo>
                  <a:lnTo>
                    <a:pt x="3025" y="3374"/>
                  </a:lnTo>
                  <a:lnTo>
                    <a:pt x="3025" y="2212"/>
                  </a:lnTo>
                  <a:lnTo>
                    <a:pt x="3025" y="2203"/>
                  </a:lnTo>
                  <a:lnTo>
                    <a:pt x="3026" y="2195"/>
                  </a:lnTo>
                  <a:lnTo>
                    <a:pt x="3026" y="2186"/>
                  </a:lnTo>
                  <a:lnTo>
                    <a:pt x="3028" y="2177"/>
                  </a:lnTo>
                  <a:lnTo>
                    <a:pt x="3029" y="2169"/>
                  </a:lnTo>
                  <a:lnTo>
                    <a:pt x="3031" y="2160"/>
                  </a:lnTo>
                  <a:lnTo>
                    <a:pt x="3033" y="2152"/>
                  </a:lnTo>
                  <a:lnTo>
                    <a:pt x="3035" y="2143"/>
                  </a:lnTo>
                  <a:lnTo>
                    <a:pt x="3038" y="2135"/>
                  </a:lnTo>
                  <a:lnTo>
                    <a:pt x="3041" y="2127"/>
                  </a:lnTo>
                  <a:lnTo>
                    <a:pt x="3044" y="2119"/>
                  </a:lnTo>
                  <a:lnTo>
                    <a:pt x="3048" y="2111"/>
                  </a:lnTo>
                  <a:lnTo>
                    <a:pt x="3052" y="2104"/>
                  </a:lnTo>
                  <a:lnTo>
                    <a:pt x="3056" y="2096"/>
                  </a:lnTo>
                  <a:lnTo>
                    <a:pt x="3061" y="2088"/>
                  </a:lnTo>
                  <a:lnTo>
                    <a:pt x="3065" y="2081"/>
                  </a:lnTo>
                  <a:lnTo>
                    <a:pt x="3071" y="2074"/>
                  </a:lnTo>
                  <a:lnTo>
                    <a:pt x="3076" y="2067"/>
                  </a:lnTo>
                  <a:lnTo>
                    <a:pt x="3081" y="2060"/>
                  </a:lnTo>
                  <a:lnTo>
                    <a:pt x="3087" y="2054"/>
                  </a:lnTo>
                  <a:lnTo>
                    <a:pt x="3093" y="2048"/>
                  </a:lnTo>
                  <a:lnTo>
                    <a:pt x="3099" y="2042"/>
                  </a:lnTo>
                  <a:lnTo>
                    <a:pt x="3106" y="2036"/>
                  </a:lnTo>
                  <a:lnTo>
                    <a:pt x="3113" y="2030"/>
                  </a:lnTo>
                  <a:lnTo>
                    <a:pt x="3119" y="2025"/>
                  </a:lnTo>
                  <a:lnTo>
                    <a:pt x="3126" y="2020"/>
                  </a:lnTo>
                  <a:lnTo>
                    <a:pt x="3134" y="2015"/>
                  </a:lnTo>
                  <a:lnTo>
                    <a:pt x="3141" y="2011"/>
                  </a:lnTo>
                  <a:lnTo>
                    <a:pt x="3149" y="2007"/>
                  </a:lnTo>
                  <a:lnTo>
                    <a:pt x="3156" y="2003"/>
                  </a:lnTo>
                  <a:lnTo>
                    <a:pt x="3164" y="1999"/>
                  </a:lnTo>
                  <a:lnTo>
                    <a:pt x="3172" y="1995"/>
                  </a:lnTo>
                  <a:lnTo>
                    <a:pt x="3180" y="1992"/>
                  </a:lnTo>
                  <a:lnTo>
                    <a:pt x="3189" y="1990"/>
                  </a:lnTo>
                  <a:lnTo>
                    <a:pt x="3197" y="1987"/>
                  </a:lnTo>
                  <a:lnTo>
                    <a:pt x="3206" y="1985"/>
                  </a:lnTo>
                  <a:lnTo>
                    <a:pt x="3214" y="1983"/>
                  </a:lnTo>
                  <a:lnTo>
                    <a:pt x="3223" y="1982"/>
                  </a:lnTo>
                  <a:lnTo>
                    <a:pt x="3231" y="1981"/>
                  </a:lnTo>
                  <a:lnTo>
                    <a:pt x="3240" y="1980"/>
                  </a:lnTo>
                  <a:lnTo>
                    <a:pt x="3248" y="1979"/>
                  </a:lnTo>
                  <a:lnTo>
                    <a:pt x="3257" y="1979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30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843" y="802"/>
                  </a:moveTo>
                  <a:lnTo>
                    <a:pt x="2869" y="801"/>
                  </a:lnTo>
                  <a:lnTo>
                    <a:pt x="2878" y="801"/>
                  </a:lnTo>
                  <a:lnTo>
                    <a:pt x="2904" y="800"/>
                  </a:lnTo>
                  <a:lnTo>
                    <a:pt x="2909" y="800"/>
                  </a:lnTo>
                  <a:lnTo>
                    <a:pt x="7091" y="800"/>
                  </a:lnTo>
                  <a:lnTo>
                    <a:pt x="7096" y="800"/>
                  </a:lnTo>
                  <a:lnTo>
                    <a:pt x="7122" y="801"/>
                  </a:lnTo>
                  <a:lnTo>
                    <a:pt x="7131" y="801"/>
                  </a:lnTo>
                  <a:lnTo>
                    <a:pt x="7157" y="802"/>
                  </a:lnTo>
                  <a:lnTo>
                    <a:pt x="7167" y="803"/>
                  </a:lnTo>
                  <a:lnTo>
                    <a:pt x="7193" y="805"/>
                  </a:lnTo>
                  <a:lnTo>
                    <a:pt x="7202" y="806"/>
                  </a:lnTo>
                  <a:lnTo>
                    <a:pt x="7228" y="810"/>
                  </a:lnTo>
                  <a:lnTo>
                    <a:pt x="7237" y="811"/>
                  </a:lnTo>
                  <a:lnTo>
                    <a:pt x="7263" y="816"/>
                  </a:lnTo>
                  <a:lnTo>
                    <a:pt x="7272" y="817"/>
                  </a:lnTo>
                  <a:lnTo>
                    <a:pt x="7297" y="823"/>
                  </a:lnTo>
                  <a:lnTo>
                    <a:pt x="7306" y="825"/>
                  </a:lnTo>
                  <a:lnTo>
                    <a:pt x="7332" y="831"/>
                  </a:lnTo>
                  <a:lnTo>
                    <a:pt x="7341" y="833"/>
                  </a:lnTo>
                  <a:lnTo>
                    <a:pt x="7366" y="840"/>
                  </a:lnTo>
                  <a:lnTo>
                    <a:pt x="7375" y="843"/>
                  </a:lnTo>
                  <a:lnTo>
                    <a:pt x="7399" y="851"/>
                  </a:lnTo>
                  <a:lnTo>
                    <a:pt x="7408" y="854"/>
                  </a:lnTo>
                  <a:lnTo>
                    <a:pt x="7433" y="863"/>
                  </a:lnTo>
                  <a:lnTo>
                    <a:pt x="7441" y="867"/>
                  </a:lnTo>
                  <a:lnTo>
                    <a:pt x="7465" y="877"/>
                  </a:lnTo>
                  <a:lnTo>
                    <a:pt x="7474" y="880"/>
                  </a:lnTo>
                  <a:lnTo>
                    <a:pt x="7498" y="891"/>
                  </a:lnTo>
                  <a:lnTo>
                    <a:pt x="7506" y="895"/>
                  </a:lnTo>
                  <a:lnTo>
                    <a:pt x="7529" y="907"/>
                  </a:lnTo>
                  <a:lnTo>
                    <a:pt x="7538" y="911"/>
                  </a:lnTo>
                  <a:lnTo>
                    <a:pt x="7561" y="924"/>
                  </a:lnTo>
                  <a:lnTo>
                    <a:pt x="7570" y="930"/>
                  </a:lnTo>
                  <a:lnTo>
                    <a:pt x="7593" y="943"/>
                  </a:lnTo>
                  <a:lnTo>
                    <a:pt x="7600" y="948"/>
                  </a:lnTo>
                  <a:lnTo>
                    <a:pt x="7622" y="963"/>
                  </a:lnTo>
                  <a:lnTo>
                    <a:pt x="7630" y="968"/>
                  </a:lnTo>
                  <a:lnTo>
                    <a:pt x="7651" y="983"/>
                  </a:lnTo>
                  <a:lnTo>
                    <a:pt x="7658" y="989"/>
                  </a:lnTo>
                  <a:lnTo>
                    <a:pt x="7679" y="1004"/>
                  </a:lnTo>
                  <a:lnTo>
                    <a:pt x="7686" y="1010"/>
                  </a:lnTo>
                  <a:lnTo>
                    <a:pt x="7706" y="1027"/>
                  </a:lnTo>
                  <a:lnTo>
                    <a:pt x="7713" y="1033"/>
                  </a:lnTo>
                  <a:lnTo>
                    <a:pt x="7733" y="1050"/>
                  </a:lnTo>
                  <a:lnTo>
                    <a:pt x="7739" y="1057"/>
                  </a:lnTo>
                  <a:lnTo>
                    <a:pt x="7758" y="1075"/>
                  </a:lnTo>
                  <a:lnTo>
                    <a:pt x="7765" y="1081"/>
                  </a:lnTo>
                  <a:lnTo>
                    <a:pt x="7783" y="1100"/>
                  </a:lnTo>
                  <a:lnTo>
                    <a:pt x="7789" y="1107"/>
                  </a:lnTo>
                  <a:lnTo>
                    <a:pt x="7806" y="1126"/>
                  </a:lnTo>
                  <a:lnTo>
                    <a:pt x="7812" y="1133"/>
                  </a:lnTo>
                  <a:lnTo>
                    <a:pt x="7829" y="1153"/>
                  </a:lnTo>
                  <a:lnTo>
                    <a:pt x="7835" y="1161"/>
                  </a:lnTo>
                  <a:lnTo>
                    <a:pt x="7851" y="1181"/>
                  </a:lnTo>
                  <a:lnTo>
                    <a:pt x="7856" y="1189"/>
                  </a:lnTo>
                  <a:lnTo>
                    <a:pt x="7871" y="1210"/>
                  </a:lnTo>
                  <a:lnTo>
                    <a:pt x="7877" y="1218"/>
                  </a:lnTo>
                  <a:lnTo>
                    <a:pt x="7891" y="1240"/>
                  </a:lnTo>
                  <a:lnTo>
                    <a:pt x="7896" y="1248"/>
                  </a:lnTo>
                  <a:lnTo>
                    <a:pt x="7909" y="1270"/>
                  </a:lnTo>
                  <a:lnTo>
                    <a:pt x="7914" y="1278"/>
                  </a:lnTo>
                  <a:lnTo>
                    <a:pt x="7926" y="1300"/>
                  </a:lnTo>
                  <a:lnTo>
                    <a:pt x="7931" y="1309"/>
                  </a:lnTo>
                  <a:lnTo>
                    <a:pt x="7942" y="1332"/>
                  </a:lnTo>
                  <a:lnTo>
                    <a:pt x="7947" y="1341"/>
                  </a:lnTo>
                  <a:lnTo>
                    <a:pt x="7957" y="1364"/>
                  </a:lnTo>
                  <a:lnTo>
                    <a:pt x="7961" y="1373"/>
                  </a:lnTo>
                  <a:lnTo>
                    <a:pt x="7971" y="1397"/>
                  </a:lnTo>
                  <a:lnTo>
                    <a:pt x="7975" y="1406"/>
                  </a:lnTo>
                  <a:lnTo>
                    <a:pt x="7984" y="1430"/>
                  </a:lnTo>
                  <a:lnTo>
                    <a:pt x="7987" y="1439"/>
                  </a:lnTo>
                  <a:lnTo>
                    <a:pt x="7995" y="1464"/>
                  </a:lnTo>
                  <a:lnTo>
                    <a:pt x="7998" y="1473"/>
                  </a:lnTo>
                  <a:lnTo>
                    <a:pt x="8005" y="1498"/>
                  </a:lnTo>
                  <a:lnTo>
                    <a:pt x="8007" y="1507"/>
                  </a:lnTo>
                  <a:lnTo>
                    <a:pt x="8013" y="1532"/>
                  </a:lnTo>
                  <a:lnTo>
                    <a:pt x="8015" y="1541"/>
                  </a:lnTo>
                  <a:lnTo>
                    <a:pt x="8021" y="1567"/>
                  </a:lnTo>
                  <a:lnTo>
                    <a:pt x="8022" y="1576"/>
                  </a:lnTo>
                  <a:lnTo>
                    <a:pt x="8027" y="1601"/>
                  </a:lnTo>
                  <a:lnTo>
                    <a:pt x="8028" y="1611"/>
                  </a:lnTo>
                  <a:lnTo>
                    <a:pt x="8031" y="1636"/>
                  </a:lnTo>
                  <a:lnTo>
                    <a:pt x="8033" y="1646"/>
                  </a:lnTo>
                  <a:lnTo>
                    <a:pt x="8035" y="1672"/>
                  </a:lnTo>
                  <a:lnTo>
                    <a:pt x="8036" y="1681"/>
                  </a:lnTo>
                  <a:lnTo>
                    <a:pt x="8037" y="1707"/>
                  </a:lnTo>
                  <a:lnTo>
                    <a:pt x="8037" y="1716"/>
                  </a:lnTo>
                  <a:lnTo>
                    <a:pt x="8038" y="1742"/>
                  </a:lnTo>
                  <a:lnTo>
                    <a:pt x="8038" y="1747"/>
                  </a:lnTo>
                  <a:lnTo>
                    <a:pt x="8038" y="8253"/>
                  </a:lnTo>
                  <a:lnTo>
                    <a:pt x="8038" y="8258"/>
                  </a:lnTo>
                  <a:lnTo>
                    <a:pt x="8037" y="8284"/>
                  </a:lnTo>
                  <a:lnTo>
                    <a:pt x="8037" y="8293"/>
                  </a:lnTo>
                  <a:lnTo>
                    <a:pt x="8036" y="8319"/>
                  </a:lnTo>
                  <a:lnTo>
                    <a:pt x="8035" y="8328"/>
                  </a:lnTo>
                  <a:lnTo>
                    <a:pt x="8033" y="8354"/>
                  </a:lnTo>
                  <a:lnTo>
                    <a:pt x="8031" y="8364"/>
                  </a:lnTo>
                  <a:lnTo>
                    <a:pt x="8028" y="8389"/>
                  </a:lnTo>
                  <a:lnTo>
                    <a:pt x="8027" y="8399"/>
                  </a:lnTo>
                  <a:lnTo>
                    <a:pt x="8022" y="8424"/>
                  </a:lnTo>
                  <a:lnTo>
                    <a:pt x="8021" y="8433"/>
                  </a:lnTo>
                  <a:lnTo>
                    <a:pt x="8015" y="8459"/>
                  </a:lnTo>
                  <a:lnTo>
                    <a:pt x="8013" y="8468"/>
                  </a:lnTo>
                  <a:lnTo>
                    <a:pt x="8007" y="8493"/>
                  </a:lnTo>
                  <a:lnTo>
                    <a:pt x="8005" y="8502"/>
                  </a:lnTo>
                  <a:lnTo>
                    <a:pt x="7998" y="8527"/>
                  </a:lnTo>
                  <a:lnTo>
                    <a:pt x="7995" y="8536"/>
                  </a:lnTo>
                  <a:lnTo>
                    <a:pt x="7987" y="8561"/>
                  </a:lnTo>
                  <a:lnTo>
                    <a:pt x="7984" y="8570"/>
                  </a:lnTo>
                  <a:lnTo>
                    <a:pt x="7975" y="8594"/>
                  </a:lnTo>
                  <a:lnTo>
                    <a:pt x="7971" y="8603"/>
                  </a:lnTo>
                  <a:lnTo>
                    <a:pt x="7961" y="8627"/>
                  </a:lnTo>
                  <a:lnTo>
                    <a:pt x="7957" y="8636"/>
                  </a:lnTo>
                  <a:lnTo>
                    <a:pt x="7947" y="8659"/>
                  </a:lnTo>
                  <a:lnTo>
                    <a:pt x="7942" y="8668"/>
                  </a:lnTo>
                  <a:lnTo>
                    <a:pt x="7931" y="8691"/>
                  </a:lnTo>
                  <a:lnTo>
                    <a:pt x="7926" y="8700"/>
                  </a:lnTo>
                  <a:lnTo>
                    <a:pt x="7914" y="8722"/>
                  </a:lnTo>
                  <a:lnTo>
                    <a:pt x="7909" y="8730"/>
                  </a:lnTo>
                  <a:lnTo>
                    <a:pt x="7896" y="8752"/>
                  </a:lnTo>
                  <a:lnTo>
                    <a:pt x="7891" y="8760"/>
                  </a:lnTo>
                  <a:lnTo>
                    <a:pt x="7877" y="8782"/>
                  </a:lnTo>
                  <a:lnTo>
                    <a:pt x="7871" y="8790"/>
                  </a:lnTo>
                  <a:lnTo>
                    <a:pt x="7856" y="8811"/>
                  </a:lnTo>
                  <a:lnTo>
                    <a:pt x="7851" y="8819"/>
                  </a:lnTo>
                  <a:lnTo>
                    <a:pt x="7835" y="8839"/>
                  </a:lnTo>
                  <a:lnTo>
                    <a:pt x="7829" y="8847"/>
                  </a:lnTo>
                  <a:lnTo>
                    <a:pt x="7812" y="8867"/>
                  </a:lnTo>
                  <a:lnTo>
                    <a:pt x="7806" y="8874"/>
                  </a:lnTo>
                  <a:lnTo>
                    <a:pt x="7789" y="8893"/>
                  </a:lnTo>
                  <a:lnTo>
                    <a:pt x="7783" y="8900"/>
                  </a:lnTo>
                  <a:lnTo>
                    <a:pt x="7765" y="8919"/>
                  </a:lnTo>
                  <a:lnTo>
                    <a:pt x="7758" y="8925"/>
                  </a:lnTo>
                  <a:lnTo>
                    <a:pt x="7739" y="8943"/>
                  </a:lnTo>
                  <a:lnTo>
                    <a:pt x="7733" y="8950"/>
                  </a:lnTo>
                  <a:lnTo>
                    <a:pt x="7713" y="8967"/>
                  </a:lnTo>
                  <a:lnTo>
                    <a:pt x="7706" y="8973"/>
                  </a:lnTo>
                  <a:lnTo>
                    <a:pt x="7686" y="8990"/>
                  </a:lnTo>
                  <a:lnTo>
                    <a:pt x="7679" y="8996"/>
                  </a:lnTo>
                  <a:lnTo>
                    <a:pt x="7658" y="9011"/>
                  </a:lnTo>
                  <a:lnTo>
                    <a:pt x="7651" y="9017"/>
                  </a:lnTo>
                  <a:lnTo>
                    <a:pt x="7630" y="9032"/>
                  </a:lnTo>
                  <a:lnTo>
                    <a:pt x="7622" y="9037"/>
                  </a:lnTo>
                  <a:lnTo>
                    <a:pt x="7600" y="9052"/>
                  </a:lnTo>
                  <a:lnTo>
                    <a:pt x="7593" y="9057"/>
                  </a:lnTo>
                  <a:lnTo>
                    <a:pt x="7570" y="9070"/>
                  </a:lnTo>
                  <a:lnTo>
                    <a:pt x="7561" y="9076"/>
                  </a:lnTo>
                  <a:lnTo>
                    <a:pt x="7538" y="9089"/>
                  </a:lnTo>
                  <a:lnTo>
                    <a:pt x="7529" y="9093"/>
                  </a:lnTo>
                  <a:lnTo>
                    <a:pt x="7506" y="9105"/>
                  </a:lnTo>
                  <a:lnTo>
                    <a:pt x="7498" y="9109"/>
                  </a:lnTo>
                  <a:lnTo>
                    <a:pt x="7474" y="9120"/>
                  </a:lnTo>
                  <a:lnTo>
                    <a:pt x="7465" y="9123"/>
                  </a:lnTo>
                  <a:lnTo>
                    <a:pt x="7441" y="9133"/>
                  </a:lnTo>
                  <a:lnTo>
                    <a:pt x="7433" y="9137"/>
                  </a:lnTo>
                  <a:lnTo>
                    <a:pt x="7408" y="9146"/>
                  </a:lnTo>
                  <a:lnTo>
                    <a:pt x="7399" y="9149"/>
                  </a:lnTo>
                  <a:lnTo>
                    <a:pt x="7375" y="9157"/>
                  </a:lnTo>
                  <a:lnTo>
                    <a:pt x="7366" y="9160"/>
                  </a:lnTo>
                  <a:lnTo>
                    <a:pt x="7341" y="9167"/>
                  </a:lnTo>
                  <a:lnTo>
                    <a:pt x="7332" y="9169"/>
                  </a:lnTo>
                  <a:lnTo>
                    <a:pt x="7306" y="9175"/>
                  </a:lnTo>
                  <a:lnTo>
                    <a:pt x="7297" y="9177"/>
                  </a:lnTo>
                  <a:lnTo>
                    <a:pt x="7272" y="9183"/>
                  </a:lnTo>
                  <a:lnTo>
                    <a:pt x="7263" y="9184"/>
                  </a:lnTo>
                  <a:lnTo>
                    <a:pt x="7237" y="9189"/>
                  </a:lnTo>
                  <a:lnTo>
                    <a:pt x="7228" y="9190"/>
                  </a:lnTo>
                  <a:lnTo>
                    <a:pt x="7202" y="9194"/>
                  </a:lnTo>
                  <a:lnTo>
                    <a:pt x="7193" y="9195"/>
                  </a:lnTo>
                  <a:lnTo>
                    <a:pt x="7167" y="9197"/>
                  </a:lnTo>
                  <a:lnTo>
                    <a:pt x="7157" y="9198"/>
                  </a:lnTo>
                  <a:lnTo>
                    <a:pt x="7131" y="9199"/>
                  </a:lnTo>
                  <a:lnTo>
                    <a:pt x="7122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78" y="9199"/>
                  </a:lnTo>
                  <a:lnTo>
                    <a:pt x="2869" y="9199"/>
                  </a:lnTo>
                  <a:lnTo>
                    <a:pt x="2843" y="9198"/>
                  </a:lnTo>
                  <a:lnTo>
                    <a:pt x="2833" y="9197"/>
                  </a:lnTo>
                  <a:lnTo>
                    <a:pt x="2807" y="9195"/>
                  </a:lnTo>
                  <a:lnTo>
                    <a:pt x="2798" y="9194"/>
                  </a:lnTo>
                  <a:lnTo>
                    <a:pt x="2772" y="9190"/>
                  </a:lnTo>
                  <a:lnTo>
                    <a:pt x="2763" y="9189"/>
                  </a:lnTo>
                  <a:lnTo>
                    <a:pt x="2737" y="9184"/>
                  </a:lnTo>
                  <a:lnTo>
                    <a:pt x="2728" y="9183"/>
                  </a:lnTo>
                  <a:lnTo>
                    <a:pt x="2703" y="9177"/>
                  </a:lnTo>
                  <a:lnTo>
                    <a:pt x="2694" y="9175"/>
                  </a:lnTo>
                  <a:lnTo>
                    <a:pt x="2668" y="9169"/>
                  </a:lnTo>
                  <a:lnTo>
                    <a:pt x="2659" y="9167"/>
                  </a:lnTo>
                  <a:lnTo>
                    <a:pt x="2634" y="9160"/>
                  </a:lnTo>
                  <a:lnTo>
                    <a:pt x="2625" y="9157"/>
                  </a:lnTo>
                  <a:lnTo>
                    <a:pt x="2601" y="9149"/>
                  </a:lnTo>
                  <a:lnTo>
                    <a:pt x="2592" y="9146"/>
                  </a:lnTo>
                  <a:lnTo>
                    <a:pt x="2567" y="9137"/>
                  </a:lnTo>
                  <a:lnTo>
                    <a:pt x="2559" y="9133"/>
                  </a:lnTo>
                  <a:lnTo>
                    <a:pt x="2535" y="9123"/>
                  </a:lnTo>
                  <a:lnTo>
                    <a:pt x="2526" y="9120"/>
                  </a:lnTo>
                  <a:lnTo>
                    <a:pt x="2502" y="9109"/>
                  </a:lnTo>
                  <a:lnTo>
                    <a:pt x="2494" y="9105"/>
                  </a:lnTo>
                  <a:lnTo>
                    <a:pt x="2471" y="9093"/>
                  </a:lnTo>
                  <a:lnTo>
                    <a:pt x="2462" y="9089"/>
                  </a:lnTo>
                  <a:lnTo>
                    <a:pt x="2439" y="9076"/>
                  </a:lnTo>
                  <a:lnTo>
                    <a:pt x="2430" y="9070"/>
                  </a:lnTo>
                  <a:lnTo>
                    <a:pt x="2407" y="9057"/>
                  </a:lnTo>
                  <a:lnTo>
                    <a:pt x="2400" y="9052"/>
                  </a:lnTo>
                  <a:lnTo>
                    <a:pt x="2378" y="9037"/>
                  </a:lnTo>
                  <a:lnTo>
                    <a:pt x="2370" y="9032"/>
                  </a:lnTo>
                  <a:lnTo>
                    <a:pt x="2349" y="9017"/>
                  </a:lnTo>
                  <a:lnTo>
                    <a:pt x="2342" y="9011"/>
                  </a:lnTo>
                  <a:lnTo>
                    <a:pt x="2321" y="8996"/>
                  </a:lnTo>
                  <a:lnTo>
                    <a:pt x="2314" y="8990"/>
                  </a:lnTo>
                  <a:lnTo>
                    <a:pt x="2294" y="8973"/>
                  </a:lnTo>
                  <a:lnTo>
                    <a:pt x="2287" y="8967"/>
                  </a:lnTo>
                  <a:lnTo>
                    <a:pt x="2267" y="8950"/>
                  </a:lnTo>
                  <a:lnTo>
                    <a:pt x="2261" y="8943"/>
                  </a:lnTo>
                  <a:lnTo>
                    <a:pt x="2242" y="8925"/>
                  </a:lnTo>
                  <a:lnTo>
                    <a:pt x="2235" y="8919"/>
                  </a:lnTo>
                  <a:lnTo>
                    <a:pt x="2217" y="8900"/>
                  </a:lnTo>
                  <a:lnTo>
                    <a:pt x="2211" y="8893"/>
                  </a:lnTo>
                  <a:lnTo>
                    <a:pt x="2194" y="8874"/>
                  </a:lnTo>
                  <a:lnTo>
                    <a:pt x="2188" y="8867"/>
                  </a:lnTo>
                  <a:lnTo>
                    <a:pt x="2171" y="8847"/>
                  </a:lnTo>
                  <a:lnTo>
                    <a:pt x="2165" y="8839"/>
                  </a:lnTo>
                  <a:lnTo>
                    <a:pt x="2149" y="8819"/>
                  </a:lnTo>
                  <a:lnTo>
                    <a:pt x="2144" y="8811"/>
                  </a:lnTo>
                  <a:lnTo>
                    <a:pt x="2129" y="8790"/>
                  </a:lnTo>
                  <a:lnTo>
                    <a:pt x="2123" y="8782"/>
                  </a:lnTo>
                  <a:lnTo>
                    <a:pt x="2109" y="8760"/>
                  </a:lnTo>
                  <a:lnTo>
                    <a:pt x="2104" y="8752"/>
                  </a:lnTo>
                  <a:lnTo>
                    <a:pt x="2091" y="8730"/>
                  </a:lnTo>
                  <a:lnTo>
                    <a:pt x="2086" y="8722"/>
                  </a:lnTo>
                  <a:lnTo>
                    <a:pt x="2074" y="8700"/>
                  </a:lnTo>
                  <a:lnTo>
                    <a:pt x="2069" y="8691"/>
                  </a:lnTo>
                  <a:lnTo>
                    <a:pt x="2058" y="8668"/>
                  </a:lnTo>
                  <a:lnTo>
                    <a:pt x="2053" y="8659"/>
                  </a:lnTo>
                  <a:lnTo>
                    <a:pt x="2043" y="8636"/>
                  </a:lnTo>
                  <a:lnTo>
                    <a:pt x="2039" y="8627"/>
                  </a:lnTo>
                  <a:lnTo>
                    <a:pt x="2029" y="8603"/>
                  </a:lnTo>
                  <a:lnTo>
                    <a:pt x="2025" y="8594"/>
                  </a:lnTo>
                  <a:lnTo>
                    <a:pt x="2016" y="8570"/>
                  </a:lnTo>
                  <a:lnTo>
                    <a:pt x="2013" y="8561"/>
                  </a:lnTo>
                  <a:lnTo>
                    <a:pt x="2005" y="8536"/>
                  </a:lnTo>
                  <a:lnTo>
                    <a:pt x="2002" y="8527"/>
                  </a:lnTo>
                  <a:lnTo>
                    <a:pt x="1995" y="8502"/>
                  </a:lnTo>
                  <a:lnTo>
                    <a:pt x="1993" y="8493"/>
                  </a:lnTo>
                  <a:lnTo>
                    <a:pt x="1987" y="8468"/>
                  </a:lnTo>
                  <a:lnTo>
                    <a:pt x="1985" y="8459"/>
                  </a:lnTo>
                  <a:lnTo>
                    <a:pt x="1979" y="8433"/>
                  </a:lnTo>
                  <a:lnTo>
                    <a:pt x="1978" y="8424"/>
                  </a:lnTo>
                  <a:lnTo>
                    <a:pt x="1973" y="8399"/>
                  </a:lnTo>
                  <a:lnTo>
                    <a:pt x="1972" y="8389"/>
                  </a:lnTo>
                  <a:lnTo>
                    <a:pt x="1969" y="8364"/>
                  </a:lnTo>
                  <a:lnTo>
                    <a:pt x="1967" y="8354"/>
                  </a:lnTo>
                  <a:lnTo>
                    <a:pt x="1965" y="8328"/>
                  </a:lnTo>
                  <a:lnTo>
                    <a:pt x="1964" y="8319"/>
                  </a:lnTo>
                  <a:lnTo>
                    <a:pt x="1963" y="8293"/>
                  </a:lnTo>
                  <a:lnTo>
                    <a:pt x="1963" y="8284"/>
                  </a:lnTo>
                  <a:lnTo>
                    <a:pt x="1962" y="8258"/>
                  </a:lnTo>
                  <a:lnTo>
                    <a:pt x="1962" y="8253"/>
                  </a:lnTo>
                  <a:lnTo>
                    <a:pt x="1962" y="1747"/>
                  </a:lnTo>
                  <a:lnTo>
                    <a:pt x="1962" y="1742"/>
                  </a:lnTo>
                  <a:lnTo>
                    <a:pt x="1963" y="1716"/>
                  </a:lnTo>
                  <a:lnTo>
                    <a:pt x="1963" y="1707"/>
                  </a:lnTo>
                  <a:lnTo>
                    <a:pt x="1964" y="1681"/>
                  </a:lnTo>
                  <a:lnTo>
                    <a:pt x="1965" y="1672"/>
                  </a:lnTo>
                  <a:lnTo>
                    <a:pt x="1967" y="1646"/>
                  </a:lnTo>
                  <a:lnTo>
                    <a:pt x="1969" y="1636"/>
                  </a:lnTo>
                  <a:lnTo>
                    <a:pt x="1972" y="1611"/>
                  </a:lnTo>
                  <a:lnTo>
                    <a:pt x="1973" y="1601"/>
                  </a:lnTo>
                  <a:lnTo>
                    <a:pt x="1978" y="1576"/>
                  </a:lnTo>
                  <a:lnTo>
                    <a:pt x="1979" y="1567"/>
                  </a:lnTo>
                  <a:lnTo>
                    <a:pt x="1985" y="1541"/>
                  </a:lnTo>
                  <a:lnTo>
                    <a:pt x="1987" y="1532"/>
                  </a:lnTo>
                  <a:lnTo>
                    <a:pt x="1993" y="1507"/>
                  </a:lnTo>
                  <a:lnTo>
                    <a:pt x="1995" y="1498"/>
                  </a:lnTo>
                  <a:lnTo>
                    <a:pt x="2002" y="1473"/>
                  </a:lnTo>
                  <a:lnTo>
                    <a:pt x="2005" y="1464"/>
                  </a:lnTo>
                  <a:lnTo>
                    <a:pt x="2013" y="1439"/>
                  </a:lnTo>
                  <a:lnTo>
                    <a:pt x="2016" y="1430"/>
                  </a:lnTo>
                  <a:lnTo>
                    <a:pt x="2025" y="1406"/>
                  </a:lnTo>
                  <a:lnTo>
                    <a:pt x="2029" y="1397"/>
                  </a:lnTo>
                  <a:lnTo>
                    <a:pt x="2039" y="1373"/>
                  </a:lnTo>
                  <a:lnTo>
                    <a:pt x="2043" y="1364"/>
                  </a:lnTo>
                  <a:lnTo>
                    <a:pt x="2053" y="1341"/>
                  </a:lnTo>
                  <a:lnTo>
                    <a:pt x="2058" y="1332"/>
                  </a:lnTo>
                  <a:lnTo>
                    <a:pt x="2069" y="1309"/>
                  </a:lnTo>
                  <a:lnTo>
                    <a:pt x="2074" y="1300"/>
                  </a:lnTo>
                  <a:lnTo>
                    <a:pt x="2086" y="1278"/>
                  </a:lnTo>
                  <a:lnTo>
                    <a:pt x="2091" y="1270"/>
                  </a:lnTo>
                  <a:lnTo>
                    <a:pt x="2104" y="1248"/>
                  </a:lnTo>
                  <a:lnTo>
                    <a:pt x="2109" y="1240"/>
                  </a:lnTo>
                  <a:lnTo>
                    <a:pt x="2123" y="1218"/>
                  </a:lnTo>
                  <a:lnTo>
                    <a:pt x="2129" y="1210"/>
                  </a:lnTo>
                  <a:lnTo>
                    <a:pt x="2144" y="1189"/>
                  </a:lnTo>
                  <a:lnTo>
                    <a:pt x="2149" y="1181"/>
                  </a:lnTo>
                  <a:lnTo>
                    <a:pt x="2165" y="1161"/>
                  </a:lnTo>
                  <a:lnTo>
                    <a:pt x="2171" y="1153"/>
                  </a:lnTo>
                  <a:lnTo>
                    <a:pt x="2188" y="1133"/>
                  </a:lnTo>
                  <a:lnTo>
                    <a:pt x="2194" y="1126"/>
                  </a:lnTo>
                  <a:lnTo>
                    <a:pt x="2211" y="1107"/>
                  </a:lnTo>
                  <a:lnTo>
                    <a:pt x="2217" y="1100"/>
                  </a:lnTo>
                  <a:lnTo>
                    <a:pt x="2235" y="1081"/>
                  </a:lnTo>
                  <a:lnTo>
                    <a:pt x="2242" y="1075"/>
                  </a:lnTo>
                  <a:lnTo>
                    <a:pt x="2261" y="1057"/>
                  </a:lnTo>
                  <a:lnTo>
                    <a:pt x="2267" y="1050"/>
                  </a:lnTo>
                  <a:lnTo>
                    <a:pt x="2287" y="1033"/>
                  </a:lnTo>
                  <a:lnTo>
                    <a:pt x="2294" y="1027"/>
                  </a:lnTo>
                  <a:lnTo>
                    <a:pt x="2314" y="1010"/>
                  </a:lnTo>
                  <a:lnTo>
                    <a:pt x="2321" y="1004"/>
                  </a:lnTo>
                  <a:lnTo>
                    <a:pt x="2342" y="989"/>
                  </a:lnTo>
                  <a:lnTo>
                    <a:pt x="2349" y="983"/>
                  </a:lnTo>
                  <a:lnTo>
                    <a:pt x="2370" y="968"/>
                  </a:lnTo>
                  <a:lnTo>
                    <a:pt x="2378" y="963"/>
                  </a:lnTo>
                  <a:lnTo>
                    <a:pt x="2400" y="948"/>
                  </a:lnTo>
                  <a:lnTo>
                    <a:pt x="2407" y="943"/>
                  </a:lnTo>
                  <a:lnTo>
                    <a:pt x="2430" y="930"/>
                  </a:lnTo>
                  <a:lnTo>
                    <a:pt x="2439" y="924"/>
                  </a:lnTo>
                  <a:lnTo>
                    <a:pt x="2462" y="911"/>
                  </a:lnTo>
                  <a:lnTo>
                    <a:pt x="2471" y="907"/>
                  </a:lnTo>
                  <a:lnTo>
                    <a:pt x="2494" y="895"/>
                  </a:lnTo>
                  <a:lnTo>
                    <a:pt x="2502" y="891"/>
                  </a:lnTo>
                  <a:lnTo>
                    <a:pt x="2526" y="880"/>
                  </a:lnTo>
                  <a:lnTo>
                    <a:pt x="2535" y="877"/>
                  </a:lnTo>
                  <a:lnTo>
                    <a:pt x="2559" y="867"/>
                  </a:lnTo>
                  <a:lnTo>
                    <a:pt x="2567" y="863"/>
                  </a:lnTo>
                  <a:lnTo>
                    <a:pt x="2592" y="854"/>
                  </a:lnTo>
                  <a:lnTo>
                    <a:pt x="2601" y="851"/>
                  </a:lnTo>
                  <a:lnTo>
                    <a:pt x="2625" y="843"/>
                  </a:lnTo>
                  <a:lnTo>
                    <a:pt x="2634" y="840"/>
                  </a:lnTo>
                  <a:lnTo>
                    <a:pt x="2659" y="833"/>
                  </a:lnTo>
                  <a:lnTo>
                    <a:pt x="2668" y="831"/>
                  </a:lnTo>
                  <a:lnTo>
                    <a:pt x="2694" y="825"/>
                  </a:lnTo>
                  <a:lnTo>
                    <a:pt x="2703" y="823"/>
                  </a:lnTo>
                  <a:lnTo>
                    <a:pt x="2728" y="817"/>
                  </a:lnTo>
                  <a:lnTo>
                    <a:pt x="2737" y="816"/>
                  </a:lnTo>
                  <a:lnTo>
                    <a:pt x="2763" y="811"/>
                  </a:lnTo>
                  <a:lnTo>
                    <a:pt x="2772" y="810"/>
                  </a:lnTo>
                  <a:lnTo>
                    <a:pt x="2798" y="806"/>
                  </a:lnTo>
                  <a:lnTo>
                    <a:pt x="2807" y="805"/>
                  </a:lnTo>
                  <a:lnTo>
                    <a:pt x="2833" y="803"/>
                  </a:lnTo>
                  <a:lnTo>
                    <a:pt x="2843" y="802"/>
                  </a:lnTo>
                  <a:close/>
                  <a:moveTo>
                    <a:pt x="7125" y="1301"/>
                  </a:moveTo>
                  <a:lnTo>
                    <a:pt x="7108" y="1300"/>
                  </a:lnTo>
                  <a:lnTo>
                    <a:pt x="7089" y="1300"/>
                  </a:lnTo>
                  <a:lnTo>
                    <a:pt x="2911" y="1300"/>
                  </a:lnTo>
                  <a:lnTo>
                    <a:pt x="2892" y="1300"/>
                  </a:lnTo>
                  <a:lnTo>
                    <a:pt x="2875" y="1301"/>
                  </a:lnTo>
                  <a:lnTo>
                    <a:pt x="2858" y="1303"/>
                  </a:lnTo>
                  <a:lnTo>
                    <a:pt x="2842" y="1305"/>
                  </a:lnTo>
                  <a:lnTo>
                    <a:pt x="2825" y="1308"/>
                  </a:lnTo>
                  <a:lnTo>
                    <a:pt x="2809" y="1311"/>
                  </a:lnTo>
                  <a:lnTo>
                    <a:pt x="2793" y="1315"/>
                  </a:lnTo>
                  <a:lnTo>
                    <a:pt x="2776" y="1320"/>
                  </a:lnTo>
                  <a:lnTo>
                    <a:pt x="2761" y="1325"/>
                  </a:lnTo>
                  <a:lnTo>
                    <a:pt x="2745" y="1331"/>
                  </a:lnTo>
                  <a:lnTo>
                    <a:pt x="2730" y="1337"/>
                  </a:lnTo>
                  <a:lnTo>
                    <a:pt x="2714" y="1344"/>
                  </a:lnTo>
                  <a:lnTo>
                    <a:pt x="2699" y="1352"/>
                  </a:lnTo>
                  <a:lnTo>
                    <a:pt x="2685" y="1359"/>
                  </a:lnTo>
                  <a:lnTo>
                    <a:pt x="2672" y="1368"/>
                  </a:lnTo>
                  <a:lnTo>
                    <a:pt x="2657" y="1377"/>
                  </a:lnTo>
                  <a:lnTo>
                    <a:pt x="2644" y="1387"/>
                  </a:lnTo>
                  <a:lnTo>
                    <a:pt x="2630" y="1397"/>
                  </a:lnTo>
                  <a:lnTo>
                    <a:pt x="2617" y="1408"/>
                  </a:lnTo>
                  <a:lnTo>
                    <a:pt x="2605" y="1419"/>
                  </a:lnTo>
                  <a:lnTo>
                    <a:pt x="2593" y="1431"/>
                  </a:lnTo>
                  <a:lnTo>
                    <a:pt x="2581" y="1443"/>
                  </a:lnTo>
                  <a:lnTo>
                    <a:pt x="2570" y="1456"/>
                  </a:lnTo>
                  <a:lnTo>
                    <a:pt x="2559" y="1468"/>
                  </a:lnTo>
                  <a:lnTo>
                    <a:pt x="2549" y="1482"/>
                  </a:lnTo>
                  <a:lnTo>
                    <a:pt x="2539" y="1495"/>
                  </a:lnTo>
                  <a:lnTo>
                    <a:pt x="2530" y="1509"/>
                  </a:lnTo>
                  <a:lnTo>
                    <a:pt x="2521" y="1524"/>
                  </a:lnTo>
                  <a:lnTo>
                    <a:pt x="2513" y="1539"/>
                  </a:lnTo>
                  <a:lnTo>
                    <a:pt x="2506" y="1553"/>
                  </a:lnTo>
                  <a:lnTo>
                    <a:pt x="2499" y="1568"/>
                  </a:lnTo>
                  <a:lnTo>
                    <a:pt x="2493" y="1584"/>
                  </a:lnTo>
                  <a:lnTo>
                    <a:pt x="2487" y="1599"/>
                  </a:lnTo>
                  <a:lnTo>
                    <a:pt x="2482" y="1615"/>
                  </a:lnTo>
                  <a:lnTo>
                    <a:pt x="2477" y="1631"/>
                  </a:lnTo>
                  <a:lnTo>
                    <a:pt x="2473" y="1647"/>
                  </a:lnTo>
                  <a:lnTo>
                    <a:pt x="2470" y="1664"/>
                  </a:lnTo>
                  <a:lnTo>
                    <a:pt x="2467" y="1680"/>
                  </a:lnTo>
                  <a:lnTo>
                    <a:pt x="2465" y="1697"/>
                  </a:lnTo>
                  <a:lnTo>
                    <a:pt x="2463" y="1713"/>
                  </a:lnTo>
                  <a:lnTo>
                    <a:pt x="2462" y="1730"/>
                  </a:lnTo>
                  <a:lnTo>
                    <a:pt x="2462" y="1749"/>
                  </a:lnTo>
                  <a:lnTo>
                    <a:pt x="2462" y="8251"/>
                  </a:lnTo>
                  <a:lnTo>
                    <a:pt x="2462" y="8270"/>
                  </a:lnTo>
                  <a:lnTo>
                    <a:pt x="2463" y="8287"/>
                  </a:lnTo>
                  <a:lnTo>
                    <a:pt x="2465" y="8303"/>
                  </a:lnTo>
                  <a:lnTo>
                    <a:pt x="2467" y="8320"/>
                  </a:lnTo>
                  <a:lnTo>
                    <a:pt x="2470" y="8336"/>
                  </a:lnTo>
                  <a:lnTo>
                    <a:pt x="2473" y="8353"/>
                  </a:lnTo>
                  <a:lnTo>
                    <a:pt x="2477" y="8369"/>
                  </a:lnTo>
                  <a:lnTo>
                    <a:pt x="2482" y="8385"/>
                  </a:lnTo>
                  <a:lnTo>
                    <a:pt x="2487" y="8401"/>
                  </a:lnTo>
                  <a:lnTo>
                    <a:pt x="2493" y="8416"/>
                  </a:lnTo>
                  <a:lnTo>
                    <a:pt x="2499" y="8432"/>
                  </a:lnTo>
                  <a:lnTo>
                    <a:pt x="2506" y="8447"/>
                  </a:lnTo>
                  <a:lnTo>
                    <a:pt x="2513" y="8461"/>
                  </a:lnTo>
                  <a:lnTo>
                    <a:pt x="2521" y="8476"/>
                  </a:lnTo>
                  <a:lnTo>
                    <a:pt x="2530" y="8491"/>
                  </a:lnTo>
                  <a:lnTo>
                    <a:pt x="2539" y="8505"/>
                  </a:lnTo>
                  <a:lnTo>
                    <a:pt x="2549" y="8518"/>
                  </a:lnTo>
                  <a:lnTo>
                    <a:pt x="2559" y="8532"/>
                  </a:lnTo>
                  <a:lnTo>
                    <a:pt x="2570" y="8544"/>
                  </a:lnTo>
                  <a:lnTo>
                    <a:pt x="2581" y="8557"/>
                  </a:lnTo>
                  <a:lnTo>
                    <a:pt x="2593" y="8569"/>
                  </a:lnTo>
                  <a:lnTo>
                    <a:pt x="2605" y="8581"/>
                  </a:lnTo>
                  <a:lnTo>
                    <a:pt x="2617" y="8592"/>
                  </a:lnTo>
                  <a:lnTo>
                    <a:pt x="2630" y="8603"/>
                  </a:lnTo>
                  <a:lnTo>
                    <a:pt x="2644" y="8613"/>
                  </a:lnTo>
                  <a:lnTo>
                    <a:pt x="2657" y="8623"/>
                  </a:lnTo>
                  <a:lnTo>
                    <a:pt x="2672" y="8632"/>
                  </a:lnTo>
                  <a:lnTo>
                    <a:pt x="2685" y="8641"/>
                  </a:lnTo>
                  <a:lnTo>
                    <a:pt x="2699" y="8648"/>
                  </a:lnTo>
                  <a:lnTo>
                    <a:pt x="2714" y="8656"/>
                  </a:lnTo>
                  <a:lnTo>
                    <a:pt x="2730" y="8663"/>
                  </a:lnTo>
                  <a:lnTo>
                    <a:pt x="2745" y="8669"/>
                  </a:lnTo>
                  <a:lnTo>
                    <a:pt x="2761" y="8675"/>
                  </a:lnTo>
                  <a:lnTo>
                    <a:pt x="2776" y="8680"/>
                  </a:lnTo>
                  <a:lnTo>
                    <a:pt x="2793" y="8685"/>
                  </a:lnTo>
                  <a:lnTo>
                    <a:pt x="2809" y="8689"/>
                  </a:lnTo>
                  <a:lnTo>
                    <a:pt x="2825" y="8692"/>
                  </a:lnTo>
                  <a:lnTo>
                    <a:pt x="2842" y="8695"/>
                  </a:lnTo>
                  <a:lnTo>
                    <a:pt x="2858" y="8697"/>
                  </a:lnTo>
                  <a:lnTo>
                    <a:pt x="2875" y="8699"/>
                  </a:lnTo>
                  <a:lnTo>
                    <a:pt x="2892" y="8700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08" y="8700"/>
                  </a:lnTo>
                  <a:lnTo>
                    <a:pt x="7125" y="8699"/>
                  </a:lnTo>
                  <a:lnTo>
                    <a:pt x="7142" y="8697"/>
                  </a:lnTo>
                  <a:lnTo>
                    <a:pt x="7158" y="8695"/>
                  </a:lnTo>
                  <a:lnTo>
                    <a:pt x="7175" y="8692"/>
                  </a:lnTo>
                  <a:lnTo>
                    <a:pt x="7191" y="8689"/>
                  </a:lnTo>
                  <a:lnTo>
                    <a:pt x="7207" y="8685"/>
                  </a:lnTo>
                  <a:lnTo>
                    <a:pt x="7224" y="8680"/>
                  </a:lnTo>
                  <a:lnTo>
                    <a:pt x="7239" y="8675"/>
                  </a:lnTo>
                  <a:lnTo>
                    <a:pt x="7255" y="8669"/>
                  </a:lnTo>
                  <a:lnTo>
                    <a:pt x="7270" y="8663"/>
                  </a:lnTo>
                  <a:lnTo>
                    <a:pt x="7286" y="8656"/>
                  </a:lnTo>
                  <a:lnTo>
                    <a:pt x="7301" y="8648"/>
                  </a:lnTo>
                  <a:lnTo>
                    <a:pt x="7315" y="8641"/>
                  </a:lnTo>
                  <a:lnTo>
                    <a:pt x="7328" y="8632"/>
                  </a:lnTo>
                  <a:lnTo>
                    <a:pt x="7343" y="8623"/>
                  </a:lnTo>
                  <a:lnTo>
                    <a:pt x="7356" y="8613"/>
                  </a:lnTo>
                  <a:lnTo>
                    <a:pt x="7370" y="8603"/>
                  </a:lnTo>
                  <a:lnTo>
                    <a:pt x="7383" y="8592"/>
                  </a:lnTo>
                  <a:lnTo>
                    <a:pt x="7395" y="8581"/>
                  </a:lnTo>
                  <a:lnTo>
                    <a:pt x="7407" y="8569"/>
                  </a:lnTo>
                  <a:lnTo>
                    <a:pt x="7419" y="8557"/>
                  </a:lnTo>
                  <a:lnTo>
                    <a:pt x="7430" y="8544"/>
                  </a:lnTo>
                  <a:lnTo>
                    <a:pt x="7441" y="8532"/>
                  </a:lnTo>
                  <a:lnTo>
                    <a:pt x="7451" y="8518"/>
                  </a:lnTo>
                  <a:lnTo>
                    <a:pt x="7461" y="8505"/>
                  </a:lnTo>
                  <a:lnTo>
                    <a:pt x="7470" y="8491"/>
                  </a:lnTo>
                  <a:lnTo>
                    <a:pt x="7479" y="8476"/>
                  </a:lnTo>
                  <a:lnTo>
                    <a:pt x="7487" y="8461"/>
                  </a:lnTo>
                  <a:lnTo>
                    <a:pt x="7494" y="8447"/>
                  </a:lnTo>
                  <a:lnTo>
                    <a:pt x="7501" y="8432"/>
                  </a:lnTo>
                  <a:lnTo>
                    <a:pt x="7507" y="8416"/>
                  </a:lnTo>
                  <a:lnTo>
                    <a:pt x="7513" y="8401"/>
                  </a:lnTo>
                  <a:lnTo>
                    <a:pt x="7518" y="8385"/>
                  </a:lnTo>
                  <a:lnTo>
                    <a:pt x="7523" y="8369"/>
                  </a:lnTo>
                  <a:lnTo>
                    <a:pt x="7527" y="8353"/>
                  </a:lnTo>
                  <a:lnTo>
                    <a:pt x="7530" y="8336"/>
                  </a:lnTo>
                  <a:lnTo>
                    <a:pt x="7533" y="8320"/>
                  </a:lnTo>
                  <a:lnTo>
                    <a:pt x="7535" y="8303"/>
                  </a:lnTo>
                  <a:lnTo>
                    <a:pt x="7537" y="8287"/>
                  </a:lnTo>
                  <a:lnTo>
                    <a:pt x="7538" y="8270"/>
                  </a:lnTo>
                  <a:lnTo>
                    <a:pt x="7538" y="8251"/>
                  </a:lnTo>
                  <a:lnTo>
                    <a:pt x="7538" y="1749"/>
                  </a:lnTo>
                  <a:lnTo>
                    <a:pt x="7538" y="1730"/>
                  </a:lnTo>
                  <a:lnTo>
                    <a:pt x="7537" y="1713"/>
                  </a:lnTo>
                  <a:lnTo>
                    <a:pt x="7535" y="1697"/>
                  </a:lnTo>
                  <a:lnTo>
                    <a:pt x="7533" y="1680"/>
                  </a:lnTo>
                  <a:lnTo>
                    <a:pt x="7530" y="1664"/>
                  </a:lnTo>
                  <a:lnTo>
                    <a:pt x="7527" y="1647"/>
                  </a:lnTo>
                  <a:lnTo>
                    <a:pt x="7523" y="1631"/>
                  </a:lnTo>
                  <a:lnTo>
                    <a:pt x="7518" y="1615"/>
                  </a:lnTo>
                  <a:lnTo>
                    <a:pt x="7513" y="1599"/>
                  </a:lnTo>
                  <a:lnTo>
                    <a:pt x="7507" y="1584"/>
                  </a:lnTo>
                  <a:lnTo>
                    <a:pt x="7501" y="1568"/>
                  </a:lnTo>
                  <a:lnTo>
                    <a:pt x="7494" y="1553"/>
                  </a:lnTo>
                  <a:lnTo>
                    <a:pt x="7487" y="1539"/>
                  </a:lnTo>
                  <a:lnTo>
                    <a:pt x="7479" y="1524"/>
                  </a:lnTo>
                  <a:lnTo>
                    <a:pt x="7470" y="1509"/>
                  </a:lnTo>
                  <a:lnTo>
                    <a:pt x="7461" y="1495"/>
                  </a:lnTo>
                  <a:lnTo>
                    <a:pt x="7451" y="1482"/>
                  </a:lnTo>
                  <a:lnTo>
                    <a:pt x="7441" y="1468"/>
                  </a:lnTo>
                  <a:lnTo>
                    <a:pt x="7430" y="1456"/>
                  </a:lnTo>
                  <a:lnTo>
                    <a:pt x="7419" y="1443"/>
                  </a:lnTo>
                  <a:lnTo>
                    <a:pt x="7407" y="1431"/>
                  </a:lnTo>
                  <a:lnTo>
                    <a:pt x="7395" y="1419"/>
                  </a:lnTo>
                  <a:lnTo>
                    <a:pt x="7383" y="1408"/>
                  </a:lnTo>
                  <a:lnTo>
                    <a:pt x="7370" y="1397"/>
                  </a:lnTo>
                  <a:lnTo>
                    <a:pt x="7356" y="1387"/>
                  </a:lnTo>
                  <a:lnTo>
                    <a:pt x="7343" y="1377"/>
                  </a:lnTo>
                  <a:lnTo>
                    <a:pt x="7328" y="1368"/>
                  </a:lnTo>
                  <a:lnTo>
                    <a:pt x="7315" y="1359"/>
                  </a:lnTo>
                  <a:lnTo>
                    <a:pt x="7301" y="1352"/>
                  </a:lnTo>
                  <a:lnTo>
                    <a:pt x="7286" y="1344"/>
                  </a:lnTo>
                  <a:lnTo>
                    <a:pt x="7270" y="1337"/>
                  </a:lnTo>
                  <a:lnTo>
                    <a:pt x="7255" y="1331"/>
                  </a:lnTo>
                  <a:lnTo>
                    <a:pt x="7239" y="1325"/>
                  </a:lnTo>
                  <a:lnTo>
                    <a:pt x="7224" y="1320"/>
                  </a:lnTo>
                  <a:lnTo>
                    <a:pt x="7207" y="1315"/>
                  </a:lnTo>
                  <a:lnTo>
                    <a:pt x="7191" y="1311"/>
                  </a:lnTo>
                  <a:lnTo>
                    <a:pt x="7175" y="1308"/>
                  </a:lnTo>
                  <a:lnTo>
                    <a:pt x="7158" y="1305"/>
                  </a:lnTo>
                  <a:lnTo>
                    <a:pt x="7142" y="1303"/>
                  </a:lnTo>
                  <a:lnTo>
                    <a:pt x="7125" y="1301"/>
                  </a:lnTo>
                  <a:close/>
                  <a:moveTo>
                    <a:pt x="3231" y="1830"/>
                  </a:moveTo>
                  <a:lnTo>
                    <a:pt x="3240" y="1829"/>
                  </a:lnTo>
                  <a:lnTo>
                    <a:pt x="3245" y="1829"/>
                  </a:lnTo>
                  <a:lnTo>
                    <a:pt x="3254" y="1829"/>
                  </a:lnTo>
                  <a:lnTo>
                    <a:pt x="3257" y="1829"/>
                  </a:lnTo>
                  <a:lnTo>
                    <a:pt x="6743" y="1829"/>
                  </a:lnTo>
                  <a:lnTo>
                    <a:pt x="6746" y="1829"/>
                  </a:lnTo>
                  <a:lnTo>
                    <a:pt x="6755" y="1829"/>
                  </a:lnTo>
                  <a:lnTo>
                    <a:pt x="6760" y="1829"/>
                  </a:lnTo>
                  <a:lnTo>
                    <a:pt x="6769" y="1830"/>
                  </a:lnTo>
                  <a:lnTo>
                    <a:pt x="6775" y="1830"/>
                  </a:lnTo>
                  <a:lnTo>
                    <a:pt x="6783" y="1831"/>
                  </a:lnTo>
                  <a:lnTo>
                    <a:pt x="6789" y="1832"/>
                  </a:lnTo>
                  <a:lnTo>
                    <a:pt x="6798" y="1833"/>
                  </a:lnTo>
                  <a:lnTo>
                    <a:pt x="6803" y="1834"/>
                  </a:lnTo>
                  <a:lnTo>
                    <a:pt x="6812" y="1835"/>
                  </a:lnTo>
                  <a:lnTo>
                    <a:pt x="6817" y="1836"/>
                  </a:lnTo>
                  <a:lnTo>
                    <a:pt x="6826" y="1838"/>
                  </a:lnTo>
                  <a:lnTo>
                    <a:pt x="6831" y="1840"/>
                  </a:lnTo>
                  <a:lnTo>
                    <a:pt x="6840" y="1842"/>
                  </a:lnTo>
                  <a:lnTo>
                    <a:pt x="6845" y="1843"/>
                  </a:lnTo>
                  <a:lnTo>
                    <a:pt x="6854" y="1846"/>
                  </a:lnTo>
                  <a:lnTo>
                    <a:pt x="6859" y="1847"/>
                  </a:lnTo>
                  <a:lnTo>
                    <a:pt x="6867" y="1850"/>
                  </a:lnTo>
                  <a:lnTo>
                    <a:pt x="6873" y="1852"/>
                  </a:lnTo>
                  <a:lnTo>
                    <a:pt x="6881" y="1855"/>
                  </a:lnTo>
                  <a:lnTo>
                    <a:pt x="6886" y="1857"/>
                  </a:lnTo>
                  <a:lnTo>
                    <a:pt x="6894" y="1861"/>
                  </a:lnTo>
                  <a:lnTo>
                    <a:pt x="6900" y="1863"/>
                  </a:lnTo>
                  <a:lnTo>
                    <a:pt x="6908" y="1867"/>
                  </a:lnTo>
                  <a:lnTo>
                    <a:pt x="6913" y="1870"/>
                  </a:lnTo>
                  <a:lnTo>
                    <a:pt x="6921" y="1874"/>
                  </a:lnTo>
                  <a:lnTo>
                    <a:pt x="6926" y="1876"/>
                  </a:lnTo>
                  <a:lnTo>
                    <a:pt x="6934" y="1881"/>
                  </a:lnTo>
                  <a:lnTo>
                    <a:pt x="6936" y="1882"/>
                  </a:lnTo>
                  <a:lnTo>
                    <a:pt x="6943" y="1887"/>
                  </a:lnTo>
                  <a:lnTo>
                    <a:pt x="6948" y="1890"/>
                  </a:lnTo>
                  <a:lnTo>
                    <a:pt x="6955" y="1894"/>
                  </a:lnTo>
                  <a:lnTo>
                    <a:pt x="6960" y="1898"/>
                  </a:lnTo>
                  <a:lnTo>
                    <a:pt x="6967" y="1903"/>
                  </a:lnTo>
                  <a:lnTo>
                    <a:pt x="6972" y="1906"/>
                  </a:lnTo>
                  <a:lnTo>
                    <a:pt x="6979" y="1911"/>
                  </a:lnTo>
                  <a:lnTo>
                    <a:pt x="6983" y="1915"/>
                  </a:lnTo>
                  <a:lnTo>
                    <a:pt x="6990" y="1920"/>
                  </a:lnTo>
                  <a:lnTo>
                    <a:pt x="6994" y="1924"/>
                  </a:lnTo>
                  <a:lnTo>
                    <a:pt x="7000" y="1930"/>
                  </a:lnTo>
                  <a:lnTo>
                    <a:pt x="7005" y="1933"/>
                  </a:lnTo>
                  <a:lnTo>
                    <a:pt x="7011" y="1939"/>
                  </a:lnTo>
                  <a:lnTo>
                    <a:pt x="7015" y="1943"/>
                  </a:lnTo>
                  <a:lnTo>
                    <a:pt x="7021" y="1950"/>
                  </a:lnTo>
                  <a:lnTo>
                    <a:pt x="7025" y="1954"/>
                  </a:lnTo>
                  <a:lnTo>
                    <a:pt x="7030" y="1960"/>
                  </a:lnTo>
                  <a:lnTo>
                    <a:pt x="7034" y="1964"/>
                  </a:lnTo>
                  <a:lnTo>
                    <a:pt x="7040" y="1971"/>
                  </a:lnTo>
                  <a:lnTo>
                    <a:pt x="7043" y="1976"/>
                  </a:lnTo>
                  <a:lnTo>
                    <a:pt x="7048" y="1982"/>
                  </a:lnTo>
                  <a:lnTo>
                    <a:pt x="7052" y="1987"/>
                  </a:lnTo>
                  <a:lnTo>
                    <a:pt x="7057" y="1994"/>
                  </a:lnTo>
                  <a:lnTo>
                    <a:pt x="7060" y="1999"/>
                  </a:lnTo>
                  <a:lnTo>
                    <a:pt x="7065" y="2006"/>
                  </a:lnTo>
                  <a:lnTo>
                    <a:pt x="7068" y="2011"/>
                  </a:lnTo>
                  <a:lnTo>
                    <a:pt x="7072" y="2018"/>
                  </a:lnTo>
                  <a:lnTo>
                    <a:pt x="7076" y="2024"/>
                  </a:lnTo>
                  <a:lnTo>
                    <a:pt x="7080" y="2032"/>
                  </a:lnTo>
                  <a:lnTo>
                    <a:pt x="7082" y="2036"/>
                  </a:lnTo>
                  <a:lnTo>
                    <a:pt x="7086" y="2044"/>
                  </a:lnTo>
                  <a:lnTo>
                    <a:pt x="7088" y="2049"/>
                  </a:lnTo>
                  <a:lnTo>
                    <a:pt x="7092" y="2057"/>
                  </a:lnTo>
                  <a:lnTo>
                    <a:pt x="7094" y="2062"/>
                  </a:lnTo>
                  <a:lnTo>
                    <a:pt x="7098" y="2070"/>
                  </a:lnTo>
                  <a:lnTo>
                    <a:pt x="7100" y="2075"/>
                  </a:lnTo>
                  <a:lnTo>
                    <a:pt x="7103" y="2083"/>
                  </a:lnTo>
                  <a:lnTo>
                    <a:pt x="7104" y="2088"/>
                  </a:lnTo>
                  <a:lnTo>
                    <a:pt x="7107" y="2097"/>
                  </a:lnTo>
                  <a:lnTo>
                    <a:pt x="7109" y="2102"/>
                  </a:lnTo>
                  <a:lnTo>
                    <a:pt x="7111" y="2110"/>
                  </a:lnTo>
                  <a:lnTo>
                    <a:pt x="7113" y="2115"/>
                  </a:lnTo>
                  <a:lnTo>
                    <a:pt x="7115" y="2124"/>
                  </a:lnTo>
                  <a:lnTo>
                    <a:pt x="7116" y="2129"/>
                  </a:lnTo>
                  <a:lnTo>
                    <a:pt x="7118" y="2138"/>
                  </a:lnTo>
                  <a:lnTo>
                    <a:pt x="7119" y="2143"/>
                  </a:lnTo>
                  <a:lnTo>
                    <a:pt x="7120" y="2152"/>
                  </a:lnTo>
                  <a:lnTo>
                    <a:pt x="7121" y="2157"/>
                  </a:lnTo>
                  <a:lnTo>
                    <a:pt x="7122" y="2166"/>
                  </a:lnTo>
                  <a:lnTo>
                    <a:pt x="7123" y="2172"/>
                  </a:lnTo>
                  <a:lnTo>
                    <a:pt x="7124" y="2180"/>
                  </a:lnTo>
                  <a:lnTo>
                    <a:pt x="7124" y="2186"/>
                  </a:lnTo>
                  <a:lnTo>
                    <a:pt x="7125" y="2195"/>
                  </a:lnTo>
                  <a:lnTo>
                    <a:pt x="7125" y="2200"/>
                  </a:lnTo>
                  <a:lnTo>
                    <a:pt x="7125" y="2209"/>
                  </a:lnTo>
                  <a:lnTo>
                    <a:pt x="7125" y="2212"/>
                  </a:lnTo>
                  <a:lnTo>
                    <a:pt x="7125" y="3374"/>
                  </a:lnTo>
                  <a:lnTo>
                    <a:pt x="7125" y="3377"/>
                  </a:lnTo>
                  <a:lnTo>
                    <a:pt x="7125" y="3386"/>
                  </a:lnTo>
                  <a:lnTo>
                    <a:pt x="7125" y="3391"/>
                  </a:lnTo>
                  <a:lnTo>
                    <a:pt x="7124" y="3400"/>
                  </a:lnTo>
                  <a:lnTo>
                    <a:pt x="7124" y="3406"/>
                  </a:lnTo>
                  <a:lnTo>
                    <a:pt x="7123" y="3414"/>
                  </a:lnTo>
                  <a:lnTo>
                    <a:pt x="7122" y="3420"/>
                  </a:lnTo>
                  <a:lnTo>
                    <a:pt x="7121" y="3428"/>
                  </a:lnTo>
                  <a:lnTo>
                    <a:pt x="7120" y="3434"/>
                  </a:lnTo>
                  <a:lnTo>
                    <a:pt x="7119" y="3442"/>
                  </a:lnTo>
                  <a:lnTo>
                    <a:pt x="7118" y="3448"/>
                  </a:lnTo>
                  <a:lnTo>
                    <a:pt x="7116" y="3456"/>
                  </a:lnTo>
                  <a:lnTo>
                    <a:pt x="7115" y="3461"/>
                  </a:lnTo>
                  <a:lnTo>
                    <a:pt x="7113" y="3470"/>
                  </a:lnTo>
                  <a:lnTo>
                    <a:pt x="7111" y="3475"/>
                  </a:lnTo>
                  <a:lnTo>
                    <a:pt x="7109" y="3483"/>
                  </a:lnTo>
                  <a:lnTo>
                    <a:pt x="7107" y="3489"/>
                  </a:lnTo>
                  <a:lnTo>
                    <a:pt x="7104" y="3497"/>
                  </a:lnTo>
                  <a:lnTo>
                    <a:pt x="7103" y="3502"/>
                  </a:lnTo>
                  <a:lnTo>
                    <a:pt x="7100" y="3510"/>
                  </a:lnTo>
                  <a:lnTo>
                    <a:pt x="7098" y="3515"/>
                  </a:lnTo>
                  <a:lnTo>
                    <a:pt x="7095" y="3523"/>
                  </a:lnTo>
                  <a:lnTo>
                    <a:pt x="7092" y="3528"/>
                  </a:lnTo>
                  <a:lnTo>
                    <a:pt x="7089" y="3536"/>
                  </a:lnTo>
                  <a:lnTo>
                    <a:pt x="7087" y="3540"/>
                  </a:lnTo>
                  <a:lnTo>
                    <a:pt x="7083" y="3548"/>
                  </a:lnTo>
                  <a:lnTo>
                    <a:pt x="7080" y="3553"/>
                  </a:lnTo>
                  <a:lnTo>
                    <a:pt x="7076" y="3561"/>
                  </a:lnTo>
                  <a:lnTo>
                    <a:pt x="7071" y="3569"/>
                  </a:lnTo>
                  <a:lnTo>
                    <a:pt x="7067" y="3577"/>
                  </a:lnTo>
                  <a:lnTo>
                    <a:pt x="7064" y="3581"/>
                  </a:lnTo>
                  <a:lnTo>
                    <a:pt x="7059" y="3588"/>
                  </a:lnTo>
                  <a:lnTo>
                    <a:pt x="7056" y="3593"/>
                  </a:lnTo>
                  <a:lnTo>
                    <a:pt x="7051" y="3600"/>
                  </a:lnTo>
                  <a:lnTo>
                    <a:pt x="7048" y="3604"/>
                  </a:lnTo>
                  <a:lnTo>
                    <a:pt x="7042" y="3611"/>
                  </a:lnTo>
                  <a:lnTo>
                    <a:pt x="7039" y="3615"/>
                  </a:lnTo>
                  <a:lnTo>
                    <a:pt x="7033" y="3621"/>
                  </a:lnTo>
                  <a:lnTo>
                    <a:pt x="7030" y="3625"/>
                  </a:lnTo>
                  <a:lnTo>
                    <a:pt x="7024" y="3632"/>
                  </a:lnTo>
                  <a:lnTo>
                    <a:pt x="7021" y="3636"/>
                  </a:lnTo>
                  <a:lnTo>
                    <a:pt x="7015" y="3642"/>
                  </a:lnTo>
                  <a:lnTo>
                    <a:pt x="7011" y="3646"/>
                  </a:lnTo>
                  <a:lnTo>
                    <a:pt x="7005" y="3652"/>
                  </a:lnTo>
                  <a:lnTo>
                    <a:pt x="7001" y="3655"/>
                  </a:lnTo>
                  <a:lnTo>
                    <a:pt x="6994" y="3661"/>
                  </a:lnTo>
                  <a:lnTo>
                    <a:pt x="6990" y="3664"/>
                  </a:lnTo>
                  <a:lnTo>
                    <a:pt x="6984" y="3670"/>
                  </a:lnTo>
                  <a:lnTo>
                    <a:pt x="6980" y="3673"/>
                  </a:lnTo>
                  <a:lnTo>
                    <a:pt x="6973" y="3679"/>
                  </a:lnTo>
                  <a:lnTo>
                    <a:pt x="6969" y="3682"/>
                  </a:lnTo>
                  <a:lnTo>
                    <a:pt x="6962" y="3687"/>
                  </a:lnTo>
                  <a:lnTo>
                    <a:pt x="6957" y="3690"/>
                  </a:lnTo>
                  <a:lnTo>
                    <a:pt x="6950" y="3695"/>
                  </a:lnTo>
                  <a:lnTo>
                    <a:pt x="6946" y="3698"/>
                  </a:lnTo>
                  <a:lnTo>
                    <a:pt x="6938" y="3702"/>
                  </a:lnTo>
                  <a:lnTo>
                    <a:pt x="6931" y="3707"/>
                  </a:lnTo>
                  <a:lnTo>
                    <a:pt x="6923" y="3711"/>
                  </a:lnTo>
                  <a:lnTo>
                    <a:pt x="6918" y="3713"/>
                  </a:lnTo>
                  <a:lnTo>
                    <a:pt x="6911" y="3717"/>
                  </a:lnTo>
                  <a:lnTo>
                    <a:pt x="6906" y="3720"/>
                  </a:lnTo>
                  <a:lnTo>
                    <a:pt x="6898" y="3723"/>
                  </a:lnTo>
                  <a:lnTo>
                    <a:pt x="6893" y="3725"/>
                  </a:lnTo>
                  <a:lnTo>
                    <a:pt x="6885" y="3729"/>
                  </a:lnTo>
                  <a:lnTo>
                    <a:pt x="6879" y="3731"/>
                  </a:lnTo>
                  <a:lnTo>
                    <a:pt x="6871" y="3734"/>
                  </a:lnTo>
                  <a:lnTo>
                    <a:pt x="6866" y="3735"/>
                  </a:lnTo>
                  <a:lnTo>
                    <a:pt x="6858" y="3738"/>
                  </a:lnTo>
                  <a:lnTo>
                    <a:pt x="6853" y="3740"/>
                  </a:lnTo>
                  <a:lnTo>
                    <a:pt x="6844" y="3742"/>
                  </a:lnTo>
                  <a:lnTo>
                    <a:pt x="6839" y="3744"/>
                  </a:lnTo>
                  <a:lnTo>
                    <a:pt x="6831" y="3746"/>
                  </a:lnTo>
                  <a:lnTo>
                    <a:pt x="6825" y="3747"/>
                  </a:lnTo>
                  <a:lnTo>
                    <a:pt x="6817" y="3749"/>
                  </a:lnTo>
                  <a:lnTo>
                    <a:pt x="6811" y="3750"/>
                  </a:lnTo>
                  <a:lnTo>
                    <a:pt x="6803" y="3751"/>
                  </a:lnTo>
                  <a:lnTo>
                    <a:pt x="6797" y="3752"/>
                  </a:lnTo>
                  <a:lnTo>
                    <a:pt x="6789" y="3753"/>
                  </a:lnTo>
                  <a:lnTo>
                    <a:pt x="6783" y="3754"/>
                  </a:lnTo>
                  <a:lnTo>
                    <a:pt x="6775" y="3755"/>
                  </a:lnTo>
                  <a:lnTo>
                    <a:pt x="6769" y="3755"/>
                  </a:lnTo>
                  <a:lnTo>
                    <a:pt x="6760" y="3756"/>
                  </a:lnTo>
                  <a:lnTo>
                    <a:pt x="6755" y="3756"/>
                  </a:lnTo>
                  <a:lnTo>
                    <a:pt x="6746" y="3756"/>
                  </a:lnTo>
                  <a:lnTo>
                    <a:pt x="6743" y="3756"/>
                  </a:lnTo>
                  <a:lnTo>
                    <a:pt x="3257" y="3756"/>
                  </a:lnTo>
                  <a:lnTo>
                    <a:pt x="3254" y="3756"/>
                  </a:lnTo>
                  <a:lnTo>
                    <a:pt x="3245" y="3756"/>
                  </a:lnTo>
                  <a:lnTo>
                    <a:pt x="3240" y="3756"/>
                  </a:lnTo>
                  <a:lnTo>
                    <a:pt x="3231" y="3755"/>
                  </a:lnTo>
                  <a:lnTo>
                    <a:pt x="3225" y="3755"/>
                  </a:lnTo>
                  <a:lnTo>
                    <a:pt x="3217" y="3754"/>
                  </a:lnTo>
                  <a:lnTo>
                    <a:pt x="3211" y="3753"/>
                  </a:lnTo>
                  <a:lnTo>
                    <a:pt x="3203" y="3752"/>
                  </a:lnTo>
                  <a:lnTo>
                    <a:pt x="3197" y="3751"/>
                  </a:lnTo>
                  <a:lnTo>
                    <a:pt x="3189" y="3750"/>
                  </a:lnTo>
                  <a:lnTo>
                    <a:pt x="3183" y="3749"/>
                  </a:lnTo>
                  <a:lnTo>
                    <a:pt x="3175" y="3747"/>
                  </a:lnTo>
                  <a:lnTo>
                    <a:pt x="3169" y="3746"/>
                  </a:lnTo>
                  <a:lnTo>
                    <a:pt x="3161" y="3744"/>
                  </a:lnTo>
                  <a:lnTo>
                    <a:pt x="3156" y="3742"/>
                  </a:lnTo>
                  <a:lnTo>
                    <a:pt x="3147" y="3740"/>
                  </a:lnTo>
                  <a:lnTo>
                    <a:pt x="3142" y="3738"/>
                  </a:lnTo>
                  <a:lnTo>
                    <a:pt x="3134" y="3735"/>
                  </a:lnTo>
                  <a:lnTo>
                    <a:pt x="3129" y="3734"/>
                  </a:lnTo>
                  <a:lnTo>
                    <a:pt x="3121" y="3731"/>
                  </a:lnTo>
                  <a:lnTo>
                    <a:pt x="3115" y="3729"/>
                  </a:lnTo>
                  <a:lnTo>
                    <a:pt x="3107" y="3725"/>
                  </a:lnTo>
                  <a:lnTo>
                    <a:pt x="3102" y="3723"/>
                  </a:lnTo>
                  <a:lnTo>
                    <a:pt x="3094" y="3720"/>
                  </a:lnTo>
                  <a:lnTo>
                    <a:pt x="3089" y="3717"/>
                  </a:lnTo>
                  <a:lnTo>
                    <a:pt x="3082" y="3713"/>
                  </a:lnTo>
                  <a:lnTo>
                    <a:pt x="3077" y="3711"/>
                  </a:lnTo>
                  <a:lnTo>
                    <a:pt x="3069" y="3707"/>
                  </a:lnTo>
                  <a:lnTo>
                    <a:pt x="3062" y="3702"/>
                  </a:lnTo>
                  <a:lnTo>
                    <a:pt x="3054" y="3698"/>
                  </a:lnTo>
                  <a:lnTo>
                    <a:pt x="3050" y="3695"/>
                  </a:lnTo>
                  <a:lnTo>
                    <a:pt x="3043" y="3690"/>
                  </a:lnTo>
                  <a:lnTo>
                    <a:pt x="3038" y="3687"/>
                  </a:lnTo>
                  <a:lnTo>
                    <a:pt x="3031" y="3682"/>
                  </a:lnTo>
                  <a:lnTo>
                    <a:pt x="3027" y="3679"/>
                  </a:lnTo>
                  <a:lnTo>
                    <a:pt x="3020" y="3673"/>
                  </a:lnTo>
                  <a:lnTo>
                    <a:pt x="3016" y="3670"/>
                  </a:lnTo>
                  <a:lnTo>
                    <a:pt x="3010" y="3664"/>
                  </a:lnTo>
                  <a:lnTo>
                    <a:pt x="3006" y="3661"/>
                  </a:lnTo>
                  <a:lnTo>
                    <a:pt x="2999" y="3655"/>
                  </a:lnTo>
                  <a:lnTo>
                    <a:pt x="2995" y="3652"/>
                  </a:lnTo>
                  <a:lnTo>
                    <a:pt x="2989" y="3646"/>
                  </a:lnTo>
                  <a:lnTo>
                    <a:pt x="2985" y="3642"/>
                  </a:lnTo>
                  <a:lnTo>
                    <a:pt x="2979" y="3636"/>
                  </a:lnTo>
                  <a:lnTo>
                    <a:pt x="2976" y="3632"/>
                  </a:lnTo>
                  <a:lnTo>
                    <a:pt x="2970" y="3625"/>
                  </a:lnTo>
                  <a:lnTo>
                    <a:pt x="2967" y="3621"/>
                  </a:lnTo>
                  <a:lnTo>
                    <a:pt x="2961" y="3615"/>
                  </a:lnTo>
                  <a:lnTo>
                    <a:pt x="2958" y="3611"/>
                  </a:lnTo>
                  <a:lnTo>
                    <a:pt x="2952" y="3604"/>
                  </a:lnTo>
                  <a:lnTo>
                    <a:pt x="2949" y="3600"/>
                  </a:lnTo>
                  <a:lnTo>
                    <a:pt x="2944" y="3593"/>
                  </a:lnTo>
                  <a:lnTo>
                    <a:pt x="2941" y="3588"/>
                  </a:lnTo>
                  <a:lnTo>
                    <a:pt x="2936" y="3581"/>
                  </a:lnTo>
                  <a:lnTo>
                    <a:pt x="2933" y="3577"/>
                  </a:lnTo>
                  <a:lnTo>
                    <a:pt x="2929" y="3569"/>
                  </a:lnTo>
                  <a:lnTo>
                    <a:pt x="2924" y="3561"/>
                  </a:lnTo>
                  <a:lnTo>
                    <a:pt x="2920" y="3553"/>
                  </a:lnTo>
                  <a:lnTo>
                    <a:pt x="2917" y="3548"/>
                  </a:lnTo>
                  <a:lnTo>
                    <a:pt x="2913" y="3540"/>
                  </a:lnTo>
                  <a:lnTo>
                    <a:pt x="2911" y="3536"/>
                  </a:lnTo>
                  <a:lnTo>
                    <a:pt x="2908" y="3528"/>
                  </a:lnTo>
                  <a:lnTo>
                    <a:pt x="2905" y="3523"/>
                  </a:lnTo>
                  <a:lnTo>
                    <a:pt x="2902" y="3515"/>
                  </a:lnTo>
                  <a:lnTo>
                    <a:pt x="2900" y="3510"/>
                  </a:lnTo>
                  <a:lnTo>
                    <a:pt x="2897" y="3502"/>
                  </a:lnTo>
                  <a:lnTo>
                    <a:pt x="2896" y="3497"/>
                  </a:lnTo>
                  <a:lnTo>
                    <a:pt x="2893" y="3489"/>
                  </a:lnTo>
                  <a:lnTo>
                    <a:pt x="2891" y="3483"/>
                  </a:lnTo>
                  <a:lnTo>
                    <a:pt x="2889" y="3475"/>
                  </a:lnTo>
                  <a:lnTo>
                    <a:pt x="2887" y="3470"/>
                  </a:lnTo>
                  <a:lnTo>
                    <a:pt x="2885" y="3461"/>
                  </a:lnTo>
                  <a:lnTo>
                    <a:pt x="2884" y="3456"/>
                  </a:lnTo>
                  <a:lnTo>
                    <a:pt x="2882" y="3448"/>
                  </a:lnTo>
                  <a:lnTo>
                    <a:pt x="2881" y="3442"/>
                  </a:lnTo>
                  <a:lnTo>
                    <a:pt x="2880" y="3434"/>
                  </a:lnTo>
                  <a:lnTo>
                    <a:pt x="2879" y="3428"/>
                  </a:lnTo>
                  <a:lnTo>
                    <a:pt x="2878" y="3420"/>
                  </a:lnTo>
                  <a:lnTo>
                    <a:pt x="2877" y="3414"/>
                  </a:lnTo>
                  <a:lnTo>
                    <a:pt x="2876" y="3406"/>
                  </a:lnTo>
                  <a:lnTo>
                    <a:pt x="2876" y="3400"/>
                  </a:lnTo>
                  <a:lnTo>
                    <a:pt x="2875" y="3391"/>
                  </a:lnTo>
                  <a:lnTo>
                    <a:pt x="2875" y="3386"/>
                  </a:lnTo>
                  <a:lnTo>
                    <a:pt x="2875" y="3377"/>
                  </a:lnTo>
                  <a:lnTo>
                    <a:pt x="2875" y="3374"/>
                  </a:lnTo>
                  <a:lnTo>
                    <a:pt x="2875" y="2212"/>
                  </a:lnTo>
                  <a:lnTo>
                    <a:pt x="2875" y="2209"/>
                  </a:lnTo>
                  <a:lnTo>
                    <a:pt x="2875" y="2200"/>
                  </a:lnTo>
                  <a:lnTo>
                    <a:pt x="2875" y="2195"/>
                  </a:lnTo>
                  <a:lnTo>
                    <a:pt x="2876" y="2186"/>
                  </a:lnTo>
                  <a:lnTo>
                    <a:pt x="2876" y="2180"/>
                  </a:lnTo>
                  <a:lnTo>
                    <a:pt x="2877" y="2172"/>
                  </a:lnTo>
                  <a:lnTo>
                    <a:pt x="2878" y="2166"/>
                  </a:lnTo>
                  <a:lnTo>
                    <a:pt x="2879" y="2157"/>
                  </a:lnTo>
                  <a:lnTo>
                    <a:pt x="2880" y="2152"/>
                  </a:lnTo>
                  <a:lnTo>
                    <a:pt x="2881" y="2143"/>
                  </a:lnTo>
                  <a:lnTo>
                    <a:pt x="2882" y="2138"/>
                  </a:lnTo>
                  <a:lnTo>
                    <a:pt x="2884" y="2129"/>
                  </a:lnTo>
                  <a:lnTo>
                    <a:pt x="2885" y="2124"/>
                  </a:lnTo>
                  <a:lnTo>
                    <a:pt x="2887" y="2115"/>
                  </a:lnTo>
                  <a:lnTo>
                    <a:pt x="2889" y="2110"/>
                  </a:lnTo>
                  <a:lnTo>
                    <a:pt x="2891" y="2102"/>
                  </a:lnTo>
                  <a:lnTo>
                    <a:pt x="2893" y="2097"/>
                  </a:lnTo>
                  <a:lnTo>
                    <a:pt x="2896" y="2088"/>
                  </a:lnTo>
                  <a:lnTo>
                    <a:pt x="2897" y="2083"/>
                  </a:lnTo>
                  <a:lnTo>
                    <a:pt x="2900" y="2075"/>
                  </a:lnTo>
                  <a:lnTo>
                    <a:pt x="2902" y="2070"/>
                  </a:lnTo>
                  <a:lnTo>
                    <a:pt x="2906" y="2062"/>
                  </a:lnTo>
                  <a:lnTo>
                    <a:pt x="2908" y="2057"/>
                  </a:lnTo>
                  <a:lnTo>
                    <a:pt x="2912" y="2049"/>
                  </a:lnTo>
                  <a:lnTo>
                    <a:pt x="2914" y="2044"/>
                  </a:lnTo>
                  <a:lnTo>
                    <a:pt x="2918" y="2036"/>
                  </a:lnTo>
                  <a:lnTo>
                    <a:pt x="2920" y="2032"/>
                  </a:lnTo>
                  <a:lnTo>
                    <a:pt x="2924" y="2024"/>
                  </a:lnTo>
                  <a:lnTo>
                    <a:pt x="2928" y="2018"/>
                  </a:lnTo>
                  <a:lnTo>
                    <a:pt x="2932" y="2011"/>
                  </a:lnTo>
                  <a:lnTo>
                    <a:pt x="2935" y="2006"/>
                  </a:lnTo>
                  <a:lnTo>
                    <a:pt x="2940" y="1999"/>
                  </a:lnTo>
                  <a:lnTo>
                    <a:pt x="2943" y="1994"/>
                  </a:lnTo>
                  <a:lnTo>
                    <a:pt x="2948" y="1987"/>
                  </a:lnTo>
                  <a:lnTo>
                    <a:pt x="2952" y="1982"/>
                  </a:lnTo>
                  <a:lnTo>
                    <a:pt x="2957" y="1976"/>
                  </a:lnTo>
                  <a:lnTo>
                    <a:pt x="2960" y="1971"/>
                  </a:lnTo>
                  <a:lnTo>
                    <a:pt x="2966" y="1964"/>
                  </a:lnTo>
                  <a:lnTo>
                    <a:pt x="2970" y="1960"/>
                  </a:lnTo>
                  <a:lnTo>
                    <a:pt x="2975" y="1954"/>
                  </a:lnTo>
                  <a:lnTo>
                    <a:pt x="2979" y="1950"/>
                  </a:lnTo>
                  <a:lnTo>
                    <a:pt x="2985" y="1943"/>
                  </a:lnTo>
                  <a:lnTo>
                    <a:pt x="2989" y="1939"/>
                  </a:lnTo>
                  <a:lnTo>
                    <a:pt x="2995" y="1933"/>
                  </a:lnTo>
                  <a:lnTo>
                    <a:pt x="3000" y="1930"/>
                  </a:lnTo>
                  <a:lnTo>
                    <a:pt x="3006" y="1924"/>
                  </a:lnTo>
                  <a:lnTo>
                    <a:pt x="3010" y="1920"/>
                  </a:lnTo>
                  <a:lnTo>
                    <a:pt x="3017" y="1915"/>
                  </a:lnTo>
                  <a:lnTo>
                    <a:pt x="3021" y="1911"/>
                  </a:lnTo>
                  <a:lnTo>
                    <a:pt x="3028" y="1906"/>
                  </a:lnTo>
                  <a:lnTo>
                    <a:pt x="3033" y="1903"/>
                  </a:lnTo>
                  <a:lnTo>
                    <a:pt x="3040" y="1898"/>
                  </a:lnTo>
                  <a:lnTo>
                    <a:pt x="3045" y="1894"/>
                  </a:lnTo>
                  <a:lnTo>
                    <a:pt x="3052" y="1890"/>
                  </a:lnTo>
                  <a:lnTo>
                    <a:pt x="3057" y="1887"/>
                  </a:lnTo>
                  <a:lnTo>
                    <a:pt x="3064" y="1882"/>
                  </a:lnTo>
                  <a:lnTo>
                    <a:pt x="3066" y="1881"/>
                  </a:lnTo>
                  <a:lnTo>
                    <a:pt x="3074" y="1876"/>
                  </a:lnTo>
                  <a:lnTo>
                    <a:pt x="3079" y="1874"/>
                  </a:lnTo>
                  <a:lnTo>
                    <a:pt x="3087" y="1870"/>
                  </a:lnTo>
                  <a:lnTo>
                    <a:pt x="3092" y="1867"/>
                  </a:lnTo>
                  <a:lnTo>
                    <a:pt x="3100" y="1863"/>
                  </a:lnTo>
                  <a:lnTo>
                    <a:pt x="3106" y="1861"/>
                  </a:lnTo>
                  <a:lnTo>
                    <a:pt x="3114" y="1857"/>
                  </a:lnTo>
                  <a:lnTo>
                    <a:pt x="3119" y="1855"/>
                  </a:lnTo>
                  <a:lnTo>
                    <a:pt x="3127" y="1852"/>
                  </a:lnTo>
                  <a:lnTo>
                    <a:pt x="3133" y="1850"/>
                  </a:lnTo>
                  <a:lnTo>
                    <a:pt x="3141" y="1847"/>
                  </a:lnTo>
                  <a:lnTo>
                    <a:pt x="3146" y="1846"/>
                  </a:lnTo>
                  <a:lnTo>
                    <a:pt x="3155" y="1843"/>
                  </a:lnTo>
                  <a:lnTo>
                    <a:pt x="3160" y="1842"/>
                  </a:lnTo>
                  <a:lnTo>
                    <a:pt x="3169" y="1840"/>
                  </a:lnTo>
                  <a:lnTo>
                    <a:pt x="3174" y="1838"/>
                  </a:lnTo>
                  <a:lnTo>
                    <a:pt x="3183" y="1836"/>
                  </a:lnTo>
                  <a:lnTo>
                    <a:pt x="3188" y="1835"/>
                  </a:lnTo>
                  <a:lnTo>
                    <a:pt x="3197" y="1834"/>
                  </a:lnTo>
                  <a:lnTo>
                    <a:pt x="3202" y="1833"/>
                  </a:lnTo>
                  <a:lnTo>
                    <a:pt x="3211" y="1832"/>
                  </a:lnTo>
                  <a:lnTo>
                    <a:pt x="3217" y="1831"/>
                  </a:lnTo>
                  <a:lnTo>
                    <a:pt x="3225" y="1830"/>
                  </a:lnTo>
                  <a:lnTo>
                    <a:pt x="3231" y="1830"/>
                  </a:lnTo>
                  <a:close/>
                  <a:moveTo>
                    <a:pt x="6749" y="2129"/>
                  </a:moveTo>
                  <a:lnTo>
                    <a:pt x="6746" y="2129"/>
                  </a:lnTo>
                  <a:lnTo>
                    <a:pt x="6742" y="2129"/>
                  </a:lnTo>
                  <a:lnTo>
                    <a:pt x="3258" y="2129"/>
                  </a:lnTo>
                  <a:lnTo>
                    <a:pt x="3254" y="2129"/>
                  </a:lnTo>
                  <a:lnTo>
                    <a:pt x="3251" y="2129"/>
                  </a:lnTo>
                  <a:lnTo>
                    <a:pt x="3249" y="2130"/>
                  </a:lnTo>
                  <a:lnTo>
                    <a:pt x="3246" y="2130"/>
                  </a:lnTo>
                  <a:lnTo>
                    <a:pt x="3243" y="2130"/>
                  </a:lnTo>
                  <a:lnTo>
                    <a:pt x="3240" y="2131"/>
                  </a:lnTo>
                  <a:lnTo>
                    <a:pt x="3237" y="2132"/>
                  </a:lnTo>
                  <a:lnTo>
                    <a:pt x="3234" y="2133"/>
                  </a:lnTo>
                  <a:lnTo>
                    <a:pt x="3231" y="2134"/>
                  </a:lnTo>
                  <a:lnTo>
                    <a:pt x="3228" y="2135"/>
                  </a:lnTo>
                  <a:lnTo>
                    <a:pt x="3226" y="2136"/>
                  </a:lnTo>
                  <a:lnTo>
                    <a:pt x="3223" y="2137"/>
                  </a:lnTo>
                  <a:lnTo>
                    <a:pt x="3221" y="2138"/>
                  </a:lnTo>
                  <a:lnTo>
                    <a:pt x="3217" y="2140"/>
                  </a:lnTo>
                  <a:lnTo>
                    <a:pt x="3213" y="2143"/>
                  </a:lnTo>
                  <a:lnTo>
                    <a:pt x="3211" y="2144"/>
                  </a:lnTo>
                  <a:lnTo>
                    <a:pt x="3208" y="2146"/>
                  </a:lnTo>
                  <a:lnTo>
                    <a:pt x="3206" y="2148"/>
                  </a:lnTo>
                  <a:lnTo>
                    <a:pt x="3204" y="2150"/>
                  </a:lnTo>
                  <a:lnTo>
                    <a:pt x="3201" y="2152"/>
                  </a:lnTo>
                  <a:lnTo>
                    <a:pt x="3199" y="2154"/>
                  </a:lnTo>
                  <a:lnTo>
                    <a:pt x="3197" y="2156"/>
                  </a:lnTo>
                  <a:lnTo>
                    <a:pt x="3195" y="2158"/>
                  </a:lnTo>
                  <a:lnTo>
                    <a:pt x="3193" y="2160"/>
                  </a:lnTo>
                  <a:lnTo>
                    <a:pt x="3191" y="2163"/>
                  </a:lnTo>
                  <a:lnTo>
                    <a:pt x="3189" y="2166"/>
                  </a:lnTo>
                  <a:lnTo>
                    <a:pt x="3187" y="2169"/>
                  </a:lnTo>
                  <a:lnTo>
                    <a:pt x="3186" y="2171"/>
                  </a:lnTo>
                  <a:lnTo>
                    <a:pt x="3185" y="2173"/>
                  </a:lnTo>
                  <a:lnTo>
                    <a:pt x="3183" y="2176"/>
                  </a:lnTo>
                  <a:lnTo>
                    <a:pt x="3182" y="2179"/>
                  </a:lnTo>
                  <a:lnTo>
                    <a:pt x="3181" y="2182"/>
                  </a:lnTo>
                  <a:lnTo>
                    <a:pt x="3180" y="2185"/>
                  </a:lnTo>
                  <a:lnTo>
                    <a:pt x="3179" y="2188"/>
                  </a:lnTo>
                  <a:lnTo>
                    <a:pt x="3178" y="2191"/>
                  </a:lnTo>
                  <a:lnTo>
                    <a:pt x="3177" y="2194"/>
                  </a:lnTo>
                  <a:lnTo>
                    <a:pt x="3176" y="2197"/>
                  </a:lnTo>
                  <a:lnTo>
                    <a:pt x="3176" y="2200"/>
                  </a:lnTo>
                  <a:lnTo>
                    <a:pt x="3176" y="2203"/>
                  </a:lnTo>
                  <a:lnTo>
                    <a:pt x="3175" y="2206"/>
                  </a:lnTo>
                  <a:lnTo>
                    <a:pt x="3175" y="2209"/>
                  </a:lnTo>
                  <a:lnTo>
                    <a:pt x="3175" y="2213"/>
                  </a:lnTo>
                  <a:lnTo>
                    <a:pt x="3175" y="3373"/>
                  </a:lnTo>
                  <a:lnTo>
                    <a:pt x="3175" y="3377"/>
                  </a:lnTo>
                  <a:lnTo>
                    <a:pt x="3175" y="3380"/>
                  </a:lnTo>
                  <a:lnTo>
                    <a:pt x="3176" y="3382"/>
                  </a:lnTo>
                  <a:lnTo>
                    <a:pt x="3176" y="3385"/>
                  </a:lnTo>
                  <a:lnTo>
                    <a:pt x="3176" y="3388"/>
                  </a:lnTo>
                  <a:lnTo>
                    <a:pt x="3177" y="3391"/>
                  </a:lnTo>
                  <a:lnTo>
                    <a:pt x="3178" y="3395"/>
                  </a:lnTo>
                  <a:lnTo>
                    <a:pt x="3179" y="3398"/>
                  </a:lnTo>
                  <a:lnTo>
                    <a:pt x="3180" y="3401"/>
                  </a:lnTo>
                  <a:lnTo>
                    <a:pt x="3181" y="3404"/>
                  </a:lnTo>
                  <a:lnTo>
                    <a:pt x="3182" y="3407"/>
                  </a:lnTo>
                  <a:lnTo>
                    <a:pt x="3184" y="3411"/>
                  </a:lnTo>
                  <a:lnTo>
                    <a:pt x="3185" y="3414"/>
                  </a:lnTo>
                  <a:lnTo>
                    <a:pt x="3186" y="3415"/>
                  </a:lnTo>
                  <a:lnTo>
                    <a:pt x="3186" y="3416"/>
                  </a:lnTo>
                  <a:lnTo>
                    <a:pt x="3188" y="3419"/>
                  </a:lnTo>
                  <a:lnTo>
                    <a:pt x="3190" y="3421"/>
                  </a:lnTo>
                  <a:lnTo>
                    <a:pt x="3193" y="3424"/>
                  </a:lnTo>
                  <a:lnTo>
                    <a:pt x="3195" y="3427"/>
                  </a:lnTo>
                  <a:lnTo>
                    <a:pt x="3197" y="3429"/>
                  </a:lnTo>
                  <a:lnTo>
                    <a:pt x="3199" y="3432"/>
                  </a:lnTo>
                  <a:lnTo>
                    <a:pt x="3202" y="3434"/>
                  </a:lnTo>
                  <a:lnTo>
                    <a:pt x="3204" y="3436"/>
                  </a:lnTo>
                  <a:lnTo>
                    <a:pt x="3207" y="3438"/>
                  </a:lnTo>
                  <a:lnTo>
                    <a:pt x="3210" y="3441"/>
                  </a:lnTo>
                  <a:lnTo>
                    <a:pt x="3212" y="3443"/>
                  </a:lnTo>
                  <a:lnTo>
                    <a:pt x="3215" y="3445"/>
                  </a:lnTo>
                  <a:lnTo>
                    <a:pt x="3217" y="3445"/>
                  </a:lnTo>
                  <a:lnTo>
                    <a:pt x="3218" y="3446"/>
                  </a:lnTo>
                  <a:lnTo>
                    <a:pt x="3221" y="3448"/>
                  </a:lnTo>
                  <a:lnTo>
                    <a:pt x="3224" y="3449"/>
                  </a:lnTo>
                  <a:lnTo>
                    <a:pt x="3227" y="3450"/>
                  </a:lnTo>
                  <a:lnTo>
                    <a:pt x="3230" y="3451"/>
                  </a:lnTo>
                  <a:lnTo>
                    <a:pt x="3233" y="3452"/>
                  </a:lnTo>
                  <a:lnTo>
                    <a:pt x="3236" y="3453"/>
                  </a:lnTo>
                  <a:lnTo>
                    <a:pt x="3239" y="3454"/>
                  </a:lnTo>
                  <a:lnTo>
                    <a:pt x="3242" y="3455"/>
                  </a:lnTo>
                  <a:lnTo>
                    <a:pt x="3245" y="3455"/>
                  </a:lnTo>
                  <a:lnTo>
                    <a:pt x="3248" y="3455"/>
                  </a:lnTo>
                  <a:lnTo>
                    <a:pt x="3251" y="3456"/>
                  </a:lnTo>
                  <a:lnTo>
                    <a:pt x="3254" y="3456"/>
                  </a:lnTo>
                  <a:lnTo>
                    <a:pt x="3258" y="3456"/>
                  </a:lnTo>
                  <a:lnTo>
                    <a:pt x="6742" y="3456"/>
                  </a:lnTo>
                  <a:lnTo>
                    <a:pt x="6746" y="3456"/>
                  </a:lnTo>
                  <a:lnTo>
                    <a:pt x="6749" y="3456"/>
                  </a:lnTo>
                  <a:lnTo>
                    <a:pt x="6752" y="3455"/>
                  </a:lnTo>
                  <a:lnTo>
                    <a:pt x="6755" y="3455"/>
                  </a:lnTo>
                  <a:lnTo>
                    <a:pt x="6758" y="3455"/>
                  </a:lnTo>
                  <a:lnTo>
                    <a:pt x="6761" y="3454"/>
                  </a:lnTo>
                  <a:lnTo>
                    <a:pt x="6764" y="3453"/>
                  </a:lnTo>
                  <a:lnTo>
                    <a:pt x="6767" y="3452"/>
                  </a:lnTo>
                  <a:lnTo>
                    <a:pt x="6770" y="3451"/>
                  </a:lnTo>
                  <a:lnTo>
                    <a:pt x="6773" y="3450"/>
                  </a:lnTo>
                  <a:lnTo>
                    <a:pt x="6776" y="3449"/>
                  </a:lnTo>
                  <a:lnTo>
                    <a:pt x="6779" y="3448"/>
                  </a:lnTo>
                  <a:lnTo>
                    <a:pt x="6782" y="3446"/>
                  </a:lnTo>
                  <a:lnTo>
                    <a:pt x="6783" y="3445"/>
                  </a:lnTo>
                  <a:lnTo>
                    <a:pt x="6785" y="3445"/>
                  </a:lnTo>
                  <a:lnTo>
                    <a:pt x="6788" y="3443"/>
                  </a:lnTo>
                  <a:lnTo>
                    <a:pt x="6790" y="3441"/>
                  </a:lnTo>
                  <a:lnTo>
                    <a:pt x="6793" y="3438"/>
                  </a:lnTo>
                  <a:lnTo>
                    <a:pt x="6796" y="3436"/>
                  </a:lnTo>
                  <a:lnTo>
                    <a:pt x="6798" y="3434"/>
                  </a:lnTo>
                  <a:lnTo>
                    <a:pt x="6801" y="3432"/>
                  </a:lnTo>
                  <a:lnTo>
                    <a:pt x="6803" y="3429"/>
                  </a:lnTo>
                  <a:lnTo>
                    <a:pt x="6805" y="3427"/>
                  </a:lnTo>
                  <a:lnTo>
                    <a:pt x="6807" y="3424"/>
                  </a:lnTo>
                  <a:lnTo>
                    <a:pt x="6810" y="3421"/>
                  </a:lnTo>
                  <a:lnTo>
                    <a:pt x="6812" y="3419"/>
                  </a:lnTo>
                  <a:lnTo>
                    <a:pt x="6814" y="3416"/>
                  </a:lnTo>
                  <a:lnTo>
                    <a:pt x="6814" y="3415"/>
                  </a:lnTo>
                  <a:lnTo>
                    <a:pt x="6815" y="3414"/>
                  </a:lnTo>
                  <a:lnTo>
                    <a:pt x="6816" y="3411"/>
                  </a:lnTo>
                  <a:lnTo>
                    <a:pt x="6818" y="3407"/>
                  </a:lnTo>
                  <a:lnTo>
                    <a:pt x="6819" y="3404"/>
                  </a:lnTo>
                  <a:lnTo>
                    <a:pt x="6820" y="3401"/>
                  </a:lnTo>
                  <a:lnTo>
                    <a:pt x="6821" y="3398"/>
                  </a:lnTo>
                  <a:lnTo>
                    <a:pt x="6822" y="3395"/>
                  </a:lnTo>
                  <a:lnTo>
                    <a:pt x="6823" y="3391"/>
                  </a:lnTo>
                  <a:lnTo>
                    <a:pt x="6824" y="3388"/>
                  </a:lnTo>
                  <a:lnTo>
                    <a:pt x="6824" y="3385"/>
                  </a:lnTo>
                  <a:lnTo>
                    <a:pt x="6824" y="3382"/>
                  </a:lnTo>
                  <a:lnTo>
                    <a:pt x="6825" y="3380"/>
                  </a:lnTo>
                  <a:lnTo>
                    <a:pt x="6825" y="3377"/>
                  </a:lnTo>
                  <a:lnTo>
                    <a:pt x="6825" y="3373"/>
                  </a:lnTo>
                  <a:lnTo>
                    <a:pt x="6825" y="2213"/>
                  </a:lnTo>
                  <a:lnTo>
                    <a:pt x="6825" y="2209"/>
                  </a:lnTo>
                  <a:lnTo>
                    <a:pt x="6825" y="2206"/>
                  </a:lnTo>
                  <a:lnTo>
                    <a:pt x="6824" y="2203"/>
                  </a:lnTo>
                  <a:lnTo>
                    <a:pt x="6824" y="2200"/>
                  </a:lnTo>
                  <a:lnTo>
                    <a:pt x="6824" y="2197"/>
                  </a:lnTo>
                  <a:lnTo>
                    <a:pt x="6823" y="2194"/>
                  </a:lnTo>
                  <a:lnTo>
                    <a:pt x="6822" y="2191"/>
                  </a:lnTo>
                  <a:lnTo>
                    <a:pt x="6821" y="2188"/>
                  </a:lnTo>
                  <a:lnTo>
                    <a:pt x="6820" y="2185"/>
                  </a:lnTo>
                  <a:lnTo>
                    <a:pt x="6819" y="2182"/>
                  </a:lnTo>
                  <a:lnTo>
                    <a:pt x="6818" y="2179"/>
                  </a:lnTo>
                  <a:lnTo>
                    <a:pt x="6817" y="2176"/>
                  </a:lnTo>
                  <a:lnTo>
                    <a:pt x="6815" y="2173"/>
                  </a:lnTo>
                  <a:lnTo>
                    <a:pt x="6814" y="2171"/>
                  </a:lnTo>
                  <a:lnTo>
                    <a:pt x="6813" y="2169"/>
                  </a:lnTo>
                  <a:lnTo>
                    <a:pt x="6811" y="2166"/>
                  </a:lnTo>
                  <a:lnTo>
                    <a:pt x="6809" y="2163"/>
                  </a:lnTo>
                  <a:lnTo>
                    <a:pt x="6807" y="2160"/>
                  </a:lnTo>
                  <a:lnTo>
                    <a:pt x="6805" y="2158"/>
                  </a:lnTo>
                  <a:lnTo>
                    <a:pt x="6803" y="2156"/>
                  </a:lnTo>
                  <a:lnTo>
                    <a:pt x="6801" y="2154"/>
                  </a:lnTo>
                  <a:lnTo>
                    <a:pt x="6799" y="2152"/>
                  </a:lnTo>
                  <a:lnTo>
                    <a:pt x="6796" y="2150"/>
                  </a:lnTo>
                  <a:lnTo>
                    <a:pt x="6794" y="2148"/>
                  </a:lnTo>
                  <a:lnTo>
                    <a:pt x="6792" y="2146"/>
                  </a:lnTo>
                  <a:lnTo>
                    <a:pt x="6789" y="2144"/>
                  </a:lnTo>
                  <a:lnTo>
                    <a:pt x="6787" y="2143"/>
                  </a:lnTo>
                  <a:lnTo>
                    <a:pt x="6783" y="2140"/>
                  </a:lnTo>
                  <a:lnTo>
                    <a:pt x="6779" y="2138"/>
                  </a:lnTo>
                  <a:lnTo>
                    <a:pt x="6777" y="2137"/>
                  </a:lnTo>
                  <a:lnTo>
                    <a:pt x="6774" y="2136"/>
                  </a:lnTo>
                  <a:lnTo>
                    <a:pt x="6772" y="2135"/>
                  </a:lnTo>
                  <a:lnTo>
                    <a:pt x="6769" y="2134"/>
                  </a:lnTo>
                  <a:lnTo>
                    <a:pt x="6766" y="2133"/>
                  </a:lnTo>
                  <a:lnTo>
                    <a:pt x="6763" y="2132"/>
                  </a:lnTo>
                  <a:lnTo>
                    <a:pt x="6760" y="2131"/>
                  </a:lnTo>
                  <a:lnTo>
                    <a:pt x="6757" y="2130"/>
                  </a:lnTo>
                  <a:lnTo>
                    <a:pt x="6754" y="2130"/>
                  </a:lnTo>
                  <a:lnTo>
                    <a:pt x="6751" y="2130"/>
                  </a:lnTo>
                  <a:lnTo>
                    <a:pt x="6749" y="2129"/>
                  </a:lnTo>
                  <a:close/>
                  <a:moveTo>
                    <a:pt x="6693" y="4955"/>
                  </a:moveTo>
                  <a:lnTo>
                    <a:pt x="6694" y="4966"/>
                  </a:lnTo>
                  <a:lnTo>
                    <a:pt x="6695" y="4977"/>
                  </a:lnTo>
                  <a:lnTo>
                    <a:pt x="6696" y="4989"/>
                  </a:lnTo>
                  <a:lnTo>
                    <a:pt x="6696" y="5000"/>
                  </a:lnTo>
                  <a:lnTo>
                    <a:pt x="6696" y="5011"/>
                  </a:lnTo>
                  <a:lnTo>
                    <a:pt x="6695" y="5023"/>
                  </a:lnTo>
                  <a:lnTo>
                    <a:pt x="6694" y="5034"/>
                  </a:lnTo>
                  <a:lnTo>
                    <a:pt x="6693" y="5045"/>
                  </a:lnTo>
                  <a:lnTo>
                    <a:pt x="6691" y="5056"/>
                  </a:lnTo>
                  <a:lnTo>
                    <a:pt x="6688" y="5067"/>
                  </a:lnTo>
                  <a:lnTo>
                    <a:pt x="6686" y="5078"/>
                  </a:lnTo>
                  <a:lnTo>
                    <a:pt x="6683" y="5089"/>
                  </a:lnTo>
                  <a:lnTo>
                    <a:pt x="6679" y="5100"/>
                  </a:lnTo>
                  <a:lnTo>
                    <a:pt x="6675" y="5110"/>
                  </a:lnTo>
                  <a:lnTo>
                    <a:pt x="6671" y="5121"/>
                  </a:lnTo>
                  <a:lnTo>
                    <a:pt x="6666" y="5131"/>
                  </a:lnTo>
                  <a:lnTo>
                    <a:pt x="6661" y="5141"/>
                  </a:lnTo>
                  <a:lnTo>
                    <a:pt x="6656" y="5151"/>
                  </a:lnTo>
                  <a:lnTo>
                    <a:pt x="6650" y="5161"/>
                  </a:lnTo>
                  <a:lnTo>
                    <a:pt x="6644" y="5170"/>
                  </a:lnTo>
                  <a:lnTo>
                    <a:pt x="6637" y="5179"/>
                  </a:lnTo>
                  <a:lnTo>
                    <a:pt x="6630" y="5188"/>
                  </a:lnTo>
                  <a:lnTo>
                    <a:pt x="6623" y="5197"/>
                  </a:lnTo>
                  <a:lnTo>
                    <a:pt x="6615" y="5205"/>
                  </a:lnTo>
                  <a:lnTo>
                    <a:pt x="6608" y="5214"/>
                  </a:lnTo>
                  <a:lnTo>
                    <a:pt x="6599" y="5221"/>
                  </a:lnTo>
                  <a:lnTo>
                    <a:pt x="6591" y="5229"/>
                  </a:lnTo>
                  <a:lnTo>
                    <a:pt x="6582" y="5236"/>
                  </a:lnTo>
                  <a:lnTo>
                    <a:pt x="6573" y="5243"/>
                  </a:lnTo>
                  <a:lnTo>
                    <a:pt x="6564" y="5250"/>
                  </a:lnTo>
                  <a:lnTo>
                    <a:pt x="6555" y="5256"/>
                  </a:lnTo>
                  <a:lnTo>
                    <a:pt x="6545" y="5262"/>
                  </a:lnTo>
                  <a:lnTo>
                    <a:pt x="6535" y="5267"/>
                  </a:lnTo>
                  <a:lnTo>
                    <a:pt x="6525" y="5272"/>
                  </a:lnTo>
                  <a:lnTo>
                    <a:pt x="6515" y="5277"/>
                  </a:lnTo>
                  <a:lnTo>
                    <a:pt x="6504" y="5281"/>
                  </a:lnTo>
                  <a:lnTo>
                    <a:pt x="6494" y="5285"/>
                  </a:lnTo>
                  <a:lnTo>
                    <a:pt x="6483" y="5289"/>
                  </a:lnTo>
                  <a:lnTo>
                    <a:pt x="6472" y="5292"/>
                  </a:lnTo>
                  <a:lnTo>
                    <a:pt x="6461" y="5294"/>
                  </a:lnTo>
                  <a:lnTo>
                    <a:pt x="6450" y="5297"/>
                  </a:lnTo>
                  <a:lnTo>
                    <a:pt x="6439" y="5299"/>
                  </a:lnTo>
                  <a:lnTo>
                    <a:pt x="6428" y="5300"/>
                  </a:lnTo>
                  <a:lnTo>
                    <a:pt x="6417" y="5301"/>
                  </a:lnTo>
                  <a:lnTo>
                    <a:pt x="6405" y="5302"/>
                  </a:lnTo>
                  <a:lnTo>
                    <a:pt x="6394" y="5302"/>
                  </a:lnTo>
                  <a:lnTo>
                    <a:pt x="6383" y="5302"/>
                  </a:lnTo>
                  <a:lnTo>
                    <a:pt x="6371" y="5301"/>
                  </a:lnTo>
                  <a:lnTo>
                    <a:pt x="6360" y="5300"/>
                  </a:lnTo>
                  <a:lnTo>
                    <a:pt x="6349" y="5299"/>
                  </a:lnTo>
                  <a:lnTo>
                    <a:pt x="6338" y="5297"/>
                  </a:lnTo>
                  <a:lnTo>
                    <a:pt x="6327" y="5294"/>
                  </a:lnTo>
                  <a:lnTo>
                    <a:pt x="6316" y="5292"/>
                  </a:lnTo>
                  <a:lnTo>
                    <a:pt x="6305" y="5289"/>
                  </a:lnTo>
                  <a:lnTo>
                    <a:pt x="6294" y="5285"/>
                  </a:lnTo>
                  <a:lnTo>
                    <a:pt x="6284" y="5281"/>
                  </a:lnTo>
                  <a:lnTo>
                    <a:pt x="6273" y="5277"/>
                  </a:lnTo>
                  <a:lnTo>
                    <a:pt x="6263" y="5272"/>
                  </a:lnTo>
                  <a:lnTo>
                    <a:pt x="6253" y="5267"/>
                  </a:lnTo>
                  <a:lnTo>
                    <a:pt x="6243" y="5262"/>
                  </a:lnTo>
                  <a:lnTo>
                    <a:pt x="6233" y="5256"/>
                  </a:lnTo>
                  <a:lnTo>
                    <a:pt x="6224" y="5250"/>
                  </a:lnTo>
                  <a:lnTo>
                    <a:pt x="6215" y="5243"/>
                  </a:lnTo>
                  <a:lnTo>
                    <a:pt x="6206" y="5236"/>
                  </a:lnTo>
                  <a:lnTo>
                    <a:pt x="6197" y="5229"/>
                  </a:lnTo>
                  <a:lnTo>
                    <a:pt x="6189" y="5221"/>
                  </a:lnTo>
                  <a:lnTo>
                    <a:pt x="6180" y="5214"/>
                  </a:lnTo>
                  <a:lnTo>
                    <a:pt x="6173" y="5205"/>
                  </a:lnTo>
                  <a:lnTo>
                    <a:pt x="6165" y="5197"/>
                  </a:lnTo>
                  <a:lnTo>
                    <a:pt x="6158" y="5188"/>
                  </a:lnTo>
                  <a:lnTo>
                    <a:pt x="6151" y="5179"/>
                  </a:lnTo>
                  <a:lnTo>
                    <a:pt x="6145" y="5170"/>
                  </a:lnTo>
                  <a:lnTo>
                    <a:pt x="6139" y="5161"/>
                  </a:lnTo>
                  <a:lnTo>
                    <a:pt x="6133" y="5151"/>
                  </a:lnTo>
                  <a:lnTo>
                    <a:pt x="6127" y="5141"/>
                  </a:lnTo>
                  <a:lnTo>
                    <a:pt x="6122" y="5131"/>
                  </a:lnTo>
                  <a:lnTo>
                    <a:pt x="6117" y="5121"/>
                  </a:lnTo>
                  <a:lnTo>
                    <a:pt x="6113" y="5110"/>
                  </a:lnTo>
                  <a:lnTo>
                    <a:pt x="6109" y="5100"/>
                  </a:lnTo>
                  <a:lnTo>
                    <a:pt x="6106" y="5089"/>
                  </a:lnTo>
                  <a:lnTo>
                    <a:pt x="6102" y="5078"/>
                  </a:lnTo>
                  <a:lnTo>
                    <a:pt x="6100" y="5067"/>
                  </a:lnTo>
                  <a:lnTo>
                    <a:pt x="6097" y="5056"/>
                  </a:lnTo>
                  <a:lnTo>
                    <a:pt x="6095" y="5045"/>
                  </a:lnTo>
                  <a:lnTo>
                    <a:pt x="6094" y="5034"/>
                  </a:lnTo>
                  <a:lnTo>
                    <a:pt x="6093" y="5023"/>
                  </a:lnTo>
                  <a:lnTo>
                    <a:pt x="6092" y="5011"/>
                  </a:lnTo>
                  <a:lnTo>
                    <a:pt x="6092" y="5000"/>
                  </a:lnTo>
                  <a:lnTo>
                    <a:pt x="6092" y="4989"/>
                  </a:lnTo>
                  <a:lnTo>
                    <a:pt x="6093" y="4977"/>
                  </a:lnTo>
                  <a:lnTo>
                    <a:pt x="6094" y="4966"/>
                  </a:lnTo>
                  <a:lnTo>
                    <a:pt x="6095" y="4955"/>
                  </a:lnTo>
                  <a:lnTo>
                    <a:pt x="6097" y="4944"/>
                  </a:lnTo>
                  <a:lnTo>
                    <a:pt x="6100" y="4933"/>
                  </a:lnTo>
                  <a:lnTo>
                    <a:pt x="6102" y="4922"/>
                  </a:lnTo>
                  <a:lnTo>
                    <a:pt x="6106" y="4911"/>
                  </a:lnTo>
                  <a:lnTo>
                    <a:pt x="6109" y="4900"/>
                  </a:lnTo>
                  <a:lnTo>
                    <a:pt x="6113" y="4890"/>
                  </a:lnTo>
                  <a:lnTo>
                    <a:pt x="6117" y="4879"/>
                  </a:lnTo>
                  <a:lnTo>
                    <a:pt x="6122" y="4869"/>
                  </a:lnTo>
                  <a:lnTo>
                    <a:pt x="6127" y="4859"/>
                  </a:lnTo>
                  <a:lnTo>
                    <a:pt x="6133" y="4849"/>
                  </a:lnTo>
                  <a:lnTo>
                    <a:pt x="6139" y="4839"/>
                  </a:lnTo>
                  <a:lnTo>
                    <a:pt x="6145" y="4830"/>
                  </a:lnTo>
                  <a:lnTo>
                    <a:pt x="6151" y="4821"/>
                  </a:lnTo>
                  <a:lnTo>
                    <a:pt x="6158" y="4812"/>
                  </a:lnTo>
                  <a:lnTo>
                    <a:pt x="6165" y="4803"/>
                  </a:lnTo>
                  <a:lnTo>
                    <a:pt x="6173" y="4795"/>
                  </a:lnTo>
                  <a:lnTo>
                    <a:pt x="6180" y="4786"/>
                  </a:lnTo>
                  <a:lnTo>
                    <a:pt x="6189" y="4779"/>
                  </a:lnTo>
                  <a:lnTo>
                    <a:pt x="6197" y="4771"/>
                  </a:lnTo>
                  <a:lnTo>
                    <a:pt x="6206" y="4764"/>
                  </a:lnTo>
                  <a:lnTo>
                    <a:pt x="6215" y="4757"/>
                  </a:lnTo>
                  <a:lnTo>
                    <a:pt x="6224" y="4750"/>
                  </a:lnTo>
                  <a:lnTo>
                    <a:pt x="6233" y="4744"/>
                  </a:lnTo>
                  <a:lnTo>
                    <a:pt x="6243" y="4738"/>
                  </a:lnTo>
                  <a:lnTo>
                    <a:pt x="6253" y="4733"/>
                  </a:lnTo>
                  <a:lnTo>
                    <a:pt x="6263" y="4728"/>
                  </a:lnTo>
                  <a:lnTo>
                    <a:pt x="6273" y="4723"/>
                  </a:lnTo>
                  <a:lnTo>
                    <a:pt x="6284" y="4719"/>
                  </a:lnTo>
                  <a:lnTo>
                    <a:pt x="6294" y="4715"/>
                  </a:lnTo>
                  <a:lnTo>
                    <a:pt x="6305" y="4711"/>
                  </a:lnTo>
                  <a:lnTo>
                    <a:pt x="6316" y="4708"/>
                  </a:lnTo>
                  <a:lnTo>
                    <a:pt x="6327" y="4706"/>
                  </a:lnTo>
                  <a:lnTo>
                    <a:pt x="6338" y="4703"/>
                  </a:lnTo>
                  <a:lnTo>
                    <a:pt x="6349" y="4701"/>
                  </a:lnTo>
                  <a:lnTo>
                    <a:pt x="6360" y="4700"/>
                  </a:lnTo>
                  <a:lnTo>
                    <a:pt x="6371" y="4699"/>
                  </a:lnTo>
                  <a:lnTo>
                    <a:pt x="6383" y="4698"/>
                  </a:lnTo>
                  <a:lnTo>
                    <a:pt x="6394" y="4698"/>
                  </a:lnTo>
                  <a:lnTo>
                    <a:pt x="6405" y="4698"/>
                  </a:lnTo>
                  <a:lnTo>
                    <a:pt x="6417" y="4699"/>
                  </a:lnTo>
                  <a:lnTo>
                    <a:pt x="6428" y="4700"/>
                  </a:lnTo>
                  <a:lnTo>
                    <a:pt x="6439" y="4701"/>
                  </a:lnTo>
                  <a:lnTo>
                    <a:pt x="6450" y="4703"/>
                  </a:lnTo>
                  <a:lnTo>
                    <a:pt x="6461" y="4706"/>
                  </a:lnTo>
                  <a:lnTo>
                    <a:pt x="6472" y="4708"/>
                  </a:lnTo>
                  <a:lnTo>
                    <a:pt x="6483" y="4711"/>
                  </a:lnTo>
                  <a:lnTo>
                    <a:pt x="6494" y="4715"/>
                  </a:lnTo>
                  <a:lnTo>
                    <a:pt x="6504" y="4719"/>
                  </a:lnTo>
                  <a:lnTo>
                    <a:pt x="6515" y="4723"/>
                  </a:lnTo>
                  <a:lnTo>
                    <a:pt x="6525" y="4728"/>
                  </a:lnTo>
                  <a:lnTo>
                    <a:pt x="6535" y="4733"/>
                  </a:lnTo>
                  <a:lnTo>
                    <a:pt x="6545" y="4738"/>
                  </a:lnTo>
                  <a:lnTo>
                    <a:pt x="6555" y="4744"/>
                  </a:lnTo>
                  <a:lnTo>
                    <a:pt x="6564" y="4750"/>
                  </a:lnTo>
                  <a:lnTo>
                    <a:pt x="6573" y="4757"/>
                  </a:lnTo>
                  <a:lnTo>
                    <a:pt x="6582" y="4764"/>
                  </a:lnTo>
                  <a:lnTo>
                    <a:pt x="6591" y="4771"/>
                  </a:lnTo>
                  <a:lnTo>
                    <a:pt x="6599" y="4779"/>
                  </a:lnTo>
                  <a:lnTo>
                    <a:pt x="6608" y="4786"/>
                  </a:lnTo>
                  <a:lnTo>
                    <a:pt x="6615" y="4795"/>
                  </a:lnTo>
                  <a:lnTo>
                    <a:pt x="6623" y="4803"/>
                  </a:lnTo>
                  <a:lnTo>
                    <a:pt x="6630" y="4812"/>
                  </a:lnTo>
                  <a:lnTo>
                    <a:pt x="6637" y="4821"/>
                  </a:lnTo>
                  <a:lnTo>
                    <a:pt x="6644" y="4830"/>
                  </a:lnTo>
                  <a:lnTo>
                    <a:pt x="6650" y="4839"/>
                  </a:lnTo>
                  <a:lnTo>
                    <a:pt x="6656" y="4849"/>
                  </a:lnTo>
                  <a:lnTo>
                    <a:pt x="6661" y="4859"/>
                  </a:lnTo>
                  <a:lnTo>
                    <a:pt x="6666" y="4869"/>
                  </a:lnTo>
                  <a:lnTo>
                    <a:pt x="6671" y="4879"/>
                  </a:lnTo>
                  <a:lnTo>
                    <a:pt x="6675" y="4890"/>
                  </a:lnTo>
                  <a:lnTo>
                    <a:pt x="6679" y="4900"/>
                  </a:lnTo>
                  <a:lnTo>
                    <a:pt x="6683" y="4911"/>
                  </a:lnTo>
                  <a:lnTo>
                    <a:pt x="6686" y="4922"/>
                  </a:lnTo>
                  <a:lnTo>
                    <a:pt x="6688" y="4933"/>
                  </a:lnTo>
                  <a:lnTo>
                    <a:pt x="6691" y="4944"/>
                  </a:lnTo>
                  <a:lnTo>
                    <a:pt x="6693" y="4955"/>
                  </a:lnTo>
                  <a:close/>
                  <a:moveTo>
                    <a:pt x="6693" y="7743"/>
                  </a:moveTo>
                  <a:lnTo>
                    <a:pt x="6694" y="7754"/>
                  </a:lnTo>
                  <a:lnTo>
                    <a:pt x="6695" y="7765"/>
                  </a:lnTo>
                  <a:lnTo>
                    <a:pt x="6696" y="7777"/>
                  </a:lnTo>
                  <a:lnTo>
                    <a:pt x="6696" y="7788"/>
                  </a:lnTo>
                  <a:lnTo>
                    <a:pt x="6696" y="7799"/>
                  </a:lnTo>
                  <a:lnTo>
                    <a:pt x="6695" y="7811"/>
                  </a:lnTo>
                  <a:lnTo>
                    <a:pt x="6694" y="7822"/>
                  </a:lnTo>
                  <a:lnTo>
                    <a:pt x="6693" y="7833"/>
                  </a:lnTo>
                  <a:lnTo>
                    <a:pt x="6691" y="7844"/>
                  </a:lnTo>
                  <a:lnTo>
                    <a:pt x="6688" y="7855"/>
                  </a:lnTo>
                  <a:lnTo>
                    <a:pt x="6686" y="7866"/>
                  </a:lnTo>
                  <a:lnTo>
                    <a:pt x="6683" y="7877"/>
                  </a:lnTo>
                  <a:lnTo>
                    <a:pt x="6679" y="7888"/>
                  </a:lnTo>
                  <a:lnTo>
                    <a:pt x="6675" y="7898"/>
                  </a:lnTo>
                  <a:lnTo>
                    <a:pt x="6671" y="7909"/>
                  </a:lnTo>
                  <a:lnTo>
                    <a:pt x="6666" y="7919"/>
                  </a:lnTo>
                  <a:lnTo>
                    <a:pt x="6661" y="7929"/>
                  </a:lnTo>
                  <a:lnTo>
                    <a:pt x="6656" y="7939"/>
                  </a:lnTo>
                  <a:lnTo>
                    <a:pt x="6650" y="7949"/>
                  </a:lnTo>
                  <a:lnTo>
                    <a:pt x="6644" y="7958"/>
                  </a:lnTo>
                  <a:lnTo>
                    <a:pt x="6637" y="7967"/>
                  </a:lnTo>
                  <a:lnTo>
                    <a:pt x="6630" y="7976"/>
                  </a:lnTo>
                  <a:lnTo>
                    <a:pt x="6623" y="7985"/>
                  </a:lnTo>
                  <a:lnTo>
                    <a:pt x="6615" y="7993"/>
                  </a:lnTo>
                  <a:lnTo>
                    <a:pt x="6608" y="8002"/>
                  </a:lnTo>
                  <a:lnTo>
                    <a:pt x="6599" y="8009"/>
                  </a:lnTo>
                  <a:lnTo>
                    <a:pt x="6591" y="8017"/>
                  </a:lnTo>
                  <a:lnTo>
                    <a:pt x="6582" y="8024"/>
                  </a:lnTo>
                  <a:lnTo>
                    <a:pt x="6573" y="8031"/>
                  </a:lnTo>
                  <a:lnTo>
                    <a:pt x="6564" y="8038"/>
                  </a:lnTo>
                  <a:lnTo>
                    <a:pt x="6555" y="8044"/>
                  </a:lnTo>
                  <a:lnTo>
                    <a:pt x="6545" y="8050"/>
                  </a:lnTo>
                  <a:lnTo>
                    <a:pt x="6535" y="8055"/>
                  </a:lnTo>
                  <a:lnTo>
                    <a:pt x="6525" y="8060"/>
                  </a:lnTo>
                  <a:lnTo>
                    <a:pt x="6515" y="8065"/>
                  </a:lnTo>
                  <a:lnTo>
                    <a:pt x="6504" y="8069"/>
                  </a:lnTo>
                  <a:lnTo>
                    <a:pt x="6494" y="8073"/>
                  </a:lnTo>
                  <a:lnTo>
                    <a:pt x="6483" y="8077"/>
                  </a:lnTo>
                  <a:lnTo>
                    <a:pt x="6472" y="8080"/>
                  </a:lnTo>
                  <a:lnTo>
                    <a:pt x="6461" y="8082"/>
                  </a:lnTo>
                  <a:lnTo>
                    <a:pt x="6450" y="8085"/>
                  </a:lnTo>
                  <a:lnTo>
                    <a:pt x="6439" y="8087"/>
                  </a:lnTo>
                  <a:lnTo>
                    <a:pt x="6428" y="8088"/>
                  </a:lnTo>
                  <a:lnTo>
                    <a:pt x="6417" y="8089"/>
                  </a:lnTo>
                  <a:lnTo>
                    <a:pt x="6405" y="8090"/>
                  </a:lnTo>
                  <a:lnTo>
                    <a:pt x="6394" y="8090"/>
                  </a:lnTo>
                  <a:lnTo>
                    <a:pt x="6383" y="8090"/>
                  </a:lnTo>
                  <a:lnTo>
                    <a:pt x="6371" y="8089"/>
                  </a:lnTo>
                  <a:lnTo>
                    <a:pt x="6360" y="8088"/>
                  </a:lnTo>
                  <a:lnTo>
                    <a:pt x="6349" y="8087"/>
                  </a:lnTo>
                  <a:lnTo>
                    <a:pt x="6338" y="8085"/>
                  </a:lnTo>
                  <a:lnTo>
                    <a:pt x="6327" y="8082"/>
                  </a:lnTo>
                  <a:lnTo>
                    <a:pt x="6316" y="8080"/>
                  </a:lnTo>
                  <a:lnTo>
                    <a:pt x="6305" y="8077"/>
                  </a:lnTo>
                  <a:lnTo>
                    <a:pt x="6294" y="8073"/>
                  </a:lnTo>
                  <a:lnTo>
                    <a:pt x="6284" y="8069"/>
                  </a:lnTo>
                  <a:lnTo>
                    <a:pt x="6273" y="8065"/>
                  </a:lnTo>
                  <a:lnTo>
                    <a:pt x="6263" y="8060"/>
                  </a:lnTo>
                  <a:lnTo>
                    <a:pt x="6253" y="8055"/>
                  </a:lnTo>
                  <a:lnTo>
                    <a:pt x="6243" y="8050"/>
                  </a:lnTo>
                  <a:lnTo>
                    <a:pt x="6233" y="8044"/>
                  </a:lnTo>
                  <a:lnTo>
                    <a:pt x="6224" y="8038"/>
                  </a:lnTo>
                  <a:lnTo>
                    <a:pt x="6215" y="8031"/>
                  </a:lnTo>
                  <a:lnTo>
                    <a:pt x="6206" y="8024"/>
                  </a:lnTo>
                  <a:lnTo>
                    <a:pt x="6197" y="8017"/>
                  </a:lnTo>
                  <a:lnTo>
                    <a:pt x="6189" y="8009"/>
                  </a:lnTo>
                  <a:lnTo>
                    <a:pt x="6180" y="8002"/>
                  </a:lnTo>
                  <a:lnTo>
                    <a:pt x="6173" y="7993"/>
                  </a:lnTo>
                  <a:lnTo>
                    <a:pt x="6165" y="7985"/>
                  </a:lnTo>
                  <a:lnTo>
                    <a:pt x="6158" y="7976"/>
                  </a:lnTo>
                  <a:lnTo>
                    <a:pt x="6151" y="7967"/>
                  </a:lnTo>
                  <a:lnTo>
                    <a:pt x="6145" y="7958"/>
                  </a:lnTo>
                  <a:lnTo>
                    <a:pt x="6139" y="7949"/>
                  </a:lnTo>
                  <a:lnTo>
                    <a:pt x="6133" y="7939"/>
                  </a:lnTo>
                  <a:lnTo>
                    <a:pt x="6127" y="7929"/>
                  </a:lnTo>
                  <a:lnTo>
                    <a:pt x="6122" y="7919"/>
                  </a:lnTo>
                  <a:lnTo>
                    <a:pt x="6117" y="7909"/>
                  </a:lnTo>
                  <a:lnTo>
                    <a:pt x="6113" y="7898"/>
                  </a:lnTo>
                  <a:lnTo>
                    <a:pt x="6109" y="7888"/>
                  </a:lnTo>
                  <a:lnTo>
                    <a:pt x="6106" y="7877"/>
                  </a:lnTo>
                  <a:lnTo>
                    <a:pt x="6102" y="7866"/>
                  </a:lnTo>
                  <a:lnTo>
                    <a:pt x="6100" y="7855"/>
                  </a:lnTo>
                  <a:lnTo>
                    <a:pt x="6097" y="7844"/>
                  </a:lnTo>
                  <a:lnTo>
                    <a:pt x="6095" y="7833"/>
                  </a:lnTo>
                  <a:lnTo>
                    <a:pt x="6094" y="7822"/>
                  </a:lnTo>
                  <a:lnTo>
                    <a:pt x="6093" y="7811"/>
                  </a:lnTo>
                  <a:lnTo>
                    <a:pt x="6092" y="7799"/>
                  </a:lnTo>
                  <a:lnTo>
                    <a:pt x="6092" y="7788"/>
                  </a:lnTo>
                  <a:lnTo>
                    <a:pt x="6092" y="7777"/>
                  </a:lnTo>
                  <a:lnTo>
                    <a:pt x="6093" y="7765"/>
                  </a:lnTo>
                  <a:lnTo>
                    <a:pt x="6094" y="7754"/>
                  </a:lnTo>
                  <a:lnTo>
                    <a:pt x="6095" y="7743"/>
                  </a:lnTo>
                  <a:lnTo>
                    <a:pt x="6097" y="7732"/>
                  </a:lnTo>
                  <a:lnTo>
                    <a:pt x="6100" y="7721"/>
                  </a:lnTo>
                  <a:lnTo>
                    <a:pt x="6102" y="7710"/>
                  </a:lnTo>
                  <a:lnTo>
                    <a:pt x="6106" y="7699"/>
                  </a:lnTo>
                  <a:lnTo>
                    <a:pt x="6109" y="7688"/>
                  </a:lnTo>
                  <a:lnTo>
                    <a:pt x="6113" y="7678"/>
                  </a:lnTo>
                  <a:lnTo>
                    <a:pt x="6117" y="7667"/>
                  </a:lnTo>
                  <a:lnTo>
                    <a:pt x="6122" y="7657"/>
                  </a:lnTo>
                  <a:lnTo>
                    <a:pt x="6127" y="7647"/>
                  </a:lnTo>
                  <a:lnTo>
                    <a:pt x="6133" y="7637"/>
                  </a:lnTo>
                  <a:lnTo>
                    <a:pt x="6139" y="7627"/>
                  </a:lnTo>
                  <a:lnTo>
                    <a:pt x="6145" y="7618"/>
                  </a:lnTo>
                  <a:lnTo>
                    <a:pt x="6151" y="7609"/>
                  </a:lnTo>
                  <a:lnTo>
                    <a:pt x="6158" y="7600"/>
                  </a:lnTo>
                  <a:lnTo>
                    <a:pt x="6165" y="7591"/>
                  </a:lnTo>
                  <a:lnTo>
                    <a:pt x="6173" y="7583"/>
                  </a:lnTo>
                  <a:lnTo>
                    <a:pt x="6180" y="7574"/>
                  </a:lnTo>
                  <a:lnTo>
                    <a:pt x="6189" y="7567"/>
                  </a:lnTo>
                  <a:lnTo>
                    <a:pt x="6197" y="7559"/>
                  </a:lnTo>
                  <a:lnTo>
                    <a:pt x="6206" y="7552"/>
                  </a:lnTo>
                  <a:lnTo>
                    <a:pt x="6215" y="7545"/>
                  </a:lnTo>
                  <a:lnTo>
                    <a:pt x="6224" y="7539"/>
                  </a:lnTo>
                  <a:lnTo>
                    <a:pt x="6233" y="7533"/>
                  </a:lnTo>
                  <a:lnTo>
                    <a:pt x="6243" y="7527"/>
                  </a:lnTo>
                  <a:lnTo>
                    <a:pt x="6253" y="7521"/>
                  </a:lnTo>
                  <a:lnTo>
                    <a:pt x="6263" y="7516"/>
                  </a:lnTo>
                  <a:lnTo>
                    <a:pt x="6273" y="7511"/>
                  </a:lnTo>
                  <a:lnTo>
                    <a:pt x="6284" y="7507"/>
                  </a:lnTo>
                  <a:lnTo>
                    <a:pt x="6294" y="7503"/>
                  </a:lnTo>
                  <a:lnTo>
                    <a:pt x="6305" y="7500"/>
                  </a:lnTo>
                  <a:lnTo>
                    <a:pt x="6316" y="7496"/>
                  </a:lnTo>
                  <a:lnTo>
                    <a:pt x="6327" y="7494"/>
                  </a:lnTo>
                  <a:lnTo>
                    <a:pt x="6338" y="7491"/>
                  </a:lnTo>
                  <a:lnTo>
                    <a:pt x="6349" y="7489"/>
                  </a:lnTo>
                  <a:lnTo>
                    <a:pt x="6360" y="7488"/>
                  </a:lnTo>
                  <a:lnTo>
                    <a:pt x="6371" y="7487"/>
                  </a:lnTo>
                  <a:lnTo>
                    <a:pt x="6383" y="7486"/>
                  </a:lnTo>
                  <a:lnTo>
                    <a:pt x="6394" y="7486"/>
                  </a:lnTo>
                  <a:lnTo>
                    <a:pt x="6405" y="7486"/>
                  </a:lnTo>
                  <a:lnTo>
                    <a:pt x="6417" y="7487"/>
                  </a:lnTo>
                  <a:lnTo>
                    <a:pt x="6428" y="7488"/>
                  </a:lnTo>
                  <a:lnTo>
                    <a:pt x="6439" y="7489"/>
                  </a:lnTo>
                  <a:lnTo>
                    <a:pt x="6450" y="7491"/>
                  </a:lnTo>
                  <a:lnTo>
                    <a:pt x="6461" y="7494"/>
                  </a:lnTo>
                  <a:lnTo>
                    <a:pt x="6472" y="7496"/>
                  </a:lnTo>
                  <a:lnTo>
                    <a:pt x="6483" y="7500"/>
                  </a:lnTo>
                  <a:lnTo>
                    <a:pt x="6494" y="7503"/>
                  </a:lnTo>
                  <a:lnTo>
                    <a:pt x="6504" y="7507"/>
                  </a:lnTo>
                  <a:lnTo>
                    <a:pt x="6515" y="7511"/>
                  </a:lnTo>
                  <a:lnTo>
                    <a:pt x="6525" y="7516"/>
                  </a:lnTo>
                  <a:lnTo>
                    <a:pt x="6535" y="7521"/>
                  </a:lnTo>
                  <a:lnTo>
                    <a:pt x="6545" y="7527"/>
                  </a:lnTo>
                  <a:lnTo>
                    <a:pt x="6555" y="7533"/>
                  </a:lnTo>
                  <a:lnTo>
                    <a:pt x="6564" y="7539"/>
                  </a:lnTo>
                  <a:lnTo>
                    <a:pt x="6573" y="7545"/>
                  </a:lnTo>
                  <a:lnTo>
                    <a:pt x="6582" y="7552"/>
                  </a:lnTo>
                  <a:lnTo>
                    <a:pt x="6591" y="7559"/>
                  </a:lnTo>
                  <a:lnTo>
                    <a:pt x="6599" y="7567"/>
                  </a:lnTo>
                  <a:lnTo>
                    <a:pt x="6608" y="7574"/>
                  </a:lnTo>
                  <a:lnTo>
                    <a:pt x="6615" y="7583"/>
                  </a:lnTo>
                  <a:lnTo>
                    <a:pt x="6623" y="7591"/>
                  </a:lnTo>
                  <a:lnTo>
                    <a:pt x="6630" y="7600"/>
                  </a:lnTo>
                  <a:lnTo>
                    <a:pt x="6637" y="7609"/>
                  </a:lnTo>
                  <a:lnTo>
                    <a:pt x="6644" y="7618"/>
                  </a:lnTo>
                  <a:lnTo>
                    <a:pt x="6650" y="7627"/>
                  </a:lnTo>
                  <a:lnTo>
                    <a:pt x="6656" y="7637"/>
                  </a:lnTo>
                  <a:lnTo>
                    <a:pt x="6661" y="7647"/>
                  </a:lnTo>
                  <a:lnTo>
                    <a:pt x="6666" y="7657"/>
                  </a:lnTo>
                  <a:lnTo>
                    <a:pt x="6671" y="7667"/>
                  </a:lnTo>
                  <a:lnTo>
                    <a:pt x="6675" y="7678"/>
                  </a:lnTo>
                  <a:lnTo>
                    <a:pt x="6679" y="7688"/>
                  </a:lnTo>
                  <a:lnTo>
                    <a:pt x="6683" y="7699"/>
                  </a:lnTo>
                  <a:lnTo>
                    <a:pt x="6686" y="7710"/>
                  </a:lnTo>
                  <a:lnTo>
                    <a:pt x="6688" y="7721"/>
                  </a:lnTo>
                  <a:lnTo>
                    <a:pt x="6691" y="7732"/>
                  </a:lnTo>
                  <a:lnTo>
                    <a:pt x="6693" y="7743"/>
                  </a:lnTo>
                  <a:close/>
                  <a:moveTo>
                    <a:pt x="6694" y="6360"/>
                  </a:moveTo>
                  <a:lnTo>
                    <a:pt x="6695" y="6371"/>
                  </a:lnTo>
                  <a:lnTo>
                    <a:pt x="6696" y="6383"/>
                  </a:lnTo>
                  <a:lnTo>
                    <a:pt x="6696" y="6394"/>
                  </a:lnTo>
                  <a:lnTo>
                    <a:pt x="6696" y="6405"/>
                  </a:lnTo>
                  <a:lnTo>
                    <a:pt x="6695" y="6417"/>
                  </a:lnTo>
                  <a:lnTo>
                    <a:pt x="6694" y="6428"/>
                  </a:lnTo>
                  <a:lnTo>
                    <a:pt x="6693" y="6439"/>
                  </a:lnTo>
                  <a:lnTo>
                    <a:pt x="6691" y="6450"/>
                  </a:lnTo>
                  <a:lnTo>
                    <a:pt x="6688" y="6461"/>
                  </a:lnTo>
                  <a:lnTo>
                    <a:pt x="6686" y="6472"/>
                  </a:lnTo>
                  <a:lnTo>
                    <a:pt x="6683" y="6483"/>
                  </a:lnTo>
                  <a:lnTo>
                    <a:pt x="6679" y="6494"/>
                  </a:lnTo>
                  <a:lnTo>
                    <a:pt x="6675" y="6504"/>
                  </a:lnTo>
                  <a:lnTo>
                    <a:pt x="6671" y="6515"/>
                  </a:lnTo>
                  <a:lnTo>
                    <a:pt x="6666" y="6525"/>
                  </a:lnTo>
                  <a:lnTo>
                    <a:pt x="6661" y="6535"/>
                  </a:lnTo>
                  <a:lnTo>
                    <a:pt x="6656" y="6545"/>
                  </a:lnTo>
                  <a:lnTo>
                    <a:pt x="6650" y="6555"/>
                  </a:lnTo>
                  <a:lnTo>
                    <a:pt x="6644" y="6564"/>
                  </a:lnTo>
                  <a:lnTo>
                    <a:pt x="6637" y="6573"/>
                  </a:lnTo>
                  <a:lnTo>
                    <a:pt x="6630" y="6582"/>
                  </a:lnTo>
                  <a:lnTo>
                    <a:pt x="6623" y="6591"/>
                  </a:lnTo>
                  <a:lnTo>
                    <a:pt x="6615" y="6599"/>
                  </a:lnTo>
                  <a:lnTo>
                    <a:pt x="6608" y="6608"/>
                  </a:lnTo>
                  <a:lnTo>
                    <a:pt x="6599" y="6615"/>
                  </a:lnTo>
                  <a:lnTo>
                    <a:pt x="6591" y="6623"/>
                  </a:lnTo>
                  <a:lnTo>
                    <a:pt x="6582" y="6630"/>
                  </a:lnTo>
                  <a:lnTo>
                    <a:pt x="6573" y="6637"/>
                  </a:lnTo>
                  <a:lnTo>
                    <a:pt x="6564" y="6644"/>
                  </a:lnTo>
                  <a:lnTo>
                    <a:pt x="6555" y="6650"/>
                  </a:lnTo>
                  <a:lnTo>
                    <a:pt x="6545" y="6656"/>
                  </a:lnTo>
                  <a:lnTo>
                    <a:pt x="6535" y="6661"/>
                  </a:lnTo>
                  <a:lnTo>
                    <a:pt x="6525" y="6666"/>
                  </a:lnTo>
                  <a:lnTo>
                    <a:pt x="6515" y="6671"/>
                  </a:lnTo>
                  <a:lnTo>
                    <a:pt x="6504" y="6675"/>
                  </a:lnTo>
                  <a:lnTo>
                    <a:pt x="6494" y="6679"/>
                  </a:lnTo>
                  <a:lnTo>
                    <a:pt x="6483" y="6683"/>
                  </a:lnTo>
                  <a:lnTo>
                    <a:pt x="6472" y="6686"/>
                  </a:lnTo>
                  <a:lnTo>
                    <a:pt x="6461" y="6688"/>
                  </a:lnTo>
                  <a:lnTo>
                    <a:pt x="6450" y="6691"/>
                  </a:lnTo>
                  <a:lnTo>
                    <a:pt x="6439" y="6693"/>
                  </a:lnTo>
                  <a:lnTo>
                    <a:pt x="6428" y="6694"/>
                  </a:lnTo>
                  <a:lnTo>
                    <a:pt x="6417" y="6695"/>
                  </a:lnTo>
                  <a:lnTo>
                    <a:pt x="6405" y="6696"/>
                  </a:lnTo>
                  <a:lnTo>
                    <a:pt x="6394" y="6696"/>
                  </a:lnTo>
                  <a:lnTo>
                    <a:pt x="6383" y="6696"/>
                  </a:lnTo>
                  <a:lnTo>
                    <a:pt x="6371" y="6695"/>
                  </a:lnTo>
                  <a:lnTo>
                    <a:pt x="6360" y="6694"/>
                  </a:lnTo>
                  <a:lnTo>
                    <a:pt x="6349" y="6693"/>
                  </a:lnTo>
                  <a:lnTo>
                    <a:pt x="6338" y="6691"/>
                  </a:lnTo>
                  <a:lnTo>
                    <a:pt x="6327" y="6688"/>
                  </a:lnTo>
                  <a:lnTo>
                    <a:pt x="6316" y="6686"/>
                  </a:lnTo>
                  <a:lnTo>
                    <a:pt x="6305" y="6683"/>
                  </a:lnTo>
                  <a:lnTo>
                    <a:pt x="6294" y="6679"/>
                  </a:lnTo>
                  <a:lnTo>
                    <a:pt x="6284" y="6675"/>
                  </a:lnTo>
                  <a:lnTo>
                    <a:pt x="6273" y="6671"/>
                  </a:lnTo>
                  <a:lnTo>
                    <a:pt x="6263" y="6666"/>
                  </a:lnTo>
                  <a:lnTo>
                    <a:pt x="6253" y="6661"/>
                  </a:lnTo>
                  <a:lnTo>
                    <a:pt x="6243" y="6656"/>
                  </a:lnTo>
                  <a:lnTo>
                    <a:pt x="6233" y="6650"/>
                  </a:lnTo>
                  <a:lnTo>
                    <a:pt x="6224" y="6644"/>
                  </a:lnTo>
                  <a:lnTo>
                    <a:pt x="6215" y="6637"/>
                  </a:lnTo>
                  <a:lnTo>
                    <a:pt x="6206" y="6630"/>
                  </a:lnTo>
                  <a:lnTo>
                    <a:pt x="6197" y="6623"/>
                  </a:lnTo>
                  <a:lnTo>
                    <a:pt x="6189" y="6615"/>
                  </a:lnTo>
                  <a:lnTo>
                    <a:pt x="6180" y="6608"/>
                  </a:lnTo>
                  <a:lnTo>
                    <a:pt x="6173" y="6599"/>
                  </a:lnTo>
                  <a:lnTo>
                    <a:pt x="6165" y="6591"/>
                  </a:lnTo>
                  <a:lnTo>
                    <a:pt x="6158" y="6582"/>
                  </a:lnTo>
                  <a:lnTo>
                    <a:pt x="6151" y="6573"/>
                  </a:lnTo>
                  <a:lnTo>
                    <a:pt x="6145" y="6564"/>
                  </a:lnTo>
                  <a:lnTo>
                    <a:pt x="6139" y="6555"/>
                  </a:lnTo>
                  <a:lnTo>
                    <a:pt x="6133" y="6545"/>
                  </a:lnTo>
                  <a:lnTo>
                    <a:pt x="6127" y="6535"/>
                  </a:lnTo>
                  <a:lnTo>
                    <a:pt x="6122" y="6525"/>
                  </a:lnTo>
                  <a:lnTo>
                    <a:pt x="6117" y="6515"/>
                  </a:lnTo>
                  <a:lnTo>
                    <a:pt x="6113" y="6504"/>
                  </a:lnTo>
                  <a:lnTo>
                    <a:pt x="6109" y="6494"/>
                  </a:lnTo>
                  <a:lnTo>
                    <a:pt x="6106" y="6483"/>
                  </a:lnTo>
                  <a:lnTo>
                    <a:pt x="6102" y="6472"/>
                  </a:lnTo>
                  <a:lnTo>
                    <a:pt x="6100" y="6461"/>
                  </a:lnTo>
                  <a:lnTo>
                    <a:pt x="6097" y="6450"/>
                  </a:lnTo>
                  <a:lnTo>
                    <a:pt x="6095" y="6439"/>
                  </a:lnTo>
                  <a:lnTo>
                    <a:pt x="6094" y="6428"/>
                  </a:lnTo>
                  <a:lnTo>
                    <a:pt x="6093" y="6417"/>
                  </a:lnTo>
                  <a:lnTo>
                    <a:pt x="6092" y="6405"/>
                  </a:lnTo>
                  <a:lnTo>
                    <a:pt x="6092" y="6394"/>
                  </a:lnTo>
                  <a:lnTo>
                    <a:pt x="6092" y="6383"/>
                  </a:lnTo>
                  <a:lnTo>
                    <a:pt x="6093" y="6371"/>
                  </a:lnTo>
                  <a:lnTo>
                    <a:pt x="6094" y="6360"/>
                  </a:lnTo>
                  <a:lnTo>
                    <a:pt x="6095" y="6349"/>
                  </a:lnTo>
                  <a:lnTo>
                    <a:pt x="6097" y="6338"/>
                  </a:lnTo>
                  <a:lnTo>
                    <a:pt x="6100" y="6327"/>
                  </a:lnTo>
                  <a:lnTo>
                    <a:pt x="6102" y="6316"/>
                  </a:lnTo>
                  <a:lnTo>
                    <a:pt x="6106" y="6305"/>
                  </a:lnTo>
                  <a:lnTo>
                    <a:pt x="6109" y="6294"/>
                  </a:lnTo>
                  <a:lnTo>
                    <a:pt x="6113" y="6284"/>
                  </a:lnTo>
                  <a:lnTo>
                    <a:pt x="6117" y="6273"/>
                  </a:lnTo>
                  <a:lnTo>
                    <a:pt x="6122" y="6263"/>
                  </a:lnTo>
                  <a:lnTo>
                    <a:pt x="6127" y="6253"/>
                  </a:lnTo>
                  <a:lnTo>
                    <a:pt x="6133" y="6243"/>
                  </a:lnTo>
                  <a:lnTo>
                    <a:pt x="6139" y="6233"/>
                  </a:lnTo>
                  <a:lnTo>
                    <a:pt x="6145" y="6224"/>
                  </a:lnTo>
                  <a:lnTo>
                    <a:pt x="6151" y="6215"/>
                  </a:lnTo>
                  <a:lnTo>
                    <a:pt x="6158" y="6206"/>
                  </a:lnTo>
                  <a:lnTo>
                    <a:pt x="6165" y="6197"/>
                  </a:lnTo>
                  <a:lnTo>
                    <a:pt x="6173" y="6189"/>
                  </a:lnTo>
                  <a:lnTo>
                    <a:pt x="6180" y="6180"/>
                  </a:lnTo>
                  <a:lnTo>
                    <a:pt x="6189" y="6173"/>
                  </a:lnTo>
                  <a:lnTo>
                    <a:pt x="6197" y="6165"/>
                  </a:lnTo>
                  <a:lnTo>
                    <a:pt x="6206" y="6158"/>
                  </a:lnTo>
                  <a:lnTo>
                    <a:pt x="6215" y="6151"/>
                  </a:lnTo>
                  <a:lnTo>
                    <a:pt x="6224" y="6145"/>
                  </a:lnTo>
                  <a:lnTo>
                    <a:pt x="6233" y="6139"/>
                  </a:lnTo>
                  <a:lnTo>
                    <a:pt x="6243" y="6133"/>
                  </a:lnTo>
                  <a:lnTo>
                    <a:pt x="6253" y="6127"/>
                  </a:lnTo>
                  <a:lnTo>
                    <a:pt x="6263" y="6122"/>
                  </a:lnTo>
                  <a:lnTo>
                    <a:pt x="6273" y="6117"/>
                  </a:lnTo>
                  <a:lnTo>
                    <a:pt x="6284" y="6113"/>
                  </a:lnTo>
                  <a:lnTo>
                    <a:pt x="6294" y="6109"/>
                  </a:lnTo>
                  <a:lnTo>
                    <a:pt x="6305" y="6106"/>
                  </a:lnTo>
                  <a:lnTo>
                    <a:pt x="6316" y="6102"/>
                  </a:lnTo>
                  <a:lnTo>
                    <a:pt x="6327" y="6100"/>
                  </a:lnTo>
                  <a:lnTo>
                    <a:pt x="6338" y="6097"/>
                  </a:lnTo>
                  <a:lnTo>
                    <a:pt x="6349" y="6095"/>
                  </a:lnTo>
                  <a:lnTo>
                    <a:pt x="6360" y="6094"/>
                  </a:lnTo>
                  <a:lnTo>
                    <a:pt x="6371" y="6093"/>
                  </a:lnTo>
                  <a:lnTo>
                    <a:pt x="6383" y="6092"/>
                  </a:lnTo>
                  <a:lnTo>
                    <a:pt x="6394" y="6092"/>
                  </a:lnTo>
                  <a:lnTo>
                    <a:pt x="6405" y="6092"/>
                  </a:lnTo>
                  <a:lnTo>
                    <a:pt x="6417" y="6093"/>
                  </a:lnTo>
                  <a:lnTo>
                    <a:pt x="6428" y="6094"/>
                  </a:lnTo>
                  <a:lnTo>
                    <a:pt x="6439" y="6095"/>
                  </a:lnTo>
                  <a:lnTo>
                    <a:pt x="6450" y="6097"/>
                  </a:lnTo>
                  <a:lnTo>
                    <a:pt x="6461" y="6100"/>
                  </a:lnTo>
                  <a:lnTo>
                    <a:pt x="6472" y="6102"/>
                  </a:lnTo>
                  <a:lnTo>
                    <a:pt x="6483" y="6106"/>
                  </a:lnTo>
                  <a:lnTo>
                    <a:pt x="6494" y="6109"/>
                  </a:lnTo>
                  <a:lnTo>
                    <a:pt x="6504" y="6113"/>
                  </a:lnTo>
                  <a:lnTo>
                    <a:pt x="6515" y="6117"/>
                  </a:lnTo>
                  <a:lnTo>
                    <a:pt x="6525" y="6122"/>
                  </a:lnTo>
                  <a:lnTo>
                    <a:pt x="6535" y="6127"/>
                  </a:lnTo>
                  <a:lnTo>
                    <a:pt x="6545" y="6133"/>
                  </a:lnTo>
                  <a:lnTo>
                    <a:pt x="6555" y="6139"/>
                  </a:lnTo>
                  <a:lnTo>
                    <a:pt x="6564" y="6145"/>
                  </a:lnTo>
                  <a:lnTo>
                    <a:pt x="6573" y="6151"/>
                  </a:lnTo>
                  <a:lnTo>
                    <a:pt x="6582" y="6158"/>
                  </a:lnTo>
                  <a:lnTo>
                    <a:pt x="6591" y="6165"/>
                  </a:lnTo>
                  <a:lnTo>
                    <a:pt x="6599" y="6173"/>
                  </a:lnTo>
                  <a:lnTo>
                    <a:pt x="6608" y="6180"/>
                  </a:lnTo>
                  <a:lnTo>
                    <a:pt x="6615" y="6189"/>
                  </a:lnTo>
                  <a:lnTo>
                    <a:pt x="6623" y="6197"/>
                  </a:lnTo>
                  <a:lnTo>
                    <a:pt x="6630" y="6206"/>
                  </a:lnTo>
                  <a:lnTo>
                    <a:pt x="6637" y="6215"/>
                  </a:lnTo>
                  <a:lnTo>
                    <a:pt x="6644" y="6224"/>
                  </a:lnTo>
                  <a:lnTo>
                    <a:pt x="6650" y="6233"/>
                  </a:lnTo>
                  <a:lnTo>
                    <a:pt x="6656" y="6243"/>
                  </a:lnTo>
                  <a:lnTo>
                    <a:pt x="6661" y="6253"/>
                  </a:lnTo>
                  <a:lnTo>
                    <a:pt x="6666" y="6263"/>
                  </a:lnTo>
                  <a:lnTo>
                    <a:pt x="6671" y="6273"/>
                  </a:lnTo>
                  <a:lnTo>
                    <a:pt x="6675" y="6284"/>
                  </a:lnTo>
                  <a:lnTo>
                    <a:pt x="6679" y="6294"/>
                  </a:lnTo>
                  <a:lnTo>
                    <a:pt x="6683" y="6305"/>
                  </a:lnTo>
                  <a:lnTo>
                    <a:pt x="6686" y="6316"/>
                  </a:lnTo>
                  <a:lnTo>
                    <a:pt x="6688" y="6327"/>
                  </a:lnTo>
                  <a:lnTo>
                    <a:pt x="6691" y="6338"/>
                  </a:lnTo>
                  <a:lnTo>
                    <a:pt x="6693" y="6349"/>
                  </a:lnTo>
                  <a:lnTo>
                    <a:pt x="6694" y="6360"/>
                  </a:lnTo>
                  <a:close/>
                  <a:moveTo>
                    <a:pt x="5299" y="4955"/>
                  </a:moveTo>
                  <a:lnTo>
                    <a:pt x="5300" y="4966"/>
                  </a:lnTo>
                  <a:lnTo>
                    <a:pt x="5301" y="4977"/>
                  </a:lnTo>
                  <a:lnTo>
                    <a:pt x="5302" y="4989"/>
                  </a:lnTo>
                  <a:lnTo>
                    <a:pt x="5302" y="5000"/>
                  </a:lnTo>
                  <a:lnTo>
                    <a:pt x="5302" y="5011"/>
                  </a:lnTo>
                  <a:lnTo>
                    <a:pt x="5301" y="5023"/>
                  </a:lnTo>
                  <a:lnTo>
                    <a:pt x="5300" y="5034"/>
                  </a:lnTo>
                  <a:lnTo>
                    <a:pt x="5299" y="5045"/>
                  </a:lnTo>
                  <a:lnTo>
                    <a:pt x="5297" y="5056"/>
                  </a:lnTo>
                  <a:lnTo>
                    <a:pt x="5294" y="5067"/>
                  </a:lnTo>
                  <a:lnTo>
                    <a:pt x="5292" y="5078"/>
                  </a:lnTo>
                  <a:lnTo>
                    <a:pt x="5289" y="5089"/>
                  </a:lnTo>
                  <a:lnTo>
                    <a:pt x="5285" y="5100"/>
                  </a:lnTo>
                  <a:lnTo>
                    <a:pt x="5281" y="5110"/>
                  </a:lnTo>
                  <a:lnTo>
                    <a:pt x="5277" y="5121"/>
                  </a:lnTo>
                  <a:lnTo>
                    <a:pt x="5272" y="5131"/>
                  </a:lnTo>
                  <a:lnTo>
                    <a:pt x="5267" y="5141"/>
                  </a:lnTo>
                  <a:lnTo>
                    <a:pt x="5262" y="5151"/>
                  </a:lnTo>
                  <a:lnTo>
                    <a:pt x="5256" y="5161"/>
                  </a:lnTo>
                  <a:lnTo>
                    <a:pt x="5250" y="5170"/>
                  </a:lnTo>
                  <a:lnTo>
                    <a:pt x="5243" y="5179"/>
                  </a:lnTo>
                  <a:lnTo>
                    <a:pt x="5236" y="5188"/>
                  </a:lnTo>
                  <a:lnTo>
                    <a:pt x="5229" y="5197"/>
                  </a:lnTo>
                  <a:lnTo>
                    <a:pt x="5221" y="5205"/>
                  </a:lnTo>
                  <a:lnTo>
                    <a:pt x="5214" y="5214"/>
                  </a:lnTo>
                  <a:lnTo>
                    <a:pt x="5205" y="5221"/>
                  </a:lnTo>
                  <a:lnTo>
                    <a:pt x="5197" y="5229"/>
                  </a:lnTo>
                  <a:lnTo>
                    <a:pt x="5188" y="5236"/>
                  </a:lnTo>
                  <a:lnTo>
                    <a:pt x="5179" y="5243"/>
                  </a:lnTo>
                  <a:lnTo>
                    <a:pt x="5170" y="5250"/>
                  </a:lnTo>
                  <a:lnTo>
                    <a:pt x="5161" y="5256"/>
                  </a:lnTo>
                  <a:lnTo>
                    <a:pt x="5151" y="5262"/>
                  </a:lnTo>
                  <a:lnTo>
                    <a:pt x="5141" y="5267"/>
                  </a:lnTo>
                  <a:lnTo>
                    <a:pt x="5131" y="5272"/>
                  </a:lnTo>
                  <a:lnTo>
                    <a:pt x="5121" y="5277"/>
                  </a:lnTo>
                  <a:lnTo>
                    <a:pt x="5110" y="5281"/>
                  </a:lnTo>
                  <a:lnTo>
                    <a:pt x="5100" y="5285"/>
                  </a:lnTo>
                  <a:lnTo>
                    <a:pt x="5089" y="5289"/>
                  </a:lnTo>
                  <a:lnTo>
                    <a:pt x="5078" y="5292"/>
                  </a:lnTo>
                  <a:lnTo>
                    <a:pt x="5067" y="5294"/>
                  </a:lnTo>
                  <a:lnTo>
                    <a:pt x="5056" y="5297"/>
                  </a:lnTo>
                  <a:lnTo>
                    <a:pt x="5045" y="5299"/>
                  </a:lnTo>
                  <a:lnTo>
                    <a:pt x="5034" y="5300"/>
                  </a:lnTo>
                  <a:lnTo>
                    <a:pt x="5023" y="5301"/>
                  </a:lnTo>
                  <a:lnTo>
                    <a:pt x="5011" y="5302"/>
                  </a:lnTo>
                  <a:lnTo>
                    <a:pt x="5000" y="5302"/>
                  </a:lnTo>
                  <a:lnTo>
                    <a:pt x="4989" y="5302"/>
                  </a:lnTo>
                  <a:lnTo>
                    <a:pt x="4977" y="5301"/>
                  </a:lnTo>
                  <a:lnTo>
                    <a:pt x="4966" y="5300"/>
                  </a:lnTo>
                  <a:lnTo>
                    <a:pt x="4955" y="5299"/>
                  </a:lnTo>
                  <a:lnTo>
                    <a:pt x="4944" y="5297"/>
                  </a:lnTo>
                  <a:lnTo>
                    <a:pt x="4933" y="5294"/>
                  </a:lnTo>
                  <a:lnTo>
                    <a:pt x="4922" y="5292"/>
                  </a:lnTo>
                  <a:lnTo>
                    <a:pt x="4911" y="5289"/>
                  </a:lnTo>
                  <a:lnTo>
                    <a:pt x="4900" y="5285"/>
                  </a:lnTo>
                  <a:lnTo>
                    <a:pt x="4890" y="5281"/>
                  </a:lnTo>
                  <a:lnTo>
                    <a:pt x="4879" y="5277"/>
                  </a:lnTo>
                  <a:lnTo>
                    <a:pt x="4869" y="5272"/>
                  </a:lnTo>
                  <a:lnTo>
                    <a:pt x="4859" y="5267"/>
                  </a:lnTo>
                  <a:lnTo>
                    <a:pt x="4849" y="5262"/>
                  </a:lnTo>
                  <a:lnTo>
                    <a:pt x="4839" y="5256"/>
                  </a:lnTo>
                  <a:lnTo>
                    <a:pt x="4830" y="5250"/>
                  </a:lnTo>
                  <a:lnTo>
                    <a:pt x="4821" y="5243"/>
                  </a:lnTo>
                  <a:lnTo>
                    <a:pt x="4812" y="5236"/>
                  </a:lnTo>
                  <a:lnTo>
                    <a:pt x="4803" y="5229"/>
                  </a:lnTo>
                  <a:lnTo>
                    <a:pt x="4795" y="5221"/>
                  </a:lnTo>
                  <a:lnTo>
                    <a:pt x="4786" y="5214"/>
                  </a:lnTo>
                  <a:lnTo>
                    <a:pt x="4779" y="5205"/>
                  </a:lnTo>
                  <a:lnTo>
                    <a:pt x="4771" y="5197"/>
                  </a:lnTo>
                  <a:lnTo>
                    <a:pt x="4764" y="5188"/>
                  </a:lnTo>
                  <a:lnTo>
                    <a:pt x="4757" y="5179"/>
                  </a:lnTo>
                  <a:lnTo>
                    <a:pt x="4750" y="5170"/>
                  </a:lnTo>
                  <a:lnTo>
                    <a:pt x="4744" y="5161"/>
                  </a:lnTo>
                  <a:lnTo>
                    <a:pt x="4738" y="5151"/>
                  </a:lnTo>
                  <a:lnTo>
                    <a:pt x="4733" y="5141"/>
                  </a:lnTo>
                  <a:lnTo>
                    <a:pt x="4728" y="5131"/>
                  </a:lnTo>
                  <a:lnTo>
                    <a:pt x="4723" y="5121"/>
                  </a:lnTo>
                  <a:lnTo>
                    <a:pt x="4719" y="5110"/>
                  </a:lnTo>
                  <a:lnTo>
                    <a:pt x="4715" y="5100"/>
                  </a:lnTo>
                  <a:lnTo>
                    <a:pt x="4711" y="5089"/>
                  </a:lnTo>
                  <a:lnTo>
                    <a:pt x="4708" y="5078"/>
                  </a:lnTo>
                  <a:lnTo>
                    <a:pt x="4706" y="5067"/>
                  </a:lnTo>
                  <a:lnTo>
                    <a:pt x="4703" y="5056"/>
                  </a:lnTo>
                  <a:lnTo>
                    <a:pt x="4701" y="5045"/>
                  </a:lnTo>
                  <a:lnTo>
                    <a:pt x="4700" y="5034"/>
                  </a:lnTo>
                  <a:lnTo>
                    <a:pt x="4699" y="5023"/>
                  </a:lnTo>
                  <a:lnTo>
                    <a:pt x="4698" y="5011"/>
                  </a:lnTo>
                  <a:lnTo>
                    <a:pt x="4698" y="5000"/>
                  </a:lnTo>
                  <a:lnTo>
                    <a:pt x="4698" y="4989"/>
                  </a:lnTo>
                  <a:lnTo>
                    <a:pt x="4699" y="4977"/>
                  </a:lnTo>
                  <a:lnTo>
                    <a:pt x="4700" y="4966"/>
                  </a:lnTo>
                  <a:lnTo>
                    <a:pt x="4701" y="4955"/>
                  </a:lnTo>
                  <a:lnTo>
                    <a:pt x="4703" y="4944"/>
                  </a:lnTo>
                  <a:lnTo>
                    <a:pt x="4706" y="4933"/>
                  </a:lnTo>
                  <a:lnTo>
                    <a:pt x="4708" y="4922"/>
                  </a:lnTo>
                  <a:lnTo>
                    <a:pt x="4711" y="4911"/>
                  </a:lnTo>
                  <a:lnTo>
                    <a:pt x="4715" y="4900"/>
                  </a:lnTo>
                  <a:lnTo>
                    <a:pt x="4719" y="4890"/>
                  </a:lnTo>
                  <a:lnTo>
                    <a:pt x="4723" y="4879"/>
                  </a:lnTo>
                  <a:lnTo>
                    <a:pt x="4728" y="4869"/>
                  </a:lnTo>
                  <a:lnTo>
                    <a:pt x="4733" y="4859"/>
                  </a:lnTo>
                  <a:lnTo>
                    <a:pt x="4738" y="4849"/>
                  </a:lnTo>
                  <a:lnTo>
                    <a:pt x="4744" y="4839"/>
                  </a:lnTo>
                  <a:lnTo>
                    <a:pt x="4750" y="4830"/>
                  </a:lnTo>
                  <a:lnTo>
                    <a:pt x="4757" y="4821"/>
                  </a:lnTo>
                  <a:lnTo>
                    <a:pt x="4764" y="4812"/>
                  </a:lnTo>
                  <a:lnTo>
                    <a:pt x="4771" y="4803"/>
                  </a:lnTo>
                  <a:lnTo>
                    <a:pt x="4779" y="4795"/>
                  </a:lnTo>
                  <a:lnTo>
                    <a:pt x="4786" y="4786"/>
                  </a:lnTo>
                  <a:lnTo>
                    <a:pt x="4795" y="4779"/>
                  </a:lnTo>
                  <a:lnTo>
                    <a:pt x="4803" y="4771"/>
                  </a:lnTo>
                  <a:lnTo>
                    <a:pt x="4812" y="4764"/>
                  </a:lnTo>
                  <a:lnTo>
                    <a:pt x="4821" y="4757"/>
                  </a:lnTo>
                  <a:lnTo>
                    <a:pt x="4830" y="4750"/>
                  </a:lnTo>
                  <a:lnTo>
                    <a:pt x="4839" y="4744"/>
                  </a:lnTo>
                  <a:lnTo>
                    <a:pt x="4849" y="4738"/>
                  </a:lnTo>
                  <a:lnTo>
                    <a:pt x="4859" y="4733"/>
                  </a:lnTo>
                  <a:lnTo>
                    <a:pt x="4869" y="4728"/>
                  </a:lnTo>
                  <a:lnTo>
                    <a:pt x="4879" y="4723"/>
                  </a:lnTo>
                  <a:lnTo>
                    <a:pt x="4890" y="4719"/>
                  </a:lnTo>
                  <a:lnTo>
                    <a:pt x="4900" y="4715"/>
                  </a:lnTo>
                  <a:lnTo>
                    <a:pt x="4911" y="4711"/>
                  </a:lnTo>
                  <a:lnTo>
                    <a:pt x="4922" y="4708"/>
                  </a:lnTo>
                  <a:lnTo>
                    <a:pt x="4933" y="4706"/>
                  </a:lnTo>
                  <a:lnTo>
                    <a:pt x="4944" y="4703"/>
                  </a:lnTo>
                  <a:lnTo>
                    <a:pt x="4955" y="4701"/>
                  </a:lnTo>
                  <a:lnTo>
                    <a:pt x="4966" y="4700"/>
                  </a:lnTo>
                  <a:lnTo>
                    <a:pt x="4977" y="4699"/>
                  </a:lnTo>
                  <a:lnTo>
                    <a:pt x="4989" y="4698"/>
                  </a:lnTo>
                  <a:lnTo>
                    <a:pt x="5000" y="4698"/>
                  </a:lnTo>
                  <a:lnTo>
                    <a:pt x="5011" y="4698"/>
                  </a:lnTo>
                  <a:lnTo>
                    <a:pt x="5023" y="4699"/>
                  </a:lnTo>
                  <a:lnTo>
                    <a:pt x="5034" y="4700"/>
                  </a:lnTo>
                  <a:lnTo>
                    <a:pt x="5045" y="4701"/>
                  </a:lnTo>
                  <a:lnTo>
                    <a:pt x="5056" y="4703"/>
                  </a:lnTo>
                  <a:lnTo>
                    <a:pt x="5067" y="4706"/>
                  </a:lnTo>
                  <a:lnTo>
                    <a:pt x="5078" y="4708"/>
                  </a:lnTo>
                  <a:lnTo>
                    <a:pt x="5089" y="4711"/>
                  </a:lnTo>
                  <a:lnTo>
                    <a:pt x="5100" y="4715"/>
                  </a:lnTo>
                  <a:lnTo>
                    <a:pt x="5110" y="4719"/>
                  </a:lnTo>
                  <a:lnTo>
                    <a:pt x="5121" y="4723"/>
                  </a:lnTo>
                  <a:lnTo>
                    <a:pt x="5131" y="4728"/>
                  </a:lnTo>
                  <a:lnTo>
                    <a:pt x="5141" y="4733"/>
                  </a:lnTo>
                  <a:lnTo>
                    <a:pt x="5151" y="4738"/>
                  </a:lnTo>
                  <a:lnTo>
                    <a:pt x="5161" y="4744"/>
                  </a:lnTo>
                  <a:lnTo>
                    <a:pt x="5170" y="4750"/>
                  </a:lnTo>
                  <a:lnTo>
                    <a:pt x="5179" y="4757"/>
                  </a:lnTo>
                  <a:lnTo>
                    <a:pt x="5188" y="4764"/>
                  </a:lnTo>
                  <a:lnTo>
                    <a:pt x="5197" y="4771"/>
                  </a:lnTo>
                  <a:lnTo>
                    <a:pt x="5205" y="4779"/>
                  </a:lnTo>
                  <a:lnTo>
                    <a:pt x="5214" y="4786"/>
                  </a:lnTo>
                  <a:lnTo>
                    <a:pt x="5221" y="4795"/>
                  </a:lnTo>
                  <a:lnTo>
                    <a:pt x="5229" y="4803"/>
                  </a:lnTo>
                  <a:lnTo>
                    <a:pt x="5236" y="4812"/>
                  </a:lnTo>
                  <a:lnTo>
                    <a:pt x="5243" y="4821"/>
                  </a:lnTo>
                  <a:lnTo>
                    <a:pt x="5250" y="4830"/>
                  </a:lnTo>
                  <a:lnTo>
                    <a:pt x="5256" y="4839"/>
                  </a:lnTo>
                  <a:lnTo>
                    <a:pt x="5262" y="4849"/>
                  </a:lnTo>
                  <a:lnTo>
                    <a:pt x="5267" y="4859"/>
                  </a:lnTo>
                  <a:lnTo>
                    <a:pt x="5272" y="4869"/>
                  </a:lnTo>
                  <a:lnTo>
                    <a:pt x="5277" y="4879"/>
                  </a:lnTo>
                  <a:lnTo>
                    <a:pt x="5281" y="4890"/>
                  </a:lnTo>
                  <a:lnTo>
                    <a:pt x="5285" y="4900"/>
                  </a:lnTo>
                  <a:lnTo>
                    <a:pt x="5289" y="4911"/>
                  </a:lnTo>
                  <a:lnTo>
                    <a:pt x="5292" y="4922"/>
                  </a:lnTo>
                  <a:lnTo>
                    <a:pt x="5294" y="4933"/>
                  </a:lnTo>
                  <a:lnTo>
                    <a:pt x="5297" y="4944"/>
                  </a:lnTo>
                  <a:lnTo>
                    <a:pt x="5299" y="4955"/>
                  </a:lnTo>
                  <a:close/>
                  <a:moveTo>
                    <a:pt x="5299" y="6349"/>
                  </a:moveTo>
                  <a:lnTo>
                    <a:pt x="5300" y="6360"/>
                  </a:lnTo>
                  <a:lnTo>
                    <a:pt x="5301" y="6371"/>
                  </a:lnTo>
                  <a:lnTo>
                    <a:pt x="5302" y="6383"/>
                  </a:lnTo>
                  <a:lnTo>
                    <a:pt x="5302" y="6394"/>
                  </a:lnTo>
                  <a:lnTo>
                    <a:pt x="5302" y="6405"/>
                  </a:lnTo>
                  <a:lnTo>
                    <a:pt x="5301" y="6417"/>
                  </a:lnTo>
                  <a:lnTo>
                    <a:pt x="5300" y="6428"/>
                  </a:lnTo>
                  <a:lnTo>
                    <a:pt x="5299" y="6439"/>
                  </a:lnTo>
                  <a:lnTo>
                    <a:pt x="5297" y="6450"/>
                  </a:lnTo>
                  <a:lnTo>
                    <a:pt x="5294" y="6461"/>
                  </a:lnTo>
                  <a:lnTo>
                    <a:pt x="5292" y="6472"/>
                  </a:lnTo>
                  <a:lnTo>
                    <a:pt x="5289" y="6483"/>
                  </a:lnTo>
                  <a:lnTo>
                    <a:pt x="5285" y="6494"/>
                  </a:lnTo>
                  <a:lnTo>
                    <a:pt x="5281" y="6504"/>
                  </a:lnTo>
                  <a:lnTo>
                    <a:pt x="5277" y="6515"/>
                  </a:lnTo>
                  <a:lnTo>
                    <a:pt x="5272" y="6525"/>
                  </a:lnTo>
                  <a:lnTo>
                    <a:pt x="5267" y="6535"/>
                  </a:lnTo>
                  <a:lnTo>
                    <a:pt x="5262" y="6545"/>
                  </a:lnTo>
                  <a:lnTo>
                    <a:pt x="5256" y="6555"/>
                  </a:lnTo>
                  <a:lnTo>
                    <a:pt x="5250" y="6564"/>
                  </a:lnTo>
                  <a:lnTo>
                    <a:pt x="5243" y="6573"/>
                  </a:lnTo>
                  <a:lnTo>
                    <a:pt x="5236" y="6582"/>
                  </a:lnTo>
                  <a:lnTo>
                    <a:pt x="5229" y="6591"/>
                  </a:lnTo>
                  <a:lnTo>
                    <a:pt x="5221" y="6599"/>
                  </a:lnTo>
                  <a:lnTo>
                    <a:pt x="5214" y="6608"/>
                  </a:lnTo>
                  <a:lnTo>
                    <a:pt x="5205" y="6615"/>
                  </a:lnTo>
                  <a:lnTo>
                    <a:pt x="5197" y="6623"/>
                  </a:lnTo>
                  <a:lnTo>
                    <a:pt x="5188" y="6630"/>
                  </a:lnTo>
                  <a:lnTo>
                    <a:pt x="5179" y="6637"/>
                  </a:lnTo>
                  <a:lnTo>
                    <a:pt x="5170" y="6644"/>
                  </a:lnTo>
                  <a:lnTo>
                    <a:pt x="5161" y="6650"/>
                  </a:lnTo>
                  <a:lnTo>
                    <a:pt x="5151" y="6656"/>
                  </a:lnTo>
                  <a:lnTo>
                    <a:pt x="5141" y="6661"/>
                  </a:lnTo>
                  <a:lnTo>
                    <a:pt x="5131" y="6666"/>
                  </a:lnTo>
                  <a:lnTo>
                    <a:pt x="5121" y="6671"/>
                  </a:lnTo>
                  <a:lnTo>
                    <a:pt x="5110" y="6675"/>
                  </a:lnTo>
                  <a:lnTo>
                    <a:pt x="5100" y="6679"/>
                  </a:lnTo>
                  <a:lnTo>
                    <a:pt x="5089" y="6683"/>
                  </a:lnTo>
                  <a:lnTo>
                    <a:pt x="5078" y="6686"/>
                  </a:lnTo>
                  <a:lnTo>
                    <a:pt x="5067" y="6688"/>
                  </a:lnTo>
                  <a:lnTo>
                    <a:pt x="5056" y="6691"/>
                  </a:lnTo>
                  <a:lnTo>
                    <a:pt x="5045" y="6693"/>
                  </a:lnTo>
                  <a:lnTo>
                    <a:pt x="5034" y="6694"/>
                  </a:lnTo>
                  <a:lnTo>
                    <a:pt x="5023" y="6695"/>
                  </a:lnTo>
                  <a:lnTo>
                    <a:pt x="5011" y="6696"/>
                  </a:lnTo>
                  <a:lnTo>
                    <a:pt x="5000" y="6696"/>
                  </a:lnTo>
                  <a:lnTo>
                    <a:pt x="4989" y="6696"/>
                  </a:lnTo>
                  <a:lnTo>
                    <a:pt x="4977" y="6695"/>
                  </a:lnTo>
                  <a:lnTo>
                    <a:pt x="4966" y="6694"/>
                  </a:lnTo>
                  <a:lnTo>
                    <a:pt x="4955" y="6693"/>
                  </a:lnTo>
                  <a:lnTo>
                    <a:pt x="4944" y="6691"/>
                  </a:lnTo>
                  <a:lnTo>
                    <a:pt x="4933" y="6688"/>
                  </a:lnTo>
                  <a:lnTo>
                    <a:pt x="4922" y="6686"/>
                  </a:lnTo>
                  <a:lnTo>
                    <a:pt x="4911" y="6683"/>
                  </a:lnTo>
                  <a:lnTo>
                    <a:pt x="4900" y="6679"/>
                  </a:lnTo>
                  <a:lnTo>
                    <a:pt x="4890" y="6675"/>
                  </a:lnTo>
                  <a:lnTo>
                    <a:pt x="4879" y="6671"/>
                  </a:lnTo>
                  <a:lnTo>
                    <a:pt x="4869" y="6666"/>
                  </a:lnTo>
                  <a:lnTo>
                    <a:pt x="4859" y="6661"/>
                  </a:lnTo>
                  <a:lnTo>
                    <a:pt x="4849" y="6656"/>
                  </a:lnTo>
                  <a:lnTo>
                    <a:pt x="4839" y="6650"/>
                  </a:lnTo>
                  <a:lnTo>
                    <a:pt x="4830" y="6644"/>
                  </a:lnTo>
                  <a:lnTo>
                    <a:pt x="4821" y="6637"/>
                  </a:lnTo>
                  <a:lnTo>
                    <a:pt x="4812" y="6630"/>
                  </a:lnTo>
                  <a:lnTo>
                    <a:pt x="4803" y="6623"/>
                  </a:lnTo>
                  <a:lnTo>
                    <a:pt x="4795" y="6615"/>
                  </a:lnTo>
                  <a:lnTo>
                    <a:pt x="4786" y="6608"/>
                  </a:lnTo>
                  <a:lnTo>
                    <a:pt x="4779" y="6599"/>
                  </a:lnTo>
                  <a:lnTo>
                    <a:pt x="4771" y="6591"/>
                  </a:lnTo>
                  <a:lnTo>
                    <a:pt x="4764" y="6582"/>
                  </a:lnTo>
                  <a:lnTo>
                    <a:pt x="4757" y="6573"/>
                  </a:lnTo>
                  <a:lnTo>
                    <a:pt x="4750" y="6564"/>
                  </a:lnTo>
                  <a:lnTo>
                    <a:pt x="4744" y="6555"/>
                  </a:lnTo>
                  <a:lnTo>
                    <a:pt x="4738" y="6545"/>
                  </a:lnTo>
                  <a:lnTo>
                    <a:pt x="4733" y="6535"/>
                  </a:lnTo>
                  <a:lnTo>
                    <a:pt x="4728" y="6525"/>
                  </a:lnTo>
                  <a:lnTo>
                    <a:pt x="4723" y="6515"/>
                  </a:lnTo>
                  <a:lnTo>
                    <a:pt x="4719" y="6504"/>
                  </a:lnTo>
                  <a:lnTo>
                    <a:pt x="4715" y="6494"/>
                  </a:lnTo>
                  <a:lnTo>
                    <a:pt x="4711" y="6483"/>
                  </a:lnTo>
                  <a:lnTo>
                    <a:pt x="4708" y="6472"/>
                  </a:lnTo>
                  <a:lnTo>
                    <a:pt x="4706" y="6461"/>
                  </a:lnTo>
                  <a:lnTo>
                    <a:pt x="4703" y="6450"/>
                  </a:lnTo>
                  <a:lnTo>
                    <a:pt x="4701" y="6439"/>
                  </a:lnTo>
                  <a:lnTo>
                    <a:pt x="4700" y="6428"/>
                  </a:lnTo>
                  <a:lnTo>
                    <a:pt x="4699" y="6417"/>
                  </a:lnTo>
                  <a:lnTo>
                    <a:pt x="4698" y="6405"/>
                  </a:lnTo>
                  <a:lnTo>
                    <a:pt x="4698" y="6394"/>
                  </a:lnTo>
                  <a:lnTo>
                    <a:pt x="4698" y="6383"/>
                  </a:lnTo>
                  <a:lnTo>
                    <a:pt x="4699" y="6371"/>
                  </a:lnTo>
                  <a:lnTo>
                    <a:pt x="4700" y="6360"/>
                  </a:lnTo>
                  <a:lnTo>
                    <a:pt x="4701" y="6349"/>
                  </a:lnTo>
                  <a:lnTo>
                    <a:pt x="4703" y="6338"/>
                  </a:lnTo>
                  <a:lnTo>
                    <a:pt x="4706" y="6327"/>
                  </a:lnTo>
                  <a:lnTo>
                    <a:pt x="4708" y="6316"/>
                  </a:lnTo>
                  <a:lnTo>
                    <a:pt x="4711" y="6305"/>
                  </a:lnTo>
                  <a:lnTo>
                    <a:pt x="4715" y="6294"/>
                  </a:lnTo>
                  <a:lnTo>
                    <a:pt x="4719" y="6284"/>
                  </a:lnTo>
                  <a:lnTo>
                    <a:pt x="4723" y="6273"/>
                  </a:lnTo>
                  <a:lnTo>
                    <a:pt x="4728" y="6263"/>
                  </a:lnTo>
                  <a:lnTo>
                    <a:pt x="4733" y="6253"/>
                  </a:lnTo>
                  <a:lnTo>
                    <a:pt x="4738" y="6243"/>
                  </a:lnTo>
                  <a:lnTo>
                    <a:pt x="4744" y="6233"/>
                  </a:lnTo>
                  <a:lnTo>
                    <a:pt x="4750" y="6224"/>
                  </a:lnTo>
                  <a:lnTo>
                    <a:pt x="4757" y="6215"/>
                  </a:lnTo>
                  <a:lnTo>
                    <a:pt x="4764" y="6206"/>
                  </a:lnTo>
                  <a:lnTo>
                    <a:pt x="4771" y="6197"/>
                  </a:lnTo>
                  <a:lnTo>
                    <a:pt x="4779" y="6189"/>
                  </a:lnTo>
                  <a:lnTo>
                    <a:pt x="4786" y="6180"/>
                  </a:lnTo>
                  <a:lnTo>
                    <a:pt x="4795" y="6173"/>
                  </a:lnTo>
                  <a:lnTo>
                    <a:pt x="4803" y="6165"/>
                  </a:lnTo>
                  <a:lnTo>
                    <a:pt x="4812" y="6158"/>
                  </a:lnTo>
                  <a:lnTo>
                    <a:pt x="4821" y="6151"/>
                  </a:lnTo>
                  <a:lnTo>
                    <a:pt x="4830" y="6145"/>
                  </a:lnTo>
                  <a:lnTo>
                    <a:pt x="4839" y="6139"/>
                  </a:lnTo>
                  <a:lnTo>
                    <a:pt x="4849" y="6133"/>
                  </a:lnTo>
                  <a:lnTo>
                    <a:pt x="4859" y="6127"/>
                  </a:lnTo>
                  <a:lnTo>
                    <a:pt x="4869" y="6122"/>
                  </a:lnTo>
                  <a:lnTo>
                    <a:pt x="4879" y="6117"/>
                  </a:lnTo>
                  <a:lnTo>
                    <a:pt x="4890" y="6113"/>
                  </a:lnTo>
                  <a:lnTo>
                    <a:pt x="4900" y="6109"/>
                  </a:lnTo>
                  <a:lnTo>
                    <a:pt x="4911" y="6106"/>
                  </a:lnTo>
                  <a:lnTo>
                    <a:pt x="4922" y="6102"/>
                  </a:lnTo>
                  <a:lnTo>
                    <a:pt x="4933" y="6100"/>
                  </a:lnTo>
                  <a:lnTo>
                    <a:pt x="4944" y="6097"/>
                  </a:lnTo>
                  <a:lnTo>
                    <a:pt x="4955" y="6095"/>
                  </a:lnTo>
                  <a:lnTo>
                    <a:pt x="4966" y="6094"/>
                  </a:lnTo>
                  <a:lnTo>
                    <a:pt x="4977" y="6093"/>
                  </a:lnTo>
                  <a:lnTo>
                    <a:pt x="4989" y="6092"/>
                  </a:lnTo>
                  <a:lnTo>
                    <a:pt x="5000" y="6092"/>
                  </a:lnTo>
                  <a:lnTo>
                    <a:pt x="5011" y="6092"/>
                  </a:lnTo>
                  <a:lnTo>
                    <a:pt x="5023" y="6093"/>
                  </a:lnTo>
                  <a:lnTo>
                    <a:pt x="5034" y="6094"/>
                  </a:lnTo>
                  <a:lnTo>
                    <a:pt x="5045" y="6095"/>
                  </a:lnTo>
                  <a:lnTo>
                    <a:pt x="5056" y="6097"/>
                  </a:lnTo>
                  <a:lnTo>
                    <a:pt x="5067" y="6100"/>
                  </a:lnTo>
                  <a:lnTo>
                    <a:pt x="5078" y="6102"/>
                  </a:lnTo>
                  <a:lnTo>
                    <a:pt x="5089" y="6106"/>
                  </a:lnTo>
                  <a:lnTo>
                    <a:pt x="5100" y="6109"/>
                  </a:lnTo>
                  <a:lnTo>
                    <a:pt x="5110" y="6113"/>
                  </a:lnTo>
                  <a:lnTo>
                    <a:pt x="5121" y="6117"/>
                  </a:lnTo>
                  <a:lnTo>
                    <a:pt x="5131" y="6122"/>
                  </a:lnTo>
                  <a:lnTo>
                    <a:pt x="5141" y="6127"/>
                  </a:lnTo>
                  <a:lnTo>
                    <a:pt x="5151" y="6133"/>
                  </a:lnTo>
                  <a:lnTo>
                    <a:pt x="5161" y="6139"/>
                  </a:lnTo>
                  <a:lnTo>
                    <a:pt x="5170" y="6145"/>
                  </a:lnTo>
                  <a:lnTo>
                    <a:pt x="5179" y="6151"/>
                  </a:lnTo>
                  <a:lnTo>
                    <a:pt x="5188" y="6158"/>
                  </a:lnTo>
                  <a:lnTo>
                    <a:pt x="5197" y="6165"/>
                  </a:lnTo>
                  <a:lnTo>
                    <a:pt x="5205" y="6173"/>
                  </a:lnTo>
                  <a:lnTo>
                    <a:pt x="5214" y="6180"/>
                  </a:lnTo>
                  <a:lnTo>
                    <a:pt x="5221" y="6189"/>
                  </a:lnTo>
                  <a:lnTo>
                    <a:pt x="5229" y="6197"/>
                  </a:lnTo>
                  <a:lnTo>
                    <a:pt x="5236" y="6206"/>
                  </a:lnTo>
                  <a:lnTo>
                    <a:pt x="5243" y="6215"/>
                  </a:lnTo>
                  <a:lnTo>
                    <a:pt x="5250" y="6224"/>
                  </a:lnTo>
                  <a:lnTo>
                    <a:pt x="5256" y="6233"/>
                  </a:lnTo>
                  <a:lnTo>
                    <a:pt x="5262" y="6243"/>
                  </a:lnTo>
                  <a:lnTo>
                    <a:pt x="5267" y="6253"/>
                  </a:lnTo>
                  <a:lnTo>
                    <a:pt x="5272" y="6263"/>
                  </a:lnTo>
                  <a:lnTo>
                    <a:pt x="5277" y="6273"/>
                  </a:lnTo>
                  <a:lnTo>
                    <a:pt x="5281" y="6284"/>
                  </a:lnTo>
                  <a:lnTo>
                    <a:pt x="5285" y="6294"/>
                  </a:lnTo>
                  <a:lnTo>
                    <a:pt x="5289" y="6305"/>
                  </a:lnTo>
                  <a:lnTo>
                    <a:pt x="5292" y="6316"/>
                  </a:lnTo>
                  <a:lnTo>
                    <a:pt x="5294" y="6327"/>
                  </a:lnTo>
                  <a:lnTo>
                    <a:pt x="5297" y="6338"/>
                  </a:lnTo>
                  <a:lnTo>
                    <a:pt x="5299" y="6349"/>
                  </a:lnTo>
                  <a:close/>
                  <a:moveTo>
                    <a:pt x="5299" y="7743"/>
                  </a:moveTo>
                  <a:lnTo>
                    <a:pt x="5300" y="7754"/>
                  </a:lnTo>
                  <a:lnTo>
                    <a:pt x="5301" y="7765"/>
                  </a:lnTo>
                  <a:lnTo>
                    <a:pt x="5302" y="7777"/>
                  </a:lnTo>
                  <a:lnTo>
                    <a:pt x="5302" y="7788"/>
                  </a:lnTo>
                  <a:lnTo>
                    <a:pt x="5302" y="7799"/>
                  </a:lnTo>
                  <a:lnTo>
                    <a:pt x="5301" y="7811"/>
                  </a:lnTo>
                  <a:lnTo>
                    <a:pt x="5300" y="7822"/>
                  </a:lnTo>
                  <a:lnTo>
                    <a:pt x="5299" y="7833"/>
                  </a:lnTo>
                  <a:lnTo>
                    <a:pt x="5297" y="7844"/>
                  </a:lnTo>
                  <a:lnTo>
                    <a:pt x="5294" y="7855"/>
                  </a:lnTo>
                  <a:lnTo>
                    <a:pt x="5292" y="7866"/>
                  </a:lnTo>
                  <a:lnTo>
                    <a:pt x="5289" y="7877"/>
                  </a:lnTo>
                  <a:lnTo>
                    <a:pt x="5285" y="7888"/>
                  </a:lnTo>
                  <a:lnTo>
                    <a:pt x="5281" y="7898"/>
                  </a:lnTo>
                  <a:lnTo>
                    <a:pt x="5277" y="7909"/>
                  </a:lnTo>
                  <a:lnTo>
                    <a:pt x="5272" y="7919"/>
                  </a:lnTo>
                  <a:lnTo>
                    <a:pt x="5267" y="7929"/>
                  </a:lnTo>
                  <a:lnTo>
                    <a:pt x="5262" y="7939"/>
                  </a:lnTo>
                  <a:lnTo>
                    <a:pt x="5256" y="7949"/>
                  </a:lnTo>
                  <a:lnTo>
                    <a:pt x="5250" y="7958"/>
                  </a:lnTo>
                  <a:lnTo>
                    <a:pt x="5243" y="7967"/>
                  </a:lnTo>
                  <a:lnTo>
                    <a:pt x="5236" y="7976"/>
                  </a:lnTo>
                  <a:lnTo>
                    <a:pt x="5229" y="7985"/>
                  </a:lnTo>
                  <a:lnTo>
                    <a:pt x="5221" y="7993"/>
                  </a:lnTo>
                  <a:lnTo>
                    <a:pt x="5214" y="8002"/>
                  </a:lnTo>
                  <a:lnTo>
                    <a:pt x="5205" y="8009"/>
                  </a:lnTo>
                  <a:lnTo>
                    <a:pt x="5197" y="8017"/>
                  </a:lnTo>
                  <a:lnTo>
                    <a:pt x="5188" y="8024"/>
                  </a:lnTo>
                  <a:lnTo>
                    <a:pt x="5179" y="8031"/>
                  </a:lnTo>
                  <a:lnTo>
                    <a:pt x="5170" y="8038"/>
                  </a:lnTo>
                  <a:lnTo>
                    <a:pt x="5161" y="8044"/>
                  </a:lnTo>
                  <a:lnTo>
                    <a:pt x="5151" y="8050"/>
                  </a:lnTo>
                  <a:lnTo>
                    <a:pt x="5141" y="8055"/>
                  </a:lnTo>
                  <a:lnTo>
                    <a:pt x="5131" y="8060"/>
                  </a:lnTo>
                  <a:lnTo>
                    <a:pt x="5121" y="8065"/>
                  </a:lnTo>
                  <a:lnTo>
                    <a:pt x="5110" y="8069"/>
                  </a:lnTo>
                  <a:lnTo>
                    <a:pt x="5100" y="8073"/>
                  </a:lnTo>
                  <a:lnTo>
                    <a:pt x="5089" y="8077"/>
                  </a:lnTo>
                  <a:lnTo>
                    <a:pt x="5078" y="8080"/>
                  </a:lnTo>
                  <a:lnTo>
                    <a:pt x="5067" y="8082"/>
                  </a:lnTo>
                  <a:lnTo>
                    <a:pt x="5056" y="8085"/>
                  </a:lnTo>
                  <a:lnTo>
                    <a:pt x="5045" y="8087"/>
                  </a:lnTo>
                  <a:lnTo>
                    <a:pt x="5034" y="8088"/>
                  </a:lnTo>
                  <a:lnTo>
                    <a:pt x="5023" y="8089"/>
                  </a:lnTo>
                  <a:lnTo>
                    <a:pt x="5011" y="8090"/>
                  </a:lnTo>
                  <a:lnTo>
                    <a:pt x="5000" y="8090"/>
                  </a:lnTo>
                  <a:lnTo>
                    <a:pt x="4989" y="8090"/>
                  </a:lnTo>
                  <a:lnTo>
                    <a:pt x="4977" y="8089"/>
                  </a:lnTo>
                  <a:lnTo>
                    <a:pt x="4966" y="8088"/>
                  </a:lnTo>
                  <a:lnTo>
                    <a:pt x="4955" y="8087"/>
                  </a:lnTo>
                  <a:lnTo>
                    <a:pt x="4944" y="8085"/>
                  </a:lnTo>
                  <a:lnTo>
                    <a:pt x="4933" y="8082"/>
                  </a:lnTo>
                  <a:lnTo>
                    <a:pt x="4922" y="8080"/>
                  </a:lnTo>
                  <a:lnTo>
                    <a:pt x="4911" y="8077"/>
                  </a:lnTo>
                  <a:lnTo>
                    <a:pt x="4900" y="8073"/>
                  </a:lnTo>
                  <a:lnTo>
                    <a:pt x="4890" y="8069"/>
                  </a:lnTo>
                  <a:lnTo>
                    <a:pt x="4879" y="8065"/>
                  </a:lnTo>
                  <a:lnTo>
                    <a:pt x="4869" y="8060"/>
                  </a:lnTo>
                  <a:lnTo>
                    <a:pt x="4859" y="8055"/>
                  </a:lnTo>
                  <a:lnTo>
                    <a:pt x="4849" y="8050"/>
                  </a:lnTo>
                  <a:lnTo>
                    <a:pt x="4839" y="8044"/>
                  </a:lnTo>
                  <a:lnTo>
                    <a:pt x="4830" y="8038"/>
                  </a:lnTo>
                  <a:lnTo>
                    <a:pt x="4821" y="8031"/>
                  </a:lnTo>
                  <a:lnTo>
                    <a:pt x="4812" y="8024"/>
                  </a:lnTo>
                  <a:lnTo>
                    <a:pt x="4803" y="8017"/>
                  </a:lnTo>
                  <a:lnTo>
                    <a:pt x="4795" y="8009"/>
                  </a:lnTo>
                  <a:lnTo>
                    <a:pt x="4786" y="8002"/>
                  </a:lnTo>
                  <a:lnTo>
                    <a:pt x="4779" y="7993"/>
                  </a:lnTo>
                  <a:lnTo>
                    <a:pt x="4771" y="7985"/>
                  </a:lnTo>
                  <a:lnTo>
                    <a:pt x="4764" y="7976"/>
                  </a:lnTo>
                  <a:lnTo>
                    <a:pt x="4757" y="7967"/>
                  </a:lnTo>
                  <a:lnTo>
                    <a:pt x="4750" y="7958"/>
                  </a:lnTo>
                  <a:lnTo>
                    <a:pt x="4744" y="7949"/>
                  </a:lnTo>
                  <a:lnTo>
                    <a:pt x="4738" y="7939"/>
                  </a:lnTo>
                  <a:lnTo>
                    <a:pt x="4733" y="7929"/>
                  </a:lnTo>
                  <a:lnTo>
                    <a:pt x="4728" y="7919"/>
                  </a:lnTo>
                  <a:lnTo>
                    <a:pt x="4723" y="7909"/>
                  </a:lnTo>
                  <a:lnTo>
                    <a:pt x="4719" y="7898"/>
                  </a:lnTo>
                  <a:lnTo>
                    <a:pt x="4715" y="7888"/>
                  </a:lnTo>
                  <a:lnTo>
                    <a:pt x="4711" y="7877"/>
                  </a:lnTo>
                  <a:lnTo>
                    <a:pt x="4708" y="7866"/>
                  </a:lnTo>
                  <a:lnTo>
                    <a:pt x="4706" y="7855"/>
                  </a:lnTo>
                  <a:lnTo>
                    <a:pt x="4703" y="7844"/>
                  </a:lnTo>
                  <a:lnTo>
                    <a:pt x="4701" y="7833"/>
                  </a:lnTo>
                  <a:lnTo>
                    <a:pt x="4700" y="7822"/>
                  </a:lnTo>
                  <a:lnTo>
                    <a:pt x="4699" y="7811"/>
                  </a:lnTo>
                  <a:lnTo>
                    <a:pt x="4698" y="7799"/>
                  </a:lnTo>
                  <a:lnTo>
                    <a:pt x="4698" y="7788"/>
                  </a:lnTo>
                  <a:lnTo>
                    <a:pt x="4698" y="7777"/>
                  </a:lnTo>
                  <a:lnTo>
                    <a:pt x="4699" y="7765"/>
                  </a:lnTo>
                  <a:lnTo>
                    <a:pt x="4700" y="7754"/>
                  </a:lnTo>
                  <a:lnTo>
                    <a:pt x="4701" y="7743"/>
                  </a:lnTo>
                  <a:lnTo>
                    <a:pt x="4703" y="7732"/>
                  </a:lnTo>
                  <a:lnTo>
                    <a:pt x="4706" y="7721"/>
                  </a:lnTo>
                  <a:lnTo>
                    <a:pt x="4708" y="7710"/>
                  </a:lnTo>
                  <a:lnTo>
                    <a:pt x="4711" y="7699"/>
                  </a:lnTo>
                  <a:lnTo>
                    <a:pt x="4715" y="7688"/>
                  </a:lnTo>
                  <a:lnTo>
                    <a:pt x="4719" y="7678"/>
                  </a:lnTo>
                  <a:lnTo>
                    <a:pt x="4723" y="7667"/>
                  </a:lnTo>
                  <a:lnTo>
                    <a:pt x="4728" y="7657"/>
                  </a:lnTo>
                  <a:lnTo>
                    <a:pt x="4733" y="7647"/>
                  </a:lnTo>
                  <a:lnTo>
                    <a:pt x="4738" y="7637"/>
                  </a:lnTo>
                  <a:lnTo>
                    <a:pt x="4744" y="7627"/>
                  </a:lnTo>
                  <a:lnTo>
                    <a:pt x="4750" y="7618"/>
                  </a:lnTo>
                  <a:lnTo>
                    <a:pt x="4757" y="7609"/>
                  </a:lnTo>
                  <a:lnTo>
                    <a:pt x="4764" y="7600"/>
                  </a:lnTo>
                  <a:lnTo>
                    <a:pt x="4771" y="7591"/>
                  </a:lnTo>
                  <a:lnTo>
                    <a:pt x="4779" y="7583"/>
                  </a:lnTo>
                  <a:lnTo>
                    <a:pt x="4786" y="7574"/>
                  </a:lnTo>
                  <a:lnTo>
                    <a:pt x="4795" y="7567"/>
                  </a:lnTo>
                  <a:lnTo>
                    <a:pt x="4803" y="7559"/>
                  </a:lnTo>
                  <a:lnTo>
                    <a:pt x="4812" y="7552"/>
                  </a:lnTo>
                  <a:lnTo>
                    <a:pt x="4821" y="7545"/>
                  </a:lnTo>
                  <a:lnTo>
                    <a:pt x="4830" y="7539"/>
                  </a:lnTo>
                  <a:lnTo>
                    <a:pt x="4839" y="7533"/>
                  </a:lnTo>
                  <a:lnTo>
                    <a:pt x="4849" y="7527"/>
                  </a:lnTo>
                  <a:lnTo>
                    <a:pt x="4859" y="7521"/>
                  </a:lnTo>
                  <a:lnTo>
                    <a:pt x="4869" y="7516"/>
                  </a:lnTo>
                  <a:lnTo>
                    <a:pt x="4879" y="7511"/>
                  </a:lnTo>
                  <a:lnTo>
                    <a:pt x="4890" y="7507"/>
                  </a:lnTo>
                  <a:lnTo>
                    <a:pt x="4900" y="7503"/>
                  </a:lnTo>
                  <a:lnTo>
                    <a:pt x="4911" y="7500"/>
                  </a:lnTo>
                  <a:lnTo>
                    <a:pt x="4922" y="7496"/>
                  </a:lnTo>
                  <a:lnTo>
                    <a:pt x="4933" y="7494"/>
                  </a:lnTo>
                  <a:lnTo>
                    <a:pt x="4944" y="7491"/>
                  </a:lnTo>
                  <a:lnTo>
                    <a:pt x="4955" y="7489"/>
                  </a:lnTo>
                  <a:lnTo>
                    <a:pt x="4966" y="7488"/>
                  </a:lnTo>
                  <a:lnTo>
                    <a:pt x="4977" y="7487"/>
                  </a:lnTo>
                  <a:lnTo>
                    <a:pt x="4989" y="7486"/>
                  </a:lnTo>
                  <a:lnTo>
                    <a:pt x="5000" y="7486"/>
                  </a:lnTo>
                  <a:lnTo>
                    <a:pt x="5011" y="7486"/>
                  </a:lnTo>
                  <a:lnTo>
                    <a:pt x="5023" y="7487"/>
                  </a:lnTo>
                  <a:lnTo>
                    <a:pt x="5034" y="7488"/>
                  </a:lnTo>
                  <a:lnTo>
                    <a:pt x="5045" y="7489"/>
                  </a:lnTo>
                  <a:lnTo>
                    <a:pt x="5056" y="7491"/>
                  </a:lnTo>
                  <a:lnTo>
                    <a:pt x="5067" y="7494"/>
                  </a:lnTo>
                  <a:lnTo>
                    <a:pt x="5078" y="7496"/>
                  </a:lnTo>
                  <a:lnTo>
                    <a:pt x="5089" y="7500"/>
                  </a:lnTo>
                  <a:lnTo>
                    <a:pt x="5100" y="7503"/>
                  </a:lnTo>
                  <a:lnTo>
                    <a:pt x="5110" y="7507"/>
                  </a:lnTo>
                  <a:lnTo>
                    <a:pt x="5121" y="7511"/>
                  </a:lnTo>
                  <a:lnTo>
                    <a:pt x="5131" y="7516"/>
                  </a:lnTo>
                  <a:lnTo>
                    <a:pt x="5141" y="7521"/>
                  </a:lnTo>
                  <a:lnTo>
                    <a:pt x="5151" y="7527"/>
                  </a:lnTo>
                  <a:lnTo>
                    <a:pt x="5161" y="7533"/>
                  </a:lnTo>
                  <a:lnTo>
                    <a:pt x="5170" y="7539"/>
                  </a:lnTo>
                  <a:lnTo>
                    <a:pt x="5179" y="7545"/>
                  </a:lnTo>
                  <a:lnTo>
                    <a:pt x="5188" y="7552"/>
                  </a:lnTo>
                  <a:lnTo>
                    <a:pt x="5197" y="7559"/>
                  </a:lnTo>
                  <a:lnTo>
                    <a:pt x="5205" y="7567"/>
                  </a:lnTo>
                  <a:lnTo>
                    <a:pt x="5214" y="7574"/>
                  </a:lnTo>
                  <a:lnTo>
                    <a:pt x="5221" y="7583"/>
                  </a:lnTo>
                  <a:lnTo>
                    <a:pt x="5229" y="7591"/>
                  </a:lnTo>
                  <a:lnTo>
                    <a:pt x="5236" y="7600"/>
                  </a:lnTo>
                  <a:lnTo>
                    <a:pt x="5243" y="7609"/>
                  </a:lnTo>
                  <a:lnTo>
                    <a:pt x="5250" y="7618"/>
                  </a:lnTo>
                  <a:lnTo>
                    <a:pt x="5256" y="7627"/>
                  </a:lnTo>
                  <a:lnTo>
                    <a:pt x="5262" y="7637"/>
                  </a:lnTo>
                  <a:lnTo>
                    <a:pt x="5267" y="7647"/>
                  </a:lnTo>
                  <a:lnTo>
                    <a:pt x="5272" y="7657"/>
                  </a:lnTo>
                  <a:lnTo>
                    <a:pt x="5277" y="7667"/>
                  </a:lnTo>
                  <a:lnTo>
                    <a:pt x="5281" y="7678"/>
                  </a:lnTo>
                  <a:lnTo>
                    <a:pt x="5285" y="7688"/>
                  </a:lnTo>
                  <a:lnTo>
                    <a:pt x="5289" y="7699"/>
                  </a:lnTo>
                  <a:lnTo>
                    <a:pt x="5292" y="7710"/>
                  </a:lnTo>
                  <a:lnTo>
                    <a:pt x="5294" y="7721"/>
                  </a:lnTo>
                  <a:lnTo>
                    <a:pt x="5297" y="7732"/>
                  </a:lnTo>
                  <a:lnTo>
                    <a:pt x="5299" y="7743"/>
                  </a:lnTo>
                  <a:close/>
                  <a:moveTo>
                    <a:pt x="3905" y="6349"/>
                  </a:moveTo>
                  <a:lnTo>
                    <a:pt x="3906" y="6360"/>
                  </a:lnTo>
                  <a:lnTo>
                    <a:pt x="3907" y="6371"/>
                  </a:lnTo>
                  <a:lnTo>
                    <a:pt x="3908" y="6383"/>
                  </a:lnTo>
                  <a:lnTo>
                    <a:pt x="3908" y="6394"/>
                  </a:lnTo>
                  <a:lnTo>
                    <a:pt x="3908" y="6405"/>
                  </a:lnTo>
                  <a:lnTo>
                    <a:pt x="3907" y="6417"/>
                  </a:lnTo>
                  <a:lnTo>
                    <a:pt x="3906" y="6428"/>
                  </a:lnTo>
                  <a:lnTo>
                    <a:pt x="3905" y="6439"/>
                  </a:lnTo>
                  <a:lnTo>
                    <a:pt x="3903" y="6450"/>
                  </a:lnTo>
                  <a:lnTo>
                    <a:pt x="3900" y="6461"/>
                  </a:lnTo>
                  <a:lnTo>
                    <a:pt x="3898" y="6472"/>
                  </a:lnTo>
                  <a:lnTo>
                    <a:pt x="3894" y="6483"/>
                  </a:lnTo>
                  <a:lnTo>
                    <a:pt x="3891" y="6494"/>
                  </a:lnTo>
                  <a:lnTo>
                    <a:pt x="3887" y="6504"/>
                  </a:lnTo>
                  <a:lnTo>
                    <a:pt x="3883" y="6515"/>
                  </a:lnTo>
                  <a:lnTo>
                    <a:pt x="3878" y="6525"/>
                  </a:lnTo>
                  <a:lnTo>
                    <a:pt x="3873" y="6535"/>
                  </a:lnTo>
                  <a:lnTo>
                    <a:pt x="3867" y="6545"/>
                  </a:lnTo>
                  <a:lnTo>
                    <a:pt x="3861" y="6555"/>
                  </a:lnTo>
                  <a:lnTo>
                    <a:pt x="3855" y="6564"/>
                  </a:lnTo>
                  <a:lnTo>
                    <a:pt x="3849" y="6573"/>
                  </a:lnTo>
                  <a:lnTo>
                    <a:pt x="3842" y="6582"/>
                  </a:lnTo>
                  <a:lnTo>
                    <a:pt x="3835" y="6591"/>
                  </a:lnTo>
                  <a:lnTo>
                    <a:pt x="3827" y="6599"/>
                  </a:lnTo>
                  <a:lnTo>
                    <a:pt x="3820" y="6608"/>
                  </a:lnTo>
                  <a:lnTo>
                    <a:pt x="3811" y="6615"/>
                  </a:lnTo>
                  <a:lnTo>
                    <a:pt x="3803" y="6623"/>
                  </a:lnTo>
                  <a:lnTo>
                    <a:pt x="3794" y="6630"/>
                  </a:lnTo>
                  <a:lnTo>
                    <a:pt x="3785" y="6637"/>
                  </a:lnTo>
                  <a:lnTo>
                    <a:pt x="3776" y="6644"/>
                  </a:lnTo>
                  <a:lnTo>
                    <a:pt x="3767" y="6650"/>
                  </a:lnTo>
                  <a:lnTo>
                    <a:pt x="3757" y="6656"/>
                  </a:lnTo>
                  <a:lnTo>
                    <a:pt x="3747" y="6661"/>
                  </a:lnTo>
                  <a:lnTo>
                    <a:pt x="3737" y="6666"/>
                  </a:lnTo>
                  <a:lnTo>
                    <a:pt x="3727" y="6671"/>
                  </a:lnTo>
                  <a:lnTo>
                    <a:pt x="3716" y="6675"/>
                  </a:lnTo>
                  <a:lnTo>
                    <a:pt x="3706" y="6679"/>
                  </a:lnTo>
                  <a:lnTo>
                    <a:pt x="3695" y="6683"/>
                  </a:lnTo>
                  <a:lnTo>
                    <a:pt x="3684" y="6686"/>
                  </a:lnTo>
                  <a:lnTo>
                    <a:pt x="3673" y="6688"/>
                  </a:lnTo>
                  <a:lnTo>
                    <a:pt x="3662" y="6691"/>
                  </a:lnTo>
                  <a:lnTo>
                    <a:pt x="3651" y="6693"/>
                  </a:lnTo>
                  <a:lnTo>
                    <a:pt x="3640" y="6694"/>
                  </a:lnTo>
                  <a:lnTo>
                    <a:pt x="3629" y="6695"/>
                  </a:lnTo>
                  <a:lnTo>
                    <a:pt x="3617" y="6696"/>
                  </a:lnTo>
                  <a:lnTo>
                    <a:pt x="3606" y="6696"/>
                  </a:lnTo>
                  <a:lnTo>
                    <a:pt x="3595" y="6696"/>
                  </a:lnTo>
                  <a:lnTo>
                    <a:pt x="3583" y="6695"/>
                  </a:lnTo>
                  <a:lnTo>
                    <a:pt x="3572" y="6694"/>
                  </a:lnTo>
                  <a:lnTo>
                    <a:pt x="3561" y="6693"/>
                  </a:lnTo>
                  <a:lnTo>
                    <a:pt x="3550" y="6691"/>
                  </a:lnTo>
                  <a:lnTo>
                    <a:pt x="3539" y="6688"/>
                  </a:lnTo>
                  <a:lnTo>
                    <a:pt x="3528" y="6686"/>
                  </a:lnTo>
                  <a:lnTo>
                    <a:pt x="3517" y="6683"/>
                  </a:lnTo>
                  <a:lnTo>
                    <a:pt x="3506" y="6679"/>
                  </a:lnTo>
                  <a:lnTo>
                    <a:pt x="3496" y="6675"/>
                  </a:lnTo>
                  <a:lnTo>
                    <a:pt x="3485" y="6671"/>
                  </a:lnTo>
                  <a:lnTo>
                    <a:pt x="3475" y="6666"/>
                  </a:lnTo>
                  <a:lnTo>
                    <a:pt x="3465" y="6661"/>
                  </a:lnTo>
                  <a:lnTo>
                    <a:pt x="3455" y="6656"/>
                  </a:lnTo>
                  <a:lnTo>
                    <a:pt x="3445" y="6650"/>
                  </a:lnTo>
                  <a:lnTo>
                    <a:pt x="3436" y="6644"/>
                  </a:lnTo>
                  <a:lnTo>
                    <a:pt x="3427" y="6637"/>
                  </a:lnTo>
                  <a:lnTo>
                    <a:pt x="3418" y="6630"/>
                  </a:lnTo>
                  <a:lnTo>
                    <a:pt x="3409" y="6623"/>
                  </a:lnTo>
                  <a:lnTo>
                    <a:pt x="3401" y="6615"/>
                  </a:lnTo>
                  <a:lnTo>
                    <a:pt x="3392" y="6608"/>
                  </a:lnTo>
                  <a:lnTo>
                    <a:pt x="3385" y="6599"/>
                  </a:lnTo>
                  <a:lnTo>
                    <a:pt x="3377" y="6591"/>
                  </a:lnTo>
                  <a:lnTo>
                    <a:pt x="3370" y="6582"/>
                  </a:lnTo>
                  <a:lnTo>
                    <a:pt x="3363" y="6573"/>
                  </a:lnTo>
                  <a:lnTo>
                    <a:pt x="3356" y="6564"/>
                  </a:lnTo>
                  <a:lnTo>
                    <a:pt x="3350" y="6555"/>
                  </a:lnTo>
                  <a:lnTo>
                    <a:pt x="3344" y="6545"/>
                  </a:lnTo>
                  <a:lnTo>
                    <a:pt x="3339" y="6535"/>
                  </a:lnTo>
                  <a:lnTo>
                    <a:pt x="3334" y="6525"/>
                  </a:lnTo>
                  <a:lnTo>
                    <a:pt x="3329" y="6515"/>
                  </a:lnTo>
                  <a:lnTo>
                    <a:pt x="3325" y="6504"/>
                  </a:lnTo>
                  <a:lnTo>
                    <a:pt x="3321" y="6494"/>
                  </a:lnTo>
                  <a:lnTo>
                    <a:pt x="3317" y="6483"/>
                  </a:lnTo>
                  <a:lnTo>
                    <a:pt x="3314" y="6472"/>
                  </a:lnTo>
                  <a:lnTo>
                    <a:pt x="3312" y="6461"/>
                  </a:lnTo>
                  <a:lnTo>
                    <a:pt x="3309" y="6450"/>
                  </a:lnTo>
                  <a:lnTo>
                    <a:pt x="3307" y="6439"/>
                  </a:lnTo>
                  <a:lnTo>
                    <a:pt x="3306" y="6428"/>
                  </a:lnTo>
                  <a:lnTo>
                    <a:pt x="3305" y="6417"/>
                  </a:lnTo>
                  <a:lnTo>
                    <a:pt x="3304" y="6405"/>
                  </a:lnTo>
                  <a:lnTo>
                    <a:pt x="3304" y="6394"/>
                  </a:lnTo>
                  <a:lnTo>
                    <a:pt x="3304" y="6383"/>
                  </a:lnTo>
                  <a:lnTo>
                    <a:pt x="3305" y="6371"/>
                  </a:lnTo>
                  <a:lnTo>
                    <a:pt x="3306" y="6360"/>
                  </a:lnTo>
                  <a:lnTo>
                    <a:pt x="3307" y="6349"/>
                  </a:lnTo>
                  <a:lnTo>
                    <a:pt x="3309" y="6338"/>
                  </a:lnTo>
                  <a:lnTo>
                    <a:pt x="3312" y="6327"/>
                  </a:lnTo>
                  <a:lnTo>
                    <a:pt x="3314" y="6316"/>
                  </a:lnTo>
                  <a:lnTo>
                    <a:pt x="3317" y="6305"/>
                  </a:lnTo>
                  <a:lnTo>
                    <a:pt x="3321" y="6294"/>
                  </a:lnTo>
                  <a:lnTo>
                    <a:pt x="3325" y="6284"/>
                  </a:lnTo>
                  <a:lnTo>
                    <a:pt x="3329" y="6273"/>
                  </a:lnTo>
                  <a:lnTo>
                    <a:pt x="3334" y="6263"/>
                  </a:lnTo>
                  <a:lnTo>
                    <a:pt x="3339" y="6253"/>
                  </a:lnTo>
                  <a:lnTo>
                    <a:pt x="3344" y="6243"/>
                  </a:lnTo>
                  <a:lnTo>
                    <a:pt x="3350" y="6233"/>
                  </a:lnTo>
                  <a:lnTo>
                    <a:pt x="3356" y="6224"/>
                  </a:lnTo>
                  <a:lnTo>
                    <a:pt x="3363" y="6215"/>
                  </a:lnTo>
                  <a:lnTo>
                    <a:pt x="3370" y="6206"/>
                  </a:lnTo>
                  <a:lnTo>
                    <a:pt x="3377" y="6197"/>
                  </a:lnTo>
                  <a:lnTo>
                    <a:pt x="3385" y="6189"/>
                  </a:lnTo>
                  <a:lnTo>
                    <a:pt x="3392" y="6180"/>
                  </a:lnTo>
                  <a:lnTo>
                    <a:pt x="3401" y="6173"/>
                  </a:lnTo>
                  <a:lnTo>
                    <a:pt x="3409" y="6165"/>
                  </a:lnTo>
                  <a:lnTo>
                    <a:pt x="3418" y="6158"/>
                  </a:lnTo>
                  <a:lnTo>
                    <a:pt x="3427" y="6151"/>
                  </a:lnTo>
                  <a:lnTo>
                    <a:pt x="3436" y="6145"/>
                  </a:lnTo>
                  <a:lnTo>
                    <a:pt x="3445" y="6139"/>
                  </a:lnTo>
                  <a:lnTo>
                    <a:pt x="3455" y="6133"/>
                  </a:lnTo>
                  <a:lnTo>
                    <a:pt x="3465" y="6127"/>
                  </a:lnTo>
                  <a:lnTo>
                    <a:pt x="3475" y="6122"/>
                  </a:lnTo>
                  <a:lnTo>
                    <a:pt x="3485" y="6117"/>
                  </a:lnTo>
                  <a:lnTo>
                    <a:pt x="3496" y="6113"/>
                  </a:lnTo>
                  <a:lnTo>
                    <a:pt x="3506" y="6109"/>
                  </a:lnTo>
                  <a:lnTo>
                    <a:pt x="3517" y="6106"/>
                  </a:lnTo>
                  <a:lnTo>
                    <a:pt x="3528" y="6102"/>
                  </a:lnTo>
                  <a:lnTo>
                    <a:pt x="3539" y="6100"/>
                  </a:lnTo>
                  <a:lnTo>
                    <a:pt x="3550" y="6097"/>
                  </a:lnTo>
                  <a:lnTo>
                    <a:pt x="3561" y="6095"/>
                  </a:lnTo>
                  <a:lnTo>
                    <a:pt x="3572" y="6094"/>
                  </a:lnTo>
                  <a:lnTo>
                    <a:pt x="3583" y="6093"/>
                  </a:lnTo>
                  <a:lnTo>
                    <a:pt x="3595" y="6092"/>
                  </a:lnTo>
                  <a:lnTo>
                    <a:pt x="3606" y="6092"/>
                  </a:lnTo>
                  <a:lnTo>
                    <a:pt x="3617" y="6092"/>
                  </a:lnTo>
                  <a:lnTo>
                    <a:pt x="3629" y="6093"/>
                  </a:lnTo>
                  <a:lnTo>
                    <a:pt x="3640" y="6094"/>
                  </a:lnTo>
                  <a:lnTo>
                    <a:pt x="3651" y="6095"/>
                  </a:lnTo>
                  <a:lnTo>
                    <a:pt x="3662" y="6097"/>
                  </a:lnTo>
                  <a:lnTo>
                    <a:pt x="3673" y="6100"/>
                  </a:lnTo>
                  <a:lnTo>
                    <a:pt x="3684" y="6102"/>
                  </a:lnTo>
                  <a:lnTo>
                    <a:pt x="3695" y="6106"/>
                  </a:lnTo>
                  <a:lnTo>
                    <a:pt x="3706" y="6109"/>
                  </a:lnTo>
                  <a:lnTo>
                    <a:pt x="3716" y="6113"/>
                  </a:lnTo>
                  <a:lnTo>
                    <a:pt x="3727" y="6117"/>
                  </a:lnTo>
                  <a:lnTo>
                    <a:pt x="3737" y="6122"/>
                  </a:lnTo>
                  <a:lnTo>
                    <a:pt x="3747" y="6127"/>
                  </a:lnTo>
                  <a:lnTo>
                    <a:pt x="3757" y="6133"/>
                  </a:lnTo>
                  <a:lnTo>
                    <a:pt x="3767" y="6139"/>
                  </a:lnTo>
                  <a:lnTo>
                    <a:pt x="3776" y="6145"/>
                  </a:lnTo>
                  <a:lnTo>
                    <a:pt x="3785" y="6151"/>
                  </a:lnTo>
                  <a:lnTo>
                    <a:pt x="3794" y="6158"/>
                  </a:lnTo>
                  <a:lnTo>
                    <a:pt x="3803" y="6165"/>
                  </a:lnTo>
                  <a:lnTo>
                    <a:pt x="3811" y="6173"/>
                  </a:lnTo>
                  <a:lnTo>
                    <a:pt x="3820" y="6180"/>
                  </a:lnTo>
                  <a:lnTo>
                    <a:pt x="3827" y="6189"/>
                  </a:lnTo>
                  <a:lnTo>
                    <a:pt x="3835" y="6197"/>
                  </a:lnTo>
                  <a:lnTo>
                    <a:pt x="3842" y="6206"/>
                  </a:lnTo>
                  <a:lnTo>
                    <a:pt x="3849" y="6215"/>
                  </a:lnTo>
                  <a:lnTo>
                    <a:pt x="3855" y="6224"/>
                  </a:lnTo>
                  <a:lnTo>
                    <a:pt x="3861" y="6233"/>
                  </a:lnTo>
                  <a:lnTo>
                    <a:pt x="3867" y="6243"/>
                  </a:lnTo>
                  <a:lnTo>
                    <a:pt x="3873" y="6253"/>
                  </a:lnTo>
                  <a:lnTo>
                    <a:pt x="3878" y="6263"/>
                  </a:lnTo>
                  <a:lnTo>
                    <a:pt x="3883" y="6273"/>
                  </a:lnTo>
                  <a:lnTo>
                    <a:pt x="3887" y="6284"/>
                  </a:lnTo>
                  <a:lnTo>
                    <a:pt x="3891" y="6294"/>
                  </a:lnTo>
                  <a:lnTo>
                    <a:pt x="3894" y="6305"/>
                  </a:lnTo>
                  <a:lnTo>
                    <a:pt x="3898" y="6316"/>
                  </a:lnTo>
                  <a:lnTo>
                    <a:pt x="3900" y="6327"/>
                  </a:lnTo>
                  <a:lnTo>
                    <a:pt x="3903" y="6338"/>
                  </a:lnTo>
                  <a:lnTo>
                    <a:pt x="3905" y="6349"/>
                  </a:lnTo>
                  <a:close/>
                  <a:moveTo>
                    <a:pt x="3906" y="4966"/>
                  </a:moveTo>
                  <a:lnTo>
                    <a:pt x="3907" y="4977"/>
                  </a:lnTo>
                  <a:lnTo>
                    <a:pt x="3908" y="4989"/>
                  </a:lnTo>
                  <a:lnTo>
                    <a:pt x="3908" y="5000"/>
                  </a:lnTo>
                  <a:lnTo>
                    <a:pt x="3908" y="5011"/>
                  </a:lnTo>
                  <a:lnTo>
                    <a:pt x="3907" y="5023"/>
                  </a:lnTo>
                  <a:lnTo>
                    <a:pt x="3906" y="5034"/>
                  </a:lnTo>
                  <a:lnTo>
                    <a:pt x="3905" y="5045"/>
                  </a:lnTo>
                  <a:lnTo>
                    <a:pt x="3903" y="5056"/>
                  </a:lnTo>
                  <a:lnTo>
                    <a:pt x="3900" y="5067"/>
                  </a:lnTo>
                  <a:lnTo>
                    <a:pt x="3898" y="5078"/>
                  </a:lnTo>
                  <a:lnTo>
                    <a:pt x="3894" y="5089"/>
                  </a:lnTo>
                  <a:lnTo>
                    <a:pt x="3891" y="5100"/>
                  </a:lnTo>
                  <a:lnTo>
                    <a:pt x="3887" y="5110"/>
                  </a:lnTo>
                  <a:lnTo>
                    <a:pt x="3883" y="5121"/>
                  </a:lnTo>
                  <a:lnTo>
                    <a:pt x="3878" y="5131"/>
                  </a:lnTo>
                  <a:lnTo>
                    <a:pt x="3873" y="5141"/>
                  </a:lnTo>
                  <a:lnTo>
                    <a:pt x="3867" y="5151"/>
                  </a:lnTo>
                  <a:lnTo>
                    <a:pt x="3861" y="5161"/>
                  </a:lnTo>
                  <a:lnTo>
                    <a:pt x="3855" y="5170"/>
                  </a:lnTo>
                  <a:lnTo>
                    <a:pt x="3849" y="5179"/>
                  </a:lnTo>
                  <a:lnTo>
                    <a:pt x="3842" y="5188"/>
                  </a:lnTo>
                  <a:lnTo>
                    <a:pt x="3835" y="5197"/>
                  </a:lnTo>
                  <a:lnTo>
                    <a:pt x="3827" y="5205"/>
                  </a:lnTo>
                  <a:lnTo>
                    <a:pt x="3820" y="5214"/>
                  </a:lnTo>
                  <a:lnTo>
                    <a:pt x="3811" y="5221"/>
                  </a:lnTo>
                  <a:lnTo>
                    <a:pt x="3803" y="5229"/>
                  </a:lnTo>
                  <a:lnTo>
                    <a:pt x="3794" y="5236"/>
                  </a:lnTo>
                  <a:lnTo>
                    <a:pt x="3785" y="5243"/>
                  </a:lnTo>
                  <a:lnTo>
                    <a:pt x="3776" y="5250"/>
                  </a:lnTo>
                  <a:lnTo>
                    <a:pt x="3767" y="5256"/>
                  </a:lnTo>
                  <a:lnTo>
                    <a:pt x="3757" y="5262"/>
                  </a:lnTo>
                  <a:lnTo>
                    <a:pt x="3747" y="5267"/>
                  </a:lnTo>
                  <a:lnTo>
                    <a:pt x="3737" y="5272"/>
                  </a:lnTo>
                  <a:lnTo>
                    <a:pt x="3727" y="5277"/>
                  </a:lnTo>
                  <a:lnTo>
                    <a:pt x="3716" y="5281"/>
                  </a:lnTo>
                  <a:lnTo>
                    <a:pt x="3706" y="5285"/>
                  </a:lnTo>
                  <a:lnTo>
                    <a:pt x="3695" y="5289"/>
                  </a:lnTo>
                  <a:lnTo>
                    <a:pt x="3684" y="5292"/>
                  </a:lnTo>
                  <a:lnTo>
                    <a:pt x="3673" y="5294"/>
                  </a:lnTo>
                  <a:lnTo>
                    <a:pt x="3662" y="5297"/>
                  </a:lnTo>
                  <a:lnTo>
                    <a:pt x="3651" y="5299"/>
                  </a:lnTo>
                  <a:lnTo>
                    <a:pt x="3640" y="5300"/>
                  </a:lnTo>
                  <a:lnTo>
                    <a:pt x="3629" y="5301"/>
                  </a:lnTo>
                  <a:lnTo>
                    <a:pt x="3617" y="5302"/>
                  </a:lnTo>
                  <a:lnTo>
                    <a:pt x="3606" y="5302"/>
                  </a:lnTo>
                  <a:lnTo>
                    <a:pt x="3595" y="5302"/>
                  </a:lnTo>
                  <a:lnTo>
                    <a:pt x="3583" y="5301"/>
                  </a:lnTo>
                  <a:lnTo>
                    <a:pt x="3572" y="5300"/>
                  </a:lnTo>
                  <a:lnTo>
                    <a:pt x="3561" y="5299"/>
                  </a:lnTo>
                  <a:lnTo>
                    <a:pt x="3550" y="5297"/>
                  </a:lnTo>
                  <a:lnTo>
                    <a:pt x="3539" y="5294"/>
                  </a:lnTo>
                  <a:lnTo>
                    <a:pt x="3528" y="5292"/>
                  </a:lnTo>
                  <a:lnTo>
                    <a:pt x="3517" y="5289"/>
                  </a:lnTo>
                  <a:lnTo>
                    <a:pt x="3506" y="5285"/>
                  </a:lnTo>
                  <a:lnTo>
                    <a:pt x="3496" y="5281"/>
                  </a:lnTo>
                  <a:lnTo>
                    <a:pt x="3485" y="5277"/>
                  </a:lnTo>
                  <a:lnTo>
                    <a:pt x="3475" y="5272"/>
                  </a:lnTo>
                  <a:lnTo>
                    <a:pt x="3465" y="5267"/>
                  </a:lnTo>
                  <a:lnTo>
                    <a:pt x="3455" y="5262"/>
                  </a:lnTo>
                  <a:lnTo>
                    <a:pt x="3445" y="5256"/>
                  </a:lnTo>
                  <a:lnTo>
                    <a:pt x="3436" y="5250"/>
                  </a:lnTo>
                  <a:lnTo>
                    <a:pt x="3427" y="5243"/>
                  </a:lnTo>
                  <a:lnTo>
                    <a:pt x="3418" y="5236"/>
                  </a:lnTo>
                  <a:lnTo>
                    <a:pt x="3409" y="5229"/>
                  </a:lnTo>
                  <a:lnTo>
                    <a:pt x="3401" y="5221"/>
                  </a:lnTo>
                  <a:lnTo>
                    <a:pt x="3392" y="5214"/>
                  </a:lnTo>
                  <a:lnTo>
                    <a:pt x="3385" y="5205"/>
                  </a:lnTo>
                  <a:lnTo>
                    <a:pt x="3377" y="5197"/>
                  </a:lnTo>
                  <a:lnTo>
                    <a:pt x="3370" y="5188"/>
                  </a:lnTo>
                  <a:lnTo>
                    <a:pt x="3363" y="5179"/>
                  </a:lnTo>
                  <a:lnTo>
                    <a:pt x="3356" y="5170"/>
                  </a:lnTo>
                  <a:lnTo>
                    <a:pt x="3350" y="5161"/>
                  </a:lnTo>
                  <a:lnTo>
                    <a:pt x="3344" y="5151"/>
                  </a:lnTo>
                  <a:lnTo>
                    <a:pt x="3339" y="5141"/>
                  </a:lnTo>
                  <a:lnTo>
                    <a:pt x="3334" y="5131"/>
                  </a:lnTo>
                  <a:lnTo>
                    <a:pt x="3329" y="5121"/>
                  </a:lnTo>
                  <a:lnTo>
                    <a:pt x="3325" y="5110"/>
                  </a:lnTo>
                  <a:lnTo>
                    <a:pt x="3321" y="5100"/>
                  </a:lnTo>
                  <a:lnTo>
                    <a:pt x="3317" y="5089"/>
                  </a:lnTo>
                  <a:lnTo>
                    <a:pt x="3314" y="5078"/>
                  </a:lnTo>
                  <a:lnTo>
                    <a:pt x="3312" y="5067"/>
                  </a:lnTo>
                  <a:lnTo>
                    <a:pt x="3309" y="5056"/>
                  </a:lnTo>
                  <a:lnTo>
                    <a:pt x="3307" y="5045"/>
                  </a:lnTo>
                  <a:lnTo>
                    <a:pt x="3306" y="5034"/>
                  </a:lnTo>
                  <a:lnTo>
                    <a:pt x="3305" y="5023"/>
                  </a:lnTo>
                  <a:lnTo>
                    <a:pt x="3304" y="5011"/>
                  </a:lnTo>
                  <a:lnTo>
                    <a:pt x="3304" y="5000"/>
                  </a:lnTo>
                  <a:lnTo>
                    <a:pt x="3304" y="4989"/>
                  </a:lnTo>
                  <a:lnTo>
                    <a:pt x="3305" y="4977"/>
                  </a:lnTo>
                  <a:lnTo>
                    <a:pt x="3306" y="4966"/>
                  </a:lnTo>
                  <a:lnTo>
                    <a:pt x="3307" y="4955"/>
                  </a:lnTo>
                  <a:lnTo>
                    <a:pt x="3309" y="4944"/>
                  </a:lnTo>
                  <a:lnTo>
                    <a:pt x="3312" y="4933"/>
                  </a:lnTo>
                  <a:lnTo>
                    <a:pt x="3314" y="4922"/>
                  </a:lnTo>
                  <a:lnTo>
                    <a:pt x="3317" y="4911"/>
                  </a:lnTo>
                  <a:lnTo>
                    <a:pt x="3321" y="4900"/>
                  </a:lnTo>
                  <a:lnTo>
                    <a:pt x="3325" y="4890"/>
                  </a:lnTo>
                  <a:lnTo>
                    <a:pt x="3329" y="4879"/>
                  </a:lnTo>
                  <a:lnTo>
                    <a:pt x="3334" y="4869"/>
                  </a:lnTo>
                  <a:lnTo>
                    <a:pt x="3339" y="4859"/>
                  </a:lnTo>
                  <a:lnTo>
                    <a:pt x="3344" y="4849"/>
                  </a:lnTo>
                  <a:lnTo>
                    <a:pt x="3350" y="4839"/>
                  </a:lnTo>
                  <a:lnTo>
                    <a:pt x="3356" y="4830"/>
                  </a:lnTo>
                  <a:lnTo>
                    <a:pt x="3363" y="4821"/>
                  </a:lnTo>
                  <a:lnTo>
                    <a:pt x="3370" y="4812"/>
                  </a:lnTo>
                  <a:lnTo>
                    <a:pt x="3377" y="4803"/>
                  </a:lnTo>
                  <a:lnTo>
                    <a:pt x="3385" y="4795"/>
                  </a:lnTo>
                  <a:lnTo>
                    <a:pt x="3392" y="4786"/>
                  </a:lnTo>
                  <a:lnTo>
                    <a:pt x="3401" y="4779"/>
                  </a:lnTo>
                  <a:lnTo>
                    <a:pt x="3409" y="4771"/>
                  </a:lnTo>
                  <a:lnTo>
                    <a:pt x="3418" y="4764"/>
                  </a:lnTo>
                  <a:lnTo>
                    <a:pt x="3427" y="4757"/>
                  </a:lnTo>
                  <a:lnTo>
                    <a:pt x="3436" y="4750"/>
                  </a:lnTo>
                  <a:lnTo>
                    <a:pt x="3445" y="4744"/>
                  </a:lnTo>
                  <a:lnTo>
                    <a:pt x="3455" y="4738"/>
                  </a:lnTo>
                  <a:lnTo>
                    <a:pt x="3465" y="4733"/>
                  </a:lnTo>
                  <a:lnTo>
                    <a:pt x="3475" y="4728"/>
                  </a:lnTo>
                  <a:lnTo>
                    <a:pt x="3485" y="4723"/>
                  </a:lnTo>
                  <a:lnTo>
                    <a:pt x="3496" y="4719"/>
                  </a:lnTo>
                  <a:lnTo>
                    <a:pt x="3506" y="4715"/>
                  </a:lnTo>
                  <a:lnTo>
                    <a:pt x="3517" y="4711"/>
                  </a:lnTo>
                  <a:lnTo>
                    <a:pt x="3528" y="4708"/>
                  </a:lnTo>
                  <a:lnTo>
                    <a:pt x="3539" y="4706"/>
                  </a:lnTo>
                  <a:lnTo>
                    <a:pt x="3550" y="4703"/>
                  </a:lnTo>
                  <a:lnTo>
                    <a:pt x="3561" y="4701"/>
                  </a:lnTo>
                  <a:lnTo>
                    <a:pt x="3572" y="4700"/>
                  </a:lnTo>
                  <a:lnTo>
                    <a:pt x="3583" y="4699"/>
                  </a:lnTo>
                  <a:lnTo>
                    <a:pt x="3595" y="4698"/>
                  </a:lnTo>
                  <a:lnTo>
                    <a:pt x="3606" y="4698"/>
                  </a:lnTo>
                  <a:lnTo>
                    <a:pt x="3617" y="4698"/>
                  </a:lnTo>
                  <a:lnTo>
                    <a:pt x="3629" y="4699"/>
                  </a:lnTo>
                  <a:lnTo>
                    <a:pt x="3640" y="4700"/>
                  </a:lnTo>
                  <a:lnTo>
                    <a:pt x="3651" y="4701"/>
                  </a:lnTo>
                  <a:lnTo>
                    <a:pt x="3662" y="4703"/>
                  </a:lnTo>
                  <a:lnTo>
                    <a:pt x="3673" y="4706"/>
                  </a:lnTo>
                  <a:lnTo>
                    <a:pt x="3684" y="4708"/>
                  </a:lnTo>
                  <a:lnTo>
                    <a:pt x="3695" y="4711"/>
                  </a:lnTo>
                  <a:lnTo>
                    <a:pt x="3706" y="4715"/>
                  </a:lnTo>
                  <a:lnTo>
                    <a:pt x="3716" y="4719"/>
                  </a:lnTo>
                  <a:lnTo>
                    <a:pt x="3727" y="4723"/>
                  </a:lnTo>
                  <a:lnTo>
                    <a:pt x="3737" y="4728"/>
                  </a:lnTo>
                  <a:lnTo>
                    <a:pt x="3747" y="4733"/>
                  </a:lnTo>
                  <a:lnTo>
                    <a:pt x="3757" y="4738"/>
                  </a:lnTo>
                  <a:lnTo>
                    <a:pt x="3767" y="4744"/>
                  </a:lnTo>
                  <a:lnTo>
                    <a:pt x="3776" y="4750"/>
                  </a:lnTo>
                  <a:lnTo>
                    <a:pt x="3785" y="4757"/>
                  </a:lnTo>
                  <a:lnTo>
                    <a:pt x="3794" y="4764"/>
                  </a:lnTo>
                  <a:lnTo>
                    <a:pt x="3803" y="4771"/>
                  </a:lnTo>
                  <a:lnTo>
                    <a:pt x="3811" y="4779"/>
                  </a:lnTo>
                  <a:lnTo>
                    <a:pt x="3820" y="4786"/>
                  </a:lnTo>
                  <a:lnTo>
                    <a:pt x="3827" y="4795"/>
                  </a:lnTo>
                  <a:lnTo>
                    <a:pt x="3835" y="4803"/>
                  </a:lnTo>
                  <a:lnTo>
                    <a:pt x="3842" y="4812"/>
                  </a:lnTo>
                  <a:lnTo>
                    <a:pt x="3849" y="4821"/>
                  </a:lnTo>
                  <a:lnTo>
                    <a:pt x="3855" y="4830"/>
                  </a:lnTo>
                  <a:lnTo>
                    <a:pt x="3861" y="4839"/>
                  </a:lnTo>
                  <a:lnTo>
                    <a:pt x="3867" y="4849"/>
                  </a:lnTo>
                  <a:lnTo>
                    <a:pt x="3873" y="4859"/>
                  </a:lnTo>
                  <a:lnTo>
                    <a:pt x="3878" y="4869"/>
                  </a:lnTo>
                  <a:lnTo>
                    <a:pt x="3883" y="4879"/>
                  </a:lnTo>
                  <a:lnTo>
                    <a:pt x="3887" y="4890"/>
                  </a:lnTo>
                  <a:lnTo>
                    <a:pt x="3891" y="4900"/>
                  </a:lnTo>
                  <a:lnTo>
                    <a:pt x="3894" y="4911"/>
                  </a:lnTo>
                  <a:lnTo>
                    <a:pt x="3898" y="4922"/>
                  </a:lnTo>
                  <a:lnTo>
                    <a:pt x="3900" y="4933"/>
                  </a:lnTo>
                  <a:lnTo>
                    <a:pt x="3903" y="4944"/>
                  </a:lnTo>
                  <a:lnTo>
                    <a:pt x="3905" y="4955"/>
                  </a:lnTo>
                  <a:lnTo>
                    <a:pt x="3906" y="4966"/>
                  </a:lnTo>
                  <a:close/>
                  <a:moveTo>
                    <a:pt x="3906" y="7754"/>
                  </a:moveTo>
                  <a:lnTo>
                    <a:pt x="3907" y="7765"/>
                  </a:lnTo>
                  <a:lnTo>
                    <a:pt x="3908" y="7777"/>
                  </a:lnTo>
                  <a:lnTo>
                    <a:pt x="3908" y="7788"/>
                  </a:lnTo>
                  <a:lnTo>
                    <a:pt x="3908" y="7799"/>
                  </a:lnTo>
                  <a:lnTo>
                    <a:pt x="3907" y="7811"/>
                  </a:lnTo>
                  <a:lnTo>
                    <a:pt x="3906" y="7822"/>
                  </a:lnTo>
                  <a:lnTo>
                    <a:pt x="3905" y="7833"/>
                  </a:lnTo>
                  <a:lnTo>
                    <a:pt x="3903" y="7844"/>
                  </a:lnTo>
                  <a:lnTo>
                    <a:pt x="3900" y="7855"/>
                  </a:lnTo>
                  <a:lnTo>
                    <a:pt x="3898" y="7866"/>
                  </a:lnTo>
                  <a:lnTo>
                    <a:pt x="3894" y="7877"/>
                  </a:lnTo>
                  <a:lnTo>
                    <a:pt x="3891" y="7888"/>
                  </a:lnTo>
                  <a:lnTo>
                    <a:pt x="3887" y="7898"/>
                  </a:lnTo>
                  <a:lnTo>
                    <a:pt x="3883" y="7909"/>
                  </a:lnTo>
                  <a:lnTo>
                    <a:pt x="3878" y="7919"/>
                  </a:lnTo>
                  <a:lnTo>
                    <a:pt x="3873" y="7929"/>
                  </a:lnTo>
                  <a:lnTo>
                    <a:pt x="3867" y="7939"/>
                  </a:lnTo>
                  <a:lnTo>
                    <a:pt x="3861" y="7949"/>
                  </a:lnTo>
                  <a:lnTo>
                    <a:pt x="3855" y="7958"/>
                  </a:lnTo>
                  <a:lnTo>
                    <a:pt x="3849" y="7967"/>
                  </a:lnTo>
                  <a:lnTo>
                    <a:pt x="3842" y="7976"/>
                  </a:lnTo>
                  <a:lnTo>
                    <a:pt x="3835" y="7985"/>
                  </a:lnTo>
                  <a:lnTo>
                    <a:pt x="3827" y="7993"/>
                  </a:lnTo>
                  <a:lnTo>
                    <a:pt x="3820" y="8002"/>
                  </a:lnTo>
                  <a:lnTo>
                    <a:pt x="3811" y="8009"/>
                  </a:lnTo>
                  <a:lnTo>
                    <a:pt x="3803" y="8017"/>
                  </a:lnTo>
                  <a:lnTo>
                    <a:pt x="3794" y="8024"/>
                  </a:lnTo>
                  <a:lnTo>
                    <a:pt x="3785" y="8031"/>
                  </a:lnTo>
                  <a:lnTo>
                    <a:pt x="3776" y="8038"/>
                  </a:lnTo>
                  <a:lnTo>
                    <a:pt x="3767" y="8044"/>
                  </a:lnTo>
                  <a:lnTo>
                    <a:pt x="3757" y="8050"/>
                  </a:lnTo>
                  <a:lnTo>
                    <a:pt x="3747" y="8055"/>
                  </a:lnTo>
                  <a:lnTo>
                    <a:pt x="3737" y="8060"/>
                  </a:lnTo>
                  <a:lnTo>
                    <a:pt x="3727" y="8065"/>
                  </a:lnTo>
                  <a:lnTo>
                    <a:pt x="3716" y="8069"/>
                  </a:lnTo>
                  <a:lnTo>
                    <a:pt x="3706" y="8073"/>
                  </a:lnTo>
                  <a:lnTo>
                    <a:pt x="3695" y="8077"/>
                  </a:lnTo>
                  <a:lnTo>
                    <a:pt x="3684" y="8080"/>
                  </a:lnTo>
                  <a:lnTo>
                    <a:pt x="3673" y="8082"/>
                  </a:lnTo>
                  <a:lnTo>
                    <a:pt x="3662" y="8085"/>
                  </a:lnTo>
                  <a:lnTo>
                    <a:pt x="3651" y="8087"/>
                  </a:lnTo>
                  <a:lnTo>
                    <a:pt x="3640" y="8088"/>
                  </a:lnTo>
                  <a:lnTo>
                    <a:pt x="3629" y="8089"/>
                  </a:lnTo>
                  <a:lnTo>
                    <a:pt x="3617" y="8090"/>
                  </a:lnTo>
                  <a:lnTo>
                    <a:pt x="3606" y="8090"/>
                  </a:lnTo>
                  <a:lnTo>
                    <a:pt x="3595" y="8090"/>
                  </a:lnTo>
                  <a:lnTo>
                    <a:pt x="3583" y="8089"/>
                  </a:lnTo>
                  <a:lnTo>
                    <a:pt x="3572" y="8088"/>
                  </a:lnTo>
                  <a:lnTo>
                    <a:pt x="3561" y="8087"/>
                  </a:lnTo>
                  <a:lnTo>
                    <a:pt x="3550" y="8085"/>
                  </a:lnTo>
                  <a:lnTo>
                    <a:pt x="3539" y="8082"/>
                  </a:lnTo>
                  <a:lnTo>
                    <a:pt x="3528" y="8080"/>
                  </a:lnTo>
                  <a:lnTo>
                    <a:pt x="3517" y="8077"/>
                  </a:lnTo>
                  <a:lnTo>
                    <a:pt x="3506" y="8073"/>
                  </a:lnTo>
                  <a:lnTo>
                    <a:pt x="3496" y="8069"/>
                  </a:lnTo>
                  <a:lnTo>
                    <a:pt x="3485" y="8065"/>
                  </a:lnTo>
                  <a:lnTo>
                    <a:pt x="3475" y="8060"/>
                  </a:lnTo>
                  <a:lnTo>
                    <a:pt x="3465" y="8055"/>
                  </a:lnTo>
                  <a:lnTo>
                    <a:pt x="3455" y="8050"/>
                  </a:lnTo>
                  <a:lnTo>
                    <a:pt x="3445" y="8044"/>
                  </a:lnTo>
                  <a:lnTo>
                    <a:pt x="3436" y="8038"/>
                  </a:lnTo>
                  <a:lnTo>
                    <a:pt x="3427" y="8031"/>
                  </a:lnTo>
                  <a:lnTo>
                    <a:pt x="3418" y="8024"/>
                  </a:lnTo>
                  <a:lnTo>
                    <a:pt x="3409" y="8017"/>
                  </a:lnTo>
                  <a:lnTo>
                    <a:pt x="3401" y="8009"/>
                  </a:lnTo>
                  <a:lnTo>
                    <a:pt x="3392" y="8002"/>
                  </a:lnTo>
                  <a:lnTo>
                    <a:pt x="3385" y="7993"/>
                  </a:lnTo>
                  <a:lnTo>
                    <a:pt x="3377" y="7985"/>
                  </a:lnTo>
                  <a:lnTo>
                    <a:pt x="3370" y="7976"/>
                  </a:lnTo>
                  <a:lnTo>
                    <a:pt x="3363" y="7967"/>
                  </a:lnTo>
                  <a:lnTo>
                    <a:pt x="3356" y="7958"/>
                  </a:lnTo>
                  <a:lnTo>
                    <a:pt x="3350" y="7949"/>
                  </a:lnTo>
                  <a:lnTo>
                    <a:pt x="3344" y="7939"/>
                  </a:lnTo>
                  <a:lnTo>
                    <a:pt x="3339" y="7929"/>
                  </a:lnTo>
                  <a:lnTo>
                    <a:pt x="3334" y="7919"/>
                  </a:lnTo>
                  <a:lnTo>
                    <a:pt x="3329" y="7909"/>
                  </a:lnTo>
                  <a:lnTo>
                    <a:pt x="3325" y="7898"/>
                  </a:lnTo>
                  <a:lnTo>
                    <a:pt x="3321" y="7888"/>
                  </a:lnTo>
                  <a:lnTo>
                    <a:pt x="3317" y="7877"/>
                  </a:lnTo>
                  <a:lnTo>
                    <a:pt x="3314" y="7866"/>
                  </a:lnTo>
                  <a:lnTo>
                    <a:pt x="3312" y="7855"/>
                  </a:lnTo>
                  <a:lnTo>
                    <a:pt x="3309" y="7844"/>
                  </a:lnTo>
                  <a:lnTo>
                    <a:pt x="3307" y="7833"/>
                  </a:lnTo>
                  <a:lnTo>
                    <a:pt x="3306" y="7822"/>
                  </a:lnTo>
                  <a:lnTo>
                    <a:pt x="3305" y="7811"/>
                  </a:lnTo>
                  <a:lnTo>
                    <a:pt x="3304" y="7799"/>
                  </a:lnTo>
                  <a:lnTo>
                    <a:pt x="3304" y="7788"/>
                  </a:lnTo>
                  <a:lnTo>
                    <a:pt x="3304" y="7777"/>
                  </a:lnTo>
                  <a:lnTo>
                    <a:pt x="3305" y="7765"/>
                  </a:lnTo>
                  <a:lnTo>
                    <a:pt x="3306" y="7754"/>
                  </a:lnTo>
                  <a:lnTo>
                    <a:pt x="3307" y="7743"/>
                  </a:lnTo>
                  <a:lnTo>
                    <a:pt x="3309" y="7732"/>
                  </a:lnTo>
                  <a:lnTo>
                    <a:pt x="3312" y="7721"/>
                  </a:lnTo>
                  <a:lnTo>
                    <a:pt x="3314" y="7710"/>
                  </a:lnTo>
                  <a:lnTo>
                    <a:pt x="3317" y="7699"/>
                  </a:lnTo>
                  <a:lnTo>
                    <a:pt x="3321" y="7688"/>
                  </a:lnTo>
                  <a:lnTo>
                    <a:pt x="3325" y="7678"/>
                  </a:lnTo>
                  <a:lnTo>
                    <a:pt x="3329" y="7667"/>
                  </a:lnTo>
                  <a:lnTo>
                    <a:pt x="3334" y="7657"/>
                  </a:lnTo>
                  <a:lnTo>
                    <a:pt x="3339" y="7647"/>
                  </a:lnTo>
                  <a:lnTo>
                    <a:pt x="3344" y="7637"/>
                  </a:lnTo>
                  <a:lnTo>
                    <a:pt x="3350" y="7627"/>
                  </a:lnTo>
                  <a:lnTo>
                    <a:pt x="3356" y="7618"/>
                  </a:lnTo>
                  <a:lnTo>
                    <a:pt x="3363" y="7609"/>
                  </a:lnTo>
                  <a:lnTo>
                    <a:pt x="3370" y="7600"/>
                  </a:lnTo>
                  <a:lnTo>
                    <a:pt x="3377" y="7591"/>
                  </a:lnTo>
                  <a:lnTo>
                    <a:pt x="3385" y="7583"/>
                  </a:lnTo>
                  <a:lnTo>
                    <a:pt x="3392" y="7574"/>
                  </a:lnTo>
                  <a:lnTo>
                    <a:pt x="3401" y="7567"/>
                  </a:lnTo>
                  <a:lnTo>
                    <a:pt x="3409" y="7559"/>
                  </a:lnTo>
                  <a:lnTo>
                    <a:pt x="3418" y="7552"/>
                  </a:lnTo>
                  <a:lnTo>
                    <a:pt x="3427" y="7545"/>
                  </a:lnTo>
                  <a:lnTo>
                    <a:pt x="3436" y="7539"/>
                  </a:lnTo>
                  <a:lnTo>
                    <a:pt x="3445" y="7533"/>
                  </a:lnTo>
                  <a:lnTo>
                    <a:pt x="3455" y="7527"/>
                  </a:lnTo>
                  <a:lnTo>
                    <a:pt x="3465" y="7521"/>
                  </a:lnTo>
                  <a:lnTo>
                    <a:pt x="3475" y="7516"/>
                  </a:lnTo>
                  <a:lnTo>
                    <a:pt x="3485" y="7511"/>
                  </a:lnTo>
                  <a:lnTo>
                    <a:pt x="3496" y="7507"/>
                  </a:lnTo>
                  <a:lnTo>
                    <a:pt x="3506" y="7503"/>
                  </a:lnTo>
                  <a:lnTo>
                    <a:pt x="3517" y="7500"/>
                  </a:lnTo>
                  <a:lnTo>
                    <a:pt x="3528" y="7496"/>
                  </a:lnTo>
                  <a:lnTo>
                    <a:pt x="3539" y="7494"/>
                  </a:lnTo>
                  <a:lnTo>
                    <a:pt x="3550" y="7491"/>
                  </a:lnTo>
                  <a:lnTo>
                    <a:pt x="3561" y="7489"/>
                  </a:lnTo>
                  <a:lnTo>
                    <a:pt x="3572" y="7488"/>
                  </a:lnTo>
                  <a:lnTo>
                    <a:pt x="3583" y="7487"/>
                  </a:lnTo>
                  <a:lnTo>
                    <a:pt x="3595" y="7486"/>
                  </a:lnTo>
                  <a:lnTo>
                    <a:pt x="3606" y="7486"/>
                  </a:lnTo>
                  <a:lnTo>
                    <a:pt x="3617" y="7486"/>
                  </a:lnTo>
                  <a:lnTo>
                    <a:pt x="3629" y="7487"/>
                  </a:lnTo>
                  <a:lnTo>
                    <a:pt x="3640" y="7488"/>
                  </a:lnTo>
                  <a:lnTo>
                    <a:pt x="3651" y="7489"/>
                  </a:lnTo>
                  <a:lnTo>
                    <a:pt x="3662" y="7491"/>
                  </a:lnTo>
                  <a:lnTo>
                    <a:pt x="3673" y="7494"/>
                  </a:lnTo>
                  <a:lnTo>
                    <a:pt x="3684" y="7496"/>
                  </a:lnTo>
                  <a:lnTo>
                    <a:pt x="3695" y="7500"/>
                  </a:lnTo>
                  <a:lnTo>
                    <a:pt x="3706" y="7503"/>
                  </a:lnTo>
                  <a:lnTo>
                    <a:pt x="3716" y="7507"/>
                  </a:lnTo>
                  <a:lnTo>
                    <a:pt x="3727" y="7511"/>
                  </a:lnTo>
                  <a:lnTo>
                    <a:pt x="3737" y="7516"/>
                  </a:lnTo>
                  <a:lnTo>
                    <a:pt x="3747" y="7521"/>
                  </a:lnTo>
                  <a:lnTo>
                    <a:pt x="3757" y="7527"/>
                  </a:lnTo>
                  <a:lnTo>
                    <a:pt x="3767" y="7533"/>
                  </a:lnTo>
                  <a:lnTo>
                    <a:pt x="3776" y="7539"/>
                  </a:lnTo>
                  <a:lnTo>
                    <a:pt x="3785" y="7545"/>
                  </a:lnTo>
                  <a:lnTo>
                    <a:pt x="3794" y="7552"/>
                  </a:lnTo>
                  <a:lnTo>
                    <a:pt x="3803" y="7559"/>
                  </a:lnTo>
                  <a:lnTo>
                    <a:pt x="3811" y="7567"/>
                  </a:lnTo>
                  <a:lnTo>
                    <a:pt x="3820" y="7574"/>
                  </a:lnTo>
                  <a:lnTo>
                    <a:pt x="3827" y="7583"/>
                  </a:lnTo>
                  <a:lnTo>
                    <a:pt x="3835" y="7591"/>
                  </a:lnTo>
                  <a:lnTo>
                    <a:pt x="3842" y="7600"/>
                  </a:lnTo>
                  <a:lnTo>
                    <a:pt x="3849" y="7609"/>
                  </a:lnTo>
                  <a:lnTo>
                    <a:pt x="3855" y="7618"/>
                  </a:lnTo>
                  <a:lnTo>
                    <a:pt x="3861" y="7627"/>
                  </a:lnTo>
                  <a:lnTo>
                    <a:pt x="3867" y="7637"/>
                  </a:lnTo>
                  <a:lnTo>
                    <a:pt x="3873" y="7647"/>
                  </a:lnTo>
                  <a:lnTo>
                    <a:pt x="3878" y="7657"/>
                  </a:lnTo>
                  <a:lnTo>
                    <a:pt x="3883" y="7667"/>
                  </a:lnTo>
                  <a:lnTo>
                    <a:pt x="3887" y="7678"/>
                  </a:lnTo>
                  <a:lnTo>
                    <a:pt x="3891" y="7688"/>
                  </a:lnTo>
                  <a:lnTo>
                    <a:pt x="3894" y="7699"/>
                  </a:lnTo>
                  <a:lnTo>
                    <a:pt x="3898" y="7710"/>
                  </a:lnTo>
                  <a:lnTo>
                    <a:pt x="3900" y="7721"/>
                  </a:lnTo>
                  <a:lnTo>
                    <a:pt x="3903" y="7732"/>
                  </a:lnTo>
                  <a:lnTo>
                    <a:pt x="3905" y="7743"/>
                  </a:lnTo>
                  <a:lnTo>
                    <a:pt x="3906" y="775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6680C2F-1ECB-446A-8997-076F0FABBAA7}"/>
              </a:ext>
            </a:extLst>
          </p:cNvPr>
          <p:cNvGrpSpPr/>
          <p:nvPr/>
        </p:nvGrpSpPr>
        <p:grpSpPr>
          <a:xfrm>
            <a:off x="1383224" y="3916606"/>
            <a:ext cx="415335" cy="414994"/>
            <a:chOff x="2962542" y="1760585"/>
            <a:chExt cx="633600" cy="633600"/>
          </a:xfrm>
        </p:grpSpPr>
        <p:sp>
          <p:nvSpPr>
            <p:cNvPr id="66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BCE7BCC-51AB-4EF9-A529-8A0DC36A95FB}"/>
              </a:ext>
            </a:extLst>
          </p:cNvPr>
          <p:cNvGrpSpPr/>
          <p:nvPr/>
        </p:nvGrpSpPr>
        <p:grpSpPr>
          <a:xfrm>
            <a:off x="1383224" y="4651567"/>
            <a:ext cx="415335" cy="414994"/>
            <a:chOff x="4094847" y="1760585"/>
            <a:chExt cx="633600" cy="633600"/>
          </a:xfrm>
        </p:grpSpPr>
        <p:sp>
          <p:nvSpPr>
            <p:cNvPr id="68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803E9FD3-C522-462E-8674-A30661D02C4B}"/>
              </a:ext>
            </a:extLst>
          </p:cNvPr>
          <p:cNvSpPr/>
          <p:nvPr/>
        </p:nvSpPr>
        <p:spPr>
          <a:xfrm>
            <a:off x="540935" y="2430145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01</a:t>
            </a:r>
            <a:endParaRPr lang="en-PH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C6B06071-C8FF-4432-914A-54741FDD0921}"/>
              </a:ext>
            </a:extLst>
          </p:cNvPr>
          <p:cNvSpPr/>
          <p:nvPr/>
        </p:nvSpPr>
        <p:spPr>
          <a:xfrm>
            <a:off x="540935" y="3159350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02</a:t>
            </a:r>
            <a:endParaRPr lang="en-PH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C8CB5240-29AF-40A6-A6FA-D6626DDFFC87}"/>
              </a:ext>
            </a:extLst>
          </p:cNvPr>
          <p:cNvSpPr/>
          <p:nvPr/>
        </p:nvSpPr>
        <p:spPr>
          <a:xfrm>
            <a:off x="540935" y="3888555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03</a:t>
            </a:r>
            <a:endParaRPr lang="en-PH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B2EC08D8-EF31-4218-A1B6-8D3BC71B550B}"/>
              </a:ext>
            </a:extLst>
          </p:cNvPr>
          <p:cNvSpPr/>
          <p:nvPr/>
        </p:nvSpPr>
        <p:spPr>
          <a:xfrm>
            <a:off x="540935" y="4617760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04</a:t>
            </a:r>
            <a:endParaRPr lang="en-PH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0BDC8011-D975-46D2-BB71-CF2217696D42}"/>
              </a:ext>
            </a:extLst>
          </p:cNvPr>
          <p:cNvSpPr/>
          <p:nvPr/>
        </p:nvSpPr>
        <p:spPr>
          <a:xfrm>
            <a:off x="540935" y="5346966"/>
            <a:ext cx="447540" cy="446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05</a:t>
            </a:r>
            <a:endParaRPr lang="en-P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9EA25-9564-CDD7-1A13-D2A576647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33</a:t>
            </a:fld>
            <a:endParaRPr lang="en-PH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8DB8AD-5631-BCCF-9EB1-29B55F07B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grpSp>
        <p:nvGrpSpPr>
          <p:cNvPr id="9" name="Google Shape;311;p4">
            <a:extLst>
              <a:ext uri="{FF2B5EF4-FFF2-40B4-BE49-F238E27FC236}">
                <a16:creationId xmlns:a16="http://schemas.microsoft.com/office/drawing/2014/main" id="{5CD85645-6E28-81B7-7118-42FC73DB9613}"/>
              </a:ext>
            </a:extLst>
          </p:cNvPr>
          <p:cNvGrpSpPr/>
          <p:nvPr/>
        </p:nvGrpSpPr>
        <p:grpSpPr>
          <a:xfrm>
            <a:off x="1383224" y="5363248"/>
            <a:ext cx="414000" cy="414000"/>
            <a:chOff x="9761300" y="3586227"/>
            <a:chExt cx="589280" cy="589280"/>
          </a:xfrm>
        </p:grpSpPr>
        <p:sp>
          <p:nvSpPr>
            <p:cNvPr id="10" name="Google Shape;312;p4">
              <a:extLst>
                <a:ext uri="{FF2B5EF4-FFF2-40B4-BE49-F238E27FC236}">
                  <a16:creationId xmlns:a16="http://schemas.microsoft.com/office/drawing/2014/main" id="{069031A0-128A-C38E-872F-4D8951184460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313;p4">
              <a:extLst>
                <a:ext uri="{FF2B5EF4-FFF2-40B4-BE49-F238E27FC236}">
                  <a16:creationId xmlns:a16="http://schemas.microsoft.com/office/drawing/2014/main" id="{8AF458D4-5B5B-34CC-90C7-4862ED4BDAE5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rgbClr val="0A332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8146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62855D-3FEE-9715-90EB-4333CB376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Returns &amp; Structure</a:t>
            </a:r>
            <a:endParaRPr lang="en-P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E2DA08-F704-9963-DD3C-9074360CA2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6306673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94C1-F688-4693-B4CC-D8F24719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Projected Return Metrics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D51B84-BE30-4523-B7A7-27D4B46A0069}"/>
              </a:ext>
            </a:extLst>
          </p:cNvPr>
          <p:cNvSpPr/>
          <p:nvPr/>
        </p:nvSpPr>
        <p:spPr>
          <a:xfrm>
            <a:off x="294968" y="1617308"/>
            <a:ext cx="5541874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7DA48DD6-B97E-4D7C-B15B-08D01C224CD5}"/>
              </a:ext>
            </a:extLst>
          </p:cNvPr>
          <p:cNvSpPr/>
          <p:nvPr/>
        </p:nvSpPr>
        <p:spPr>
          <a:xfrm>
            <a:off x="294968" y="1617307"/>
            <a:ext cx="5541874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20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17.4% Net IRR</a:t>
            </a: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2425EC0D-BA34-41F2-B91A-5DAC7C830151}"/>
              </a:ext>
            </a:extLst>
          </p:cNvPr>
          <p:cNvSpPr/>
          <p:nvPr/>
        </p:nvSpPr>
        <p:spPr>
          <a:xfrm>
            <a:off x="1924494" y="2255312"/>
            <a:ext cx="3689945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Five-year net internal rate of return to limited partners under the base case.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A087A1-2F78-4F16-AB37-F97A6B0C9029}"/>
              </a:ext>
            </a:extLst>
          </p:cNvPr>
          <p:cNvSpPr/>
          <p:nvPr/>
        </p:nvSpPr>
        <p:spPr>
          <a:xfrm>
            <a:off x="294968" y="3920670"/>
            <a:ext cx="5541874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A3721A3A-0CA8-41C8-9F2E-490B77784A81}"/>
              </a:ext>
            </a:extLst>
          </p:cNvPr>
          <p:cNvSpPr/>
          <p:nvPr/>
        </p:nvSpPr>
        <p:spPr>
          <a:xfrm>
            <a:off x="294968" y="3920669"/>
            <a:ext cx="5541874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20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2.05x Multiple</a:t>
            </a:r>
          </a:p>
        </p:txBody>
      </p:sp>
      <p:sp>
        <p:nvSpPr>
          <p:cNvPr id="22" name="Text 5">
            <a:extLst>
              <a:ext uri="{FF2B5EF4-FFF2-40B4-BE49-F238E27FC236}">
                <a16:creationId xmlns:a16="http://schemas.microsoft.com/office/drawing/2014/main" id="{5DE89A38-1DA3-4C0F-AAC9-54F3B05EF731}"/>
              </a:ext>
            </a:extLst>
          </p:cNvPr>
          <p:cNvSpPr/>
          <p:nvPr/>
        </p:nvSpPr>
        <p:spPr>
          <a:xfrm>
            <a:off x="1924494" y="4558674"/>
            <a:ext cx="3689945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Net equity multiple—about $2.05 returned for every $1.00 invested.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EA0092-E35B-4E40-8D58-E3B51CC23644}"/>
              </a:ext>
            </a:extLst>
          </p:cNvPr>
          <p:cNvGrpSpPr/>
          <p:nvPr/>
        </p:nvGrpSpPr>
        <p:grpSpPr>
          <a:xfrm>
            <a:off x="615631" y="2413997"/>
            <a:ext cx="940321" cy="940321"/>
            <a:chOff x="613452" y="2460298"/>
            <a:chExt cx="802393" cy="79080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0E60FF2-80B0-4891-8E78-D085F859EDB3}"/>
                </a:ext>
              </a:extLst>
            </p:cNvPr>
            <p:cNvSpPr/>
            <p:nvPr/>
          </p:nvSpPr>
          <p:spPr>
            <a:xfrm>
              <a:off x="613452" y="2460298"/>
              <a:ext cx="759010" cy="75901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F551860-40E0-475B-A6A2-86FC8E7B04A7}"/>
                </a:ext>
              </a:extLst>
            </p:cNvPr>
            <p:cNvSpPr/>
            <p:nvPr/>
          </p:nvSpPr>
          <p:spPr>
            <a:xfrm>
              <a:off x="656835" y="2492095"/>
              <a:ext cx="759010" cy="75901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AF817B1-2847-4CEE-97AE-0CAC461017FA}"/>
                </a:ext>
              </a:extLst>
            </p:cNvPr>
            <p:cNvGrpSpPr/>
            <p:nvPr/>
          </p:nvGrpSpPr>
          <p:grpSpPr>
            <a:xfrm>
              <a:off x="788968" y="2606866"/>
              <a:ext cx="494744" cy="494336"/>
              <a:chOff x="8624067" y="5358687"/>
              <a:chExt cx="633600" cy="633600"/>
            </a:xfrm>
            <a:solidFill>
              <a:schemeClr val="bg1"/>
            </a:solidFill>
          </p:grpSpPr>
          <p:sp>
            <p:nvSpPr>
              <p:cNvPr id="57" name="Google Shape;728;p7"/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195" y="4070"/>
                    </a:moveTo>
                    <a:lnTo>
                      <a:pt x="7177" y="4098"/>
                    </a:lnTo>
                    <a:lnTo>
                      <a:pt x="5534" y="6357"/>
                    </a:lnTo>
                    <a:lnTo>
                      <a:pt x="5535" y="6358"/>
                    </a:lnTo>
                    <a:lnTo>
                      <a:pt x="5546" y="6378"/>
                    </a:lnTo>
                    <a:lnTo>
                      <a:pt x="5557" y="6399"/>
                    </a:lnTo>
                    <a:lnTo>
                      <a:pt x="5566" y="6420"/>
                    </a:lnTo>
                    <a:lnTo>
                      <a:pt x="5575" y="6441"/>
                    </a:lnTo>
                    <a:lnTo>
                      <a:pt x="5583" y="6463"/>
                    </a:lnTo>
                    <a:lnTo>
                      <a:pt x="5590" y="6485"/>
                    </a:lnTo>
                    <a:lnTo>
                      <a:pt x="5596" y="6507"/>
                    </a:lnTo>
                    <a:lnTo>
                      <a:pt x="5602" y="6529"/>
                    </a:lnTo>
                    <a:lnTo>
                      <a:pt x="5606" y="6552"/>
                    </a:lnTo>
                    <a:lnTo>
                      <a:pt x="5610" y="6574"/>
                    </a:lnTo>
                    <a:lnTo>
                      <a:pt x="5613" y="6597"/>
                    </a:lnTo>
                    <a:lnTo>
                      <a:pt x="5615" y="6620"/>
                    </a:lnTo>
                    <a:lnTo>
                      <a:pt x="5617" y="6643"/>
                    </a:lnTo>
                    <a:lnTo>
                      <a:pt x="5617" y="6666"/>
                    </a:lnTo>
                    <a:lnTo>
                      <a:pt x="5617" y="6689"/>
                    </a:lnTo>
                    <a:lnTo>
                      <a:pt x="5615" y="6713"/>
                    </a:lnTo>
                    <a:lnTo>
                      <a:pt x="5613" y="6736"/>
                    </a:lnTo>
                    <a:lnTo>
                      <a:pt x="5610" y="6758"/>
                    </a:lnTo>
                    <a:lnTo>
                      <a:pt x="5606" y="6781"/>
                    </a:lnTo>
                    <a:lnTo>
                      <a:pt x="5602" y="6804"/>
                    </a:lnTo>
                    <a:lnTo>
                      <a:pt x="5596" y="6826"/>
                    </a:lnTo>
                    <a:lnTo>
                      <a:pt x="5590" y="6848"/>
                    </a:lnTo>
                    <a:lnTo>
                      <a:pt x="5583" y="6870"/>
                    </a:lnTo>
                    <a:lnTo>
                      <a:pt x="5575" y="6892"/>
                    </a:lnTo>
                    <a:lnTo>
                      <a:pt x="5566" y="6913"/>
                    </a:lnTo>
                    <a:lnTo>
                      <a:pt x="5557" y="6934"/>
                    </a:lnTo>
                    <a:lnTo>
                      <a:pt x="5546" y="6955"/>
                    </a:lnTo>
                    <a:lnTo>
                      <a:pt x="5535" y="6975"/>
                    </a:lnTo>
                    <a:lnTo>
                      <a:pt x="5523" y="6995"/>
                    </a:lnTo>
                    <a:lnTo>
                      <a:pt x="5510" y="7014"/>
                    </a:lnTo>
                    <a:lnTo>
                      <a:pt x="5497" y="7033"/>
                    </a:lnTo>
                    <a:lnTo>
                      <a:pt x="5482" y="7051"/>
                    </a:lnTo>
                    <a:lnTo>
                      <a:pt x="5468" y="7069"/>
                    </a:lnTo>
                    <a:lnTo>
                      <a:pt x="5452" y="7086"/>
                    </a:lnTo>
                    <a:lnTo>
                      <a:pt x="5436" y="7103"/>
                    </a:lnTo>
                    <a:lnTo>
                      <a:pt x="5420" y="7119"/>
                    </a:lnTo>
                    <a:lnTo>
                      <a:pt x="5403" y="7134"/>
                    </a:lnTo>
                    <a:lnTo>
                      <a:pt x="5385" y="7149"/>
                    </a:lnTo>
                    <a:lnTo>
                      <a:pt x="5367" y="7163"/>
                    </a:lnTo>
                    <a:lnTo>
                      <a:pt x="5348" y="7176"/>
                    </a:lnTo>
                    <a:lnTo>
                      <a:pt x="5329" y="7189"/>
                    </a:lnTo>
                    <a:lnTo>
                      <a:pt x="5309" y="7201"/>
                    </a:lnTo>
                    <a:lnTo>
                      <a:pt x="5289" y="7212"/>
                    </a:lnTo>
                    <a:lnTo>
                      <a:pt x="5268" y="7223"/>
                    </a:lnTo>
                    <a:lnTo>
                      <a:pt x="5247" y="7232"/>
                    </a:lnTo>
                    <a:lnTo>
                      <a:pt x="5226" y="7241"/>
                    </a:lnTo>
                    <a:lnTo>
                      <a:pt x="5204" y="7249"/>
                    </a:lnTo>
                    <a:lnTo>
                      <a:pt x="5182" y="7256"/>
                    </a:lnTo>
                    <a:lnTo>
                      <a:pt x="5160" y="7263"/>
                    </a:lnTo>
                    <a:lnTo>
                      <a:pt x="5137" y="7268"/>
                    </a:lnTo>
                    <a:lnTo>
                      <a:pt x="5115" y="7273"/>
                    </a:lnTo>
                    <a:lnTo>
                      <a:pt x="5092" y="7277"/>
                    </a:lnTo>
                    <a:lnTo>
                      <a:pt x="5069" y="7280"/>
                    </a:lnTo>
                    <a:lnTo>
                      <a:pt x="5046" y="7282"/>
                    </a:lnTo>
                    <a:lnTo>
                      <a:pt x="5023" y="7284"/>
                    </a:lnTo>
                    <a:lnTo>
                      <a:pt x="5000" y="7284"/>
                    </a:lnTo>
                    <a:lnTo>
                      <a:pt x="4977" y="7284"/>
                    </a:lnTo>
                    <a:lnTo>
                      <a:pt x="4954" y="7282"/>
                    </a:lnTo>
                    <a:lnTo>
                      <a:pt x="4931" y="7280"/>
                    </a:lnTo>
                    <a:lnTo>
                      <a:pt x="4908" y="7277"/>
                    </a:lnTo>
                    <a:lnTo>
                      <a:pt x="4885" y="7273"/>
                    </a:lnTo>
                    <a:lnTo>
                      <a:pt x="4863" y="7268"/>
                    </a:lnTo>
                    <a:lnTo>
                      <a:pt x="4840" y="7263"/>
                    </a:lnTo>
                    <a:lnTo>
                      <a:pt x="4818" y="7256"/>
                    </a:lnTo>
                    <a:lnTo>
                      <a:pt x="4796" y="7249"/>
                    </a:lnTo>
                    <a:lnTo>
                      <a:pt x="4774" y="7241"/>
                    </a:lnTo>
                    <a:lnTo>
                      <a:pt x="4753" y="7232"/>
                    </a:lnTo>
                    <a:lnTo>
                      <a:pt x="4732" y="7223"/>
                    </a:lnTo>
                    <a:lnTo>
                      <a:pt x="4711" y="7212"/>
                    </a:lnTo>
                    <a:lnTo>
                      <a:pt x="4691" y="7201"/>
                    </a:lnTo>
                    <a:lnTo>
                      <a:pt x="4671" y="7189"/>
                    </a:lnTo>
                    <a:lnTo>
                      <a:pt x="4652" y="7176"/>
                    </a:lnTo>
                    <a:lnTo>
                      <a:pt x="4633" y="7163"/>
                    </a:lnTo>
                    <a:lnTo>
                      <a:pt x="4615" y="7149"/>
                    </a:lnTo>
                    <a:lnTo>
                      <a:pt x="4597" y="7134"/>
                    </a:lnTo>
                    <a:lnTo>
                      <a:pt x="4580" y="7119"/>
                    </a:lnTo>
                    <a:lnTo>
                      <a:pt x="4564" y="7103"/>
                    </a:lnTo>
                    <a:lnTo>
                      <a:pt x="4548" y="7086"/>
                    </a:lnTo>
                    <a:lnTo>
                      <a:pt x="4532" y="7069"/>
                    </a:lnTo>
                    <a:lnTo>
                      <a:pt x="4518" y="7051"/>
                    </a:lnTo>
                    <a:lnTo>
                      <a:pt x="4503" y="7033"/>
                    </a:lnTo>
                    <a:lnTo>
                      <a:pt x="4490" y="7014"/>
                    </a:lnTo>
                    <a:lnTo>
                      <a:pt x="4477" y="6995"/>
                    </a:lnTo>
                    <a:lnTo>
                      <a:pt x="4465" y="6975"/>
                    </a:lnTo>
                    <a:lnTo>
                      <a:pt x="4454" y="6955"/>
                    </a:lnTo>
                    <a:lnTo>
                      <a:pt x="4443" y="6934"/>
                    </a:lnTo>
                    <a:lnTo>
                      <a:pt x="4434" y="6913"/>
                    </a:lnTo>
                    <a:lnTo>
                      <a:pt x="4425" y="6892"/>
                    </a:lnTo>
                    <a:lnTo>
                      <a:pt x="4417" y="6870"/>
                    </a:lnTo>
                    <a:lnTo>
                      <a:pt x="4410" y="6848"/>
                    </a:lnTo>
                    <a:lnTo>
                      <a:pt x="4404" y="6826"/>
                    </a:lnTo>
                    <a:lnTo>
                      <a:pt x="4398" y="6804"/>
                    </a:lnTo>
                    <a:lnTo>
                      <a:pt x="4394" y="6781"/>
                    </a:lnTo>
                    <a:lnTo>
                      <a:pt x="4390" y="6758"/>
                    </a:lnTo>
                    <a:lnTo>
                      <a:pt x="4387" y="6736"/>
                    </a:lnTo>
                    <a:lnTo>
                      <a:pt x="4385" y="6713"/>
                    </a:lnTo>
                    <a:lnTo>
                      <a:pt x="4383" y="6689"/>
                    </a:lnTo>
                    <a:lnTo>
                      <a:pt x="4383" y="6666"/>
                    </a:lnTo>
                    <a:lnTo>
                      <a:pt x="4383" y="6643"/>
                    </a:lnTo>
                    <a:lnTo>
                      <a:pt x="4385" y="6620"/>
                    </a:lnTo>
                    <a:lnTo>
                      <a:pt x="4387" y="6597"/>
                    </a:lnTo>
                    <a:lnTo>
                      <a:pt x="4390" y="6574"/>
                    </a:lnTo>
                    <a:lnTo>
                      <a:pt x="4394" y="6552"/>
                    </a:lnTo>
                    <a:lnTo>
                      <a:pt x="4398" y="6529"/>
                    </a:lnTo>
                    <a:lnTo>
                      <a:pt x="4404" y="6507"/>
                    </a:lnTo>
                    <a:lnTo>
                      <a:pt x="4410" y="6485"/>
                    </a:lnTo>
                    <a:lnTo>
                      <a:pt x="4417" y="6463"/>
                    </a:lnTo>
                    <a:lnTo>
                      <a:pt x="4425" y="6441"/>
                    </a:lnTo>
                    <a:lnTo>
                      <a:pt x="4434" y="6420"/>
                    </a:lnTo>
                    <a:lnTo>
                      <a:pt x="4443" y="6399"/>
                    </a:lnTo>
                    <a:lnTo>
                      <a:pt x="4454" y="6378"/>
                    </a:lnTo>
                    <a:lnTo>
                      <a:pt x="4465" y="6358"/>
                    </a:lnTo>
                    <a:lnTo>
                      <a:pt x="4477" y="6338"/>
                    </a:lnTo>
                    <a:lnTo>
                      <a:pt x="4490" y="6319"/>
                    </a:lnTo>
                    <a:lnTo>
                      <a:pt x="4503" y="6300"/>
                    </a:lnTo>
                    <a:lnTo>
                      <a:pt x="4518" y="6282"/>
                    </a:lnTo>
                    <a:lnTo>
                      <a:pt x="4532" y="6264"/>
                    </a:lnTo>
                    <a:lnTo>
                      <a:pt x="4548" y="6247"/>
                    </a:lnTo>
                    <a:lnTo>
                      <a:pt x="4564" y="6230"/>
                    </a:lnTo>
                    <a:lnTo>
                      <a:pt x="4580" y="6214"/>
                    </a:lnTo>
                    <a:lnTo>
                      <a:pt x="4597" y="6199"/>
                    </a:lnTo>
                    <a:lnTo>
                      <a:pt x="4615" y="6184"/>
                    </a:lnTo>
                    <a:lnTo>
                      <a:pt x="4633" y="6170"/>
                    </a:lnTo>
                    <a:lnTo>
                      <a:pt x="4652" y="6157"/>
                    </a:lnTo>
                    <a:lnTo>
                      <a:pt x="4671" y="6144"/>
                    </a:lnTo>
                    <a:lnTo>
                      <a:pt x="4691" y="6132"/>
                    </a:lnTo>
                    <a:lnTo>
                      <a:pt x="4711" y="6121"/>
                    </a:lnTo>
                    <a:lnTo>
                      <a:pt x="4732" y="6110"/>
                    </a:lnTo>
                    <a:lnTo>
                      <a:pt x="4753" y="6101"/>
                    </a:lnTo>
                    <a:lnTo>
                      <a:pt x="4774" y="6092"/>
                    </a:lnTo>
                    <a:lnTo>
                      <a:pt x="4796" y="6084"/>
                    </a:lnTo>
                    <a:lnTo>
                      <a:pt x="4818" y="6077"/>
                    </a:lnTo>
                    <a:lnTo>
                      <a:pt x="4840" y="6070"/>
                    </a:lnTo>
                    <a:lnTo>
                      <a:pt x="4863" y="6065"/>
                    </a:lnTo>
                    <a:lnTo>
                      <a:pt x="4885" y="6060"/>
                    </a:lnTo>
                    <a:lnTo>
                      <a:pt x="4908" y="6056"/>
                    </a:lnTo>
                    <a:lnTo>
                      <a:pt x="4931" y="6053"/>
                    </a:lnTo>
                    <a:lnTo>
                      <a:pt x="4954" y="6051"/>
                    </a:lnTo>
                    <a:lnTo>
                      <a:pt x="4977" y="6049"/>
                    </a:lnTo>
                    <a:lnTo>
                      <a:pt x="5000" y="6049"/>
                    </a:lnTo>
                    <a:lnTo>
                      <a:pt x="5023" y="6049"/>
                    </a:lnTo>
                    <a:lnTo>
                      <a:pt x="5046" y="6051"/>
                    </a:lnTo>
                    <a:lnTo>
                      <a:pt x="5069" y="6053"/>
                    </a:lnTo>
                    <a:lnTo>
                      <a:pt x="5092" y="6056"/>
                    </a:lnTo>
                    <a:lnTo>
                      <a:pt x="5115" y="6060"/>
                    </a:lnTo>
                    <a:lnTo>
                      <a:pt x="5129" y="6063"/>
                    </a:lnTo>
                    <a:lnTo>
                      <a:pt x="6773" y="3804"/>
                    </a:lnTo>
                    <a:lnTo>
                      <a:pt x="6794" y="3779"/>
                    </a:lnTo>
                    <a:lnTo>
                      <a:pt x="6818" y="3757"/>
                    </a:lnTo>
                    <a:lnTo>
                      <a:pt x="6845" y="3738"/>
                    </a:lnTo>
                    <a:lnTo>
                      <a:pt x="6873" y="3723"/>
                    </a:lnTo>
                    <a:lnTo>
                      <a:pt x="6904" y="3711"/>
                    </a:lnTo>
                    <a:lnTo>
                      <a:pt x="6936" y="3704"/>
                    </a:lnTo>
                    <a:lnTo>
                      <a:pt x="6969" y="3701"/>
                    </a:lnTo>
                    <a:lnTo>
                      <a:pt x="7001" y="3702"/>
                    </a:lnTo>
                    <a:lnTo>
                      <a:pt x="7034" y="3708"/>
                    </a:lnTo>
                    <a:lnTo>
                      <a:pt x="7065" y="3718"/>
                    </a:lnTo>
                    <a:lnTo>
                      <a:pt x="7094" y="3731"/>
                    </a:lnTo>
                    <a:lnTo>
                      <a:pt x="7122" y="3749"/>
                    </a:lnTo>
                    <a:lnTo>
                      <a:pt x="7147" y="3770"/>
                    </a:lnTo>
                    <a:lnTo>
                      <a:pt x="7169" y="3794"/>
                    </a:lnTo>
                    <a:lnTo>
                      <a:pt x="7188" y="3821"/>
                    </a:lnTo>
                    <a:lnTo>
                      <a:pt x="7203" y="3849"/>
                    </a:lnTo>
                    <a:lnTo>
                      <a:pt x="7215" y="3880"/>
                    </a:lnTo>
                    <a:lnTo>
                      <a:pt x="7222" y="3912"/>
                    </a:lnTo>
                    <a:lnTo>
                      <a:pt x="7225" y="3945"/>
                    </a:lnTo>
                    <a:lnTo>
                      <a:pt x="7224" y="3977"/>
                    </a:lnTo>
                    <a:lnTo>
                      <a:pt x="7218" y="4010"/>
                    </a:lnTo>
                    <a:lnTo>
                      <a:pt x="7208" y="4041"/>
                    </a:lnTo>
                    <a:lnTo>
                      <a:pt x="7195" y="40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729;p7"/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855" y="3496"/>
                    </a:moveTo>
                    <a:lnTo>
                      <a:pt x="4851" y="3477"/>
                    </a:lnTo>
                    <a:lnTo>
                      <a:pt x="4850" y="3457"/>
                    </a:lnTo>
                    <a:lnTo>
                      <a:pt x="4850" y="2969"/>
                    </a:lnTo>
                    <a:lnTo>
                      <a:pt x="4723" y="2976"/>
                    </a:lnTo>
                    <a:lnTo>
                      <a:pt x="4585" y="2989"/>
                    </a:lnTo>
                    <a:lnTo>
                      <a:pt x="4448" y="3008"/>
                    </a:lnTo>
                    <a:lnTo>
                      <a:pt x="4312" y="3031"/>
                    </a:lnTo>
                    <a:lnTo>
                      <a:pt x="4176" y="3059"/>
                    </a:lnTo>
                    <a:lnTo>
                      <a:pt x="4042" y="3092"/>
                    </a:lnTo>
                    <a:lnTo>
                      <a:pt x="3910" y="3131"/>
                    </a:lnTo>
                    <a:lnTo>
                      <a:pt x="3779" y="3174"/>
                    </a:lnTo>
                    <a:lnTo>
                      <a:pt x="3649" y="3222"/>
                    </a:lnTo>
                    <a:lnTo>
                      <a:pt x="3521" y="3275"/>
                    </a:lnTo>
                    <a:lnTo>
                      <a:pt x="3396" y="3333"/>
                    </a:lnTo>
                    <a:lnTo>
                      <a:pt x="3272" y="3395"/>
                    </a:lnTo>
                    <a:lnTo>
                      <a:pt x="3150" y="3463"/>
                    </a:lnTo>
                    <a:lnTo>
                      <a:pt x="3031" y="3534"/>
                    </a:lnTo>
                    <a:lnTo>
                      <a:pt x="2915" y="3610"/>
                    </a:lnTo>
                    <a:lnTo>
                      <a:pt x="2802" y="3690"/>
                    </a:lnTo>
                    <a:lnTo>
                      <a:pt x="2693" y="3774"/>
                    </a:lnTo>
                    <a:lnTo>
                      <a:pt x="2586" y="3862"/>
                    </a:lnTo>
                    <a:lnTo>
                      <a:pt x="2483" y="3954"/>
                    </a:lnTo>
                    <a:lnTo>
                      <a:pt x="2384" y="4050"/>
                    </a:lnTo>
                    <a:lnTo>
                      <a:pt x="2288" y="4149"/>
                    </a:lnTo>
                    <a:lnTo>
                      <a:pt x="2196" y="4252"/>
                    </a:lnTo>
                    <a:lnTo>
                      <a:pt x="2108" y="4359"/>
                    </a:lnTo>
                    <a:lnTo>
                      <a:pt x="2024" y="4468"/>
                    </a:lnTo>
                    <a:lnTo>
                      <a:pt x="1943" y="4581"/>
                    </a:lnTo>
                    <a:lnTo>
                      <a:pt x="1867" y="4697"/>
                    </a:lnTo>
                    <a:lnTo>
                      <a:pt x="1796" y="4816"/>
                    </a:lnTo>
                    <a:lnTo>
                      <a:pt x="1729" y="4938"/>
                    </a:lnTo>
                    <a:lnTo>
                      <a:pt x="1666" y="5062"/>
                    </a:lnTo>
                    <a:lnTo>
                      <a:pt x="1664" y="5067"/>
                    </a:lnTo>
                    <a:lnTo>
                      <a:pt x="2331" y="5290"/>
                    </a:lnTo>
                    <a:lnTo>
                      <a:pt x="2350" y="5297"/>
                    </a:lnTo>
                    <a:lnTo>
                      <a:pt x="2367" y="5307"/>
                    </a:lnTo>
                    <a:lnTo>
                      <a:pt x="2382" y="5319"/>
                    </a:lnTo>
                    <a:lnTo>
                      <a:pt x="2396" y="5333"/>
                    </a:lnTo>
                    <a:lnTo>
                      <a:pt x="2408" y="5348"/>
                    </a:lnTo>
                    <a:lnTo>
                      <a:pt x="2418" y="5365"/>
                    </a:lnTo>
                    <a:lnTo>
                      <a:pt x="2426" y="5383"/>
                    </a:lnTo>
                    <a:lnTo>
                      <a:pt x="2431" y="5402"/>
                    </a:lnTo>
                    <a:lnTo>
                      <a:pt x="2434" y="5421"/>
                    </a:lnTo>
                    <a:lnTo>
                      <a:pt x="2434" y="5441"/>
                    </a:lnTo>
                    <a:lnTo>
                      <a:pt x="2431" y="5461"/>
                    </a:lnTo>
                    <a:lnTo>
                      <a:pt x="2426" y="5479"/>
                    </a:lnTo>
                    <a:lnTo>
                      <a:pt x="2419" y="5498"/>
                    </a:lnTo>
                    <a:lnTo>
                      <a:pt x="2409" y="5515"/>
                    </a:lnTo>
                    <a:lnTo>
                      <a:pt x="2397" y="5530"/>
                    </a:lnTo>
                    <a:lnTo>
                      <a:pt x="2383" y="5544"/>
                    </a:lnTo>
                    <a:lnTo>
                      <a:pt x="2368" y="5556"/>
                    </a:lnTo>
                    <a:lnTo>
                      <a:pt x="2351" y="5566"/>
                    </a:lnTo>
                    <a:lnTo>
                      <a:pt x="2333" y="5574"/>
                    </a:lnTo>
                    <a:lnTo>
                      <a:pt x="2314" y="5579"/>
                    </a:lnTo>
                    <a:lnTo>
                      <a:pt x="2295" y="5582"/>
                    </a:lnTo>
                    <a:lnTo>
                      <a:pt x="2275" y="5582"/>
                    </a:lnTo>
                    <a:lnTo>
                      <a:pt x="2255" y="5579"/>
                    </a:lnTo>
                    <a:lnTo>
                      <a:pt x="2237" y="5574"/>
                    </a:lnTo>
                    <a:lnTo>
                      <a:pt x="1545" y="5344"/>
                    </a:lnTo>
                    <a:lnTo>
                      <a:pt x="1508" y="5445"/>
                    </a:lnTo>
                    <a:lnTo>
                      <a:pt x="1464" y="5576"/>
                    </a:lnTo>
                    <a:lnTo>
                      <a:pt x="1426" y="5709"/>
                    </a:lnTo>
                    <a:lnTo>
                      <a:pt x="1393" y="5843"/>
                    </a:lnTo>
                    <a:lnTo>
                      <a:pt x="1365" y="5978"/>
                    </a:lnTo>
                    <a:lnTo>
                      <a:pt x="1342" y="6114"/>
                    </a:lnTo>
                    <a:lnTo>
                      <a:pt x="1323" y="6251"/>
                    </a:lnTo>
                    <a:lnTo>
                      <a:pt x="1310" y="6389"/>
                    </a:lnTo>
                    <a:lnTo>
                      <a:pt x="1303" y="6527"/>
                    </a:lnTo>
                    <a:lnTo>
                      <a:pt x="1300" y="6671"/>
                    </a:lnTo>
                    <a:lnTo>
                      <a:pt x="1297" y="6703"/>
                    </a:lnTo>
                    <a:lnTo>
                      <a:pt x="1290" y="6735"/>
                    </a:lnTo>
                    <a:lnTo>
                      <a:pt x="1279" y="6766"/>
                    </a:lnTo>
                    <a:lnTo>
                      <a:pt x="1264" y="6795"/>
                    </a:lnTo>
                    <a:lnTo>
                      <a:pt x="1245" y="6822"/>
                    </a:lnTo>
                    <a:lnTo>
                      <a:pt x="1223" y="6846"/>
                    </a:lnTo>
                    <a:lnTo>
                      <a:pt x="1198" y="6867"/>
                    </a:lnTo>
                    <a:lnTo>
                      <a:pt x="1171" y="6885"/>
                    </a:lnTo>
                    <a:lnTo>
                      <a:pt x="1141" y="6899"/>
                    </a:lnTo>
                    <a:lnTo>
                      <a:pt x="1110" y="6909"/>
                    </a:lnTo>
                    <a:lnTo>
                      <a:pt x="1078" y="6914"/>
                    </a:lnTo>
                    <a:lnTo>
                      <a:pt x="1045" y="6916"/>
                    </a:lnTo>
                    <a:lnTo>
                      <a:pt x="1013" y="6913"/>
                    </a:lnTo>
                    <a:lnTo>
                      <a:pt x="981" y="6906"/>
                    </a:lnTo>
                    <a:lnTo>
                      <a:pt x="950" y="6895"/>
                    </a:lnTo>
                    <a:lnTo>
                      <a:pt x="921" y="6880"/>
                    </a:lnTo>
                    <a:lnTo>
                      <a:pt x="894" y="6861"/>
                    </a:lnTo>
                    <a:lnTo>
                      <a:pt x="870" y="6839"/>
                    </a:lnTo>
                    <a:lnTo>
                      <a:pt x="849" y="6814"/>
                    </a:lnTo>
                    <a:lnTo>
                      <a:pt x="831" y="6787"/>
                    </a:lnTo>
                    <a:lnTo>
                      <a:pt x="817" y="6757"/>
                    </a:lnTo>
                    <a:lnTo>
                      <a:pt x="807" y="6726"/>
                    </a:lnTo>
                    <a:lnTo>
                      <a:pt x="802" y="6694"/>
                    </a:lnTo>
                    <a:lnTo>
                      <a:pt x="800" y="6661"/>
                    </a:lnTo>
                    <a:lnTo>
                      <a:pt x="803" y="6513"/>
                    </a:lnTo>
                    <a:lnTo>
                      <a:pt x="803" y="6504"/>
                    </a:lnTo>
                    <a:lnTo>
                      <a:pt x="812" y="6356"/>
                    </a:lnTo>
                    <a:lnTo>
                      <a:pt x="812" y="6346"/>
                    </a:lnTo>
                    <a:lnTo>
                      <a:pt x="826" y="6199"/>
                    </a:lnTo>
                    <a:lnTo>
                      <a:pt x="827" y="6190"/>
                    </a:lnTo>
                    <a:lnTo>
                      <a:pt x="847" y="6044"/>
                    </a:lnTo>
                    <a:lnTo>
                      <a:pt x="848" y="6035"/>
                    </a:lnTo>
                    <a:lnTo>
                      <a:pt x="873" y="5889"/>
                    </a:lnTo>
                    <a:lnTo>
                      <a:pt x="874" y="5880"/>
                    </a:lnTo>
                    <a:lnTo>
                      <a:pt x="905" y="5736"/>
                    </a:lnTo>
                    <a:lnTo>
                      <a:pt x="907" y="5727"/>
                    </a:lnTo>
                    <a:lnTo>
                      <a:pt x="942" y="5584"/>
                    </a:lnTo>
                    <a:lnTo>
                      <a:pt x="945" y="5575"/>
                    </a:lnTo>
                    <a:lnTo>
                      <a:pt x="985" y="5433"/>
                    </a:lnTo>
                    <a:lnTo>
                      <a:pt x="988" y="5424"/>
                    </a:lnTo>
                    <a:lnTo>
                      <a:pt x="1034" y="5284"/>
                    </a:lnTo>
                    <a:lnTo>
                      <a:pt x="1037" y="5276"/>
                    </a:lnTo>
                    <a:lnTo>
                      <a:pt x="1088" y="5137"/>
                    </a:lnTo>
                    <a:lnTo>
                      <a:pt x="1092" y="5129"/>
                    </a:lnTo>
                    <a:lnTo>
                      <a:pt x="1148" y="4992"/>
                    </a:lnTo>
                    <a:lnTo>
                      <a:pt x="1152" y="4984"/>
                    </a:lnTo>
                    <a:lnTo>
                      <a:pt x="1213" y="4849"/>
                    </a:lnTo>
                    <a:lnTo>
                      <a:pt x="1217" y="4841"/>
                    </a:lnTo>
                    <a:lnTo>
                      <a:pt x="1284" y="4709"/>
                    </a:lnTo>
                    <a:lnTo>
                      <a:pt x="1288" y="4700"/>
                    </a:lnTo>
                    <a:lnTo>
                      <a:pt x="1360" y="4570"/>
                    </a:lnTo>
                    <a:lnTo>
                      <a:pt x="1365" y="4562"/>
                    </a:lnTo>
                    <a:lnTo>
                      <a:pt x="1442" y="4435"/>
                    </a:lnTo>
                    <a:lnTo>
                      <a:pt x="1447" y="4427"/>
                    </a:lnTo>
                    <a:lnTo>
                      <a:pt x="1528" y="4303"/>
                    </a:lnTo>
                    <a:lnTo>
                      <a:pt x="1533" y="4295"/>
                    </a:lnTo>
                    <a:lnTo>
                      <a:pt x="1619" y="4175"/>
                    </a:lnTo>
                    <a:lnTo>
                      <a:pt x="1624" y="4167"/>
                    </a:lnTo>
                    <a:lnTo>
                      <a:pt x="1714" y="4050"/>
                    </a:lnTo>
                    <a:lnTo>
                      <a:pt x="1720" y="4043"/>
                    </a:lnTo>
                    <a:lnTo>
                      <a:pt x="1814" y="3930"/>
                    </a:lnTo>
                    <a:lnTo>
                      <a:pt x="1820" y="3922"/>
                    </a:lnTo>
                    <a:lnTo>
                      <a:pt x="1919" y="3813"/>
                    </a:lnTo>
                    <a:lnTo>
                      <a:pt x="1925" y="3806"/>
                    </a:lnTo>
                    <a:lnTo>
                      <a:pt x="2027" y="3700"/>
                    </a:lnTo>
                    <a:lnTo>
                      <a:pt x="2034" y="3693"/>
                    </a:lnTo>
                    <a:lnTo>
                      <a:pt x="2140" y="3591"/>
                    </a:lnTo>
                    <a:lnTo>
                      <a:pt x="2147" y="3585"/>
                    </a:lnTo>
                    <a:lnTo>
                      <a:pt x="2257" y="3486"/>
                    </a:lnTo>
                    <a:lnTo>
                      <a:pt x="2264" y="3480"/>
                    </a:lnTo>
                    <a:lnTo>
                      <a:pt x="2377" y="3386"/>
                    </a:lnTo>
                    <a:lnTo>
                      <a:pt x="2384" y="3380"/>
                    </a:lnTo>
                    <a:lnTo>
                      <a:pt x="2502" y="3291"/>
                    </a:lnTo>
                    <a:lnTo>
                      <a:pt x="2509" y="3285"/>
                    </a:lnTo>
                    <a:lnTo>
                      <a:pt x="2630" y="3200"/>
                    </a:lnTo>
                    <a:lnTo>
                      <a:pt x="2637" y="3194"/>
                    </a:lnTo>
                    <a:lnTo>
                      <a:pt x="2761" y="3113"/>
                    </a:lnTo>
                    <a:lnTo>
                      <a:pt x="2769" y="3108"/>
                    </a:lnTo>
                    <a:lnTo>
                      <a:pt x="2896" y="3032"/>
                    </a:lnTo>
                    <a:lnTo>
                      <a:pt x="2904" y="3027"/>
                    </a:lnTo>
                    <a:lnTo>
                      <a:pt x="3034" y="2955"/>
                    </a:lnTo>
                    <a:lnTo>
                      <a:pt x="3042" y="2951"/>
                    </a:lnTo>
                    <a:lnTo>
                      <a:pt x="3174" y="2884"/>
                    </a:lnTo>
                    <a:lnTo>
                      <a:pt x="3183" y="2880"/>
                    </a:lnTo>
                    <a:lnTo>
                      <a:pt x="3317" y="2819"/>
                    </a:lnTo>
                    <a:lnTo>
                      <a:pt x="3326" y="2815"/>
                    </a:lnTo>
                    <a:lnTo>
                      <a:pt x="3462" y="2758"/>
                    </a:lnTo>
                    <a:lnTo>
                      <a:pt x="3471" y="2755"/>
                    </a:lnTo>
                    <a:lnTo>
                      <a:pt x="3609" y="2703"/>
                    </a:lnTo>
                    <a:lnTo>
                      <a:pt x="3618" y="2700"/>
                    </a:lnTo>
                    <a:lnTo>
                      <a:pt x="3758" y="2654"/>
                    </a:lnTo>
                    <a:lnTo>
                      <a:pt x="3767" y="2652"/>
                    </a:lnTo>
                    <a:lnTo>
                      <a:pt x="3908" y="2611"/>
                    </a:lnTo>
                    <a:lnTo>
                      <a:pt x="3917" y="2608"/>
                    </a:lnTo>
                    <a:lnTo>
                      <a:pt x="4060" y="2573"/>
                    </a:lnTo>
                    <a:lnTo>
                      <a:pt x="4069" y="2571"/>
                    </a:lnTo>
                    <a:lnTo>
                      <a:pt x="4214" y="2540"/>
                    </a:lnTo>
                    <a:lnTo>
                      <a:pt x="4223" y="2539"/>
                    </a:lnTo>
                    <a:lnTo>
                      <a:pt x="4368" y="2514"/>
                    </a:lnTo>
                    <a:lnTo>
                      <a:pt x="4378" y="2513"/>
                    </a:lnTo>
                    <a:lnTo>
                      <a:pt x="4524" y="2493"/>
                    </a:lnTo>
                    <a:lnTo>
                      <a:pt x="4533" y="2492"/>
                    </a:lnTo>
                    <a:lnTo>
                      <a:pt x="4680" y="2478"/>
                    </a:lnTo>
                    <a:lnTo>
                      <a:pt x="4690" y="2478"/>
                    </a:lnTo>
                    <a:lnTo>
                      <a:pt x="4838" y="2469"/>
                    </a:lnTo>
                    <a:lnTo>
                      <a:pt x="4847" y="2469"/>
                    </a:lnTo>
                    <a:lnTo>
                      <a:pt x="4995" y="2466"/>
                    </a:lnTo>
                    <a:lnTo>
                      <a:pt x="5005" y="2466"/>
                    </a:lnTo>
                    <a:lnTo>
                      <a:pt x="5153" y="2469"/>
                    </a:lnTo>
                    <a:lnTo>
                      <a:pt x="5162" y="2469"/>
                    </a:lnTo>
                    <a:lnTo>
                      <a:pt x="5310" y="2478"/>
                    </a:lnTo>
                    <a:lnTo>
                      <a:pt x="5320" y="2478"/>
                    </a:lnTo>
                    <a:lnTo>
                      <a:pt x="5467" y="2492"/>
                    </a:lnTo>
                    <a:lnTo>
                      <a:pt x="5476" y="2493"/>
                    </a:lnTo>
                    <a:lnTo>
                      <a:pt x="5622" y="2513"/>
                    </a:lnTo>
                    <a:lnTo>
                      <a:pt x="5632" y="2514"/>
                    </a:lnTo>
                    <a:lnTo>
                      <a:pt x="5777" y="2539"/>
                    </a:lnTo>
                    <a:lnTo>
                      <a:pt x="5786" y="2540"/>
                    </a:lnTo>
                    <a:lnTo>
                      <a:pt x="5931" y="2571"/>
                    </a:lnTo>
                    <a:lnTo>
                      <a:pt x="5940" y="2573"/>
                    </a:lnTo>
                    <a:lnTo>
                      <a:pt x="6083" y="2608"/>
                    </a:lnTo>
                    <a:lnTo>
                      <a:pt x="6092" y="2611"/>
                    </a:lnTo>
                    <a:lnTo>
                      <a:pt x="6233" y="2652"/>
                    </a:lnTo>
                    <a:lnTo>
                      <a:pt x="6242" y="2654"/>
                    </a:lnTo>
                    <a:lnTo>
                      <a:pt x="6382" y="2700"/>
                    </a:lnTo>
                    <a:lnTo>
                      <a:pt x="6391" y="2703"/>
                    </a:lnTo>
                    <a:lnTo>
                      <a:pt x="6529" y="2755"/>
                    </a:lnTo>
                    <a:lnTo>
                      <a:pt x="6538" y="2758"/>
                    </a:lnTo>
                    <a:lnTo>
                      <a:pt x="6674" y="2815"/>
                    </a:lnTo>
                    <a:lnTo>
                      <a:pt x="6683" y="2819"/>
                    </a:lnTo>
                    <a:lnTo>
                      <a:pt x="6817" y="2880"/>
                    </a:lnTo>
                    <a:lnTo>
                      <a:pt x="6826" y="2884"/>
                    </a:lnTo>
                    <a:lnTo>
                      <a:pt x="6958" y="2951"/>
                    </a:lnTo>
                    <a:lnTo>
                      <a:pt x="6966" y="2955"/>
                    </a:lnTo>
                    <a:lnTo>
                      <a:pt x="7096" y="3027"/>
                    </a:lnTo>
                    <a:lnTo>
                      <a:pt x="7104" y="3032"/>
                    </a:lnTo>
                    <a:lnTo>
                      <a:pt x="7231" y="3108"/>
                    </a:lnTo>
                    <a:lnTo>
                      <a:pt x="7239" y="3113"/>
                    </a:lnTo>
                    <a:lnTo>
                      <a:pt x="7363" y="3194"/>
                    </a:lnTo>
                    <a:lnTo>
                      <a:pt x="7370" y="3200"/>
                    </a:lnTo>
                    <a:lnTo>
                      <a:pt x="7491" y="3285"/>
                    </a:lnTo>
                    <a:lnTo>
                      <a:pt x="7498" y="3291"/>
                    </a:lnTo>
                    <a:lnTo>
                      <a:pt x="7616" y="3380"/>
                    </a:lnTo>
                    <a:lnTo>
                      <a:pt x="7623" y="3386"/>
                    </a:lnTo>
                    <a:lnTo>
                      <a:pt x="7736" y="3480"/>
                    </a:lnTo>
                    <a:lnTo>
                      <a:pt x="7743" y="3486"/>
                    </a:lnTo>
                    <a:lnTo>
                      <a:pt x="7853" y="3585"/>
                    </a:lnTo>
                    <a:lnTo>
                      <a:pt x="7860" y="3591"/>
                    </a:lnTo>
                    <a:lnTo>
                      <a:pt x="7966" y="3693"/>
                    </a:lnTo>
                    <a:lnTo>
                      <a:pt x="7973" y="3700"/>
                    </a:lnTo>
                    <a:lnTo>
                      <a:pt x="8075" y="3806"/>
                    </a:lnTo>
                    <a:lnTo>
                      <a:pt x="8081" y="3813"/>
                    </a:lnTo>
                    <a:lnTo>
                      <a:pt x="8180" y="3922"/>
                    </a:lnTo>
                    <a:lnTo>
                      <a:pt x="8186" y="3930"/>
                    </a:lnTo>
                    <a:lnTo>
                      <a:pt x="8280" y="4043"/>
                    </a:lnTo>
                    <a:lnTo>
                      <a:pt x="8286" y="4050"/>
                    </a:lnTo>
                    <a:lnTo>
                      <a:pt x="8376" y="4167"/>
                    </a:lnTo>
                    <a:lnTo>
                      <a:pt x="8381" y="4175"/>
                    </a:lnTo>
                    <a:lnTo>
                      <a:pt x="8467" y="4295"/>
                    </a:lnTo>
                    <a:lnTo>
                      <a:pt x="8472" y="4303"/>
                    </a:lnTo>
                    <a:lnTo>
                      <a:pt x="8553" y="4427"/>
                    </a:lnTo>
                    <a:lnTo>
                      <a:pt x="8558" y="4435"/>
                    </a:lnTo>
                    <a:lnTo>
                      <a:pt x="8635" y="4562"/>
                    </a:lnTo>
                    <a:lnTo>
                      <a:pt x="8640" y="4570"/>
                    </a:lnTo>
                    <a:lnTo>
                      <a:pt x="8712" y="4700"/>
                    </a:lnTo>
                    <a:lnTo>
                      <a:pt x="8716" y="4709"/>
                    </a:lnTo>
                    <a:lnTo>
                      <a:pt x="8783" y="4841"/>
                    </a:lnTo>
                    <a:lnTo>
                      <a:pt x="8787" y="4849"/>
                    </a:lnTo>
                    <a:lnTo>
                      <a:pt x="8848" y="4984"/>
                    </a:lnTo>
                    <a:lnTo>
                      <a:pt x="8852" y="4992"/>
                    </a:lnTo>
                    <a:lnTo>
                      <a:pt x="8908" y="5129"/>
                    </a:lnTo>
                    <a:lnTo>
                      <a:pt x="8912" y="5137"/>
                    </a:lnTo>
                    <a:lnTo>
                      <a:pt x="8963" y="5276"/>
                    </a:lnTo>
                    <a:lnTo>
                      <a:pt x="8966" y="5284"/>
                    </a:lnTo>
                    <a:lnTo>
                      <a:pt x="9012" y="5424"/>
                    </a:lnTo>
                    <a:lnTo>
                      <a:pt x="9015" y="5433"/>
                    </a:lnTo>
                    <a:lnTo>
                      <a:pt x="9055" y="5575"/>
                    </a:lnTo>
                    <a:lnTo>
                      <a:pt x="9058" y="5584"/>
                    </a:lnTo>
                    <a:lnTo>
                      <a:pt x="9093" y="5727"/>
                    </a:lnTo>
                    <a:lnTo>
                      <a:pt x="9095" y="5736"/>
                    </a:lnTo>
                    <a:lnTo>
                      <a:pt x="9126" y="5880"/>
                    </a:lnTo>
                    <a:lnTo>
                      <a:pt x="9127" y="5889"/>
                    </a:lnTo>
                    <a:lnTo>
                      <a:pt x="9152" y="6035"/>
                    </a:lnTo>
                    <a:lnTo>
                      <a:pt x="9153" y="6044"/>
                    </a:lnTo>
                    <a:lnTo>
                      <a:pt x="9173" y="6190"/>
                    </a:lnTo>
                    <a:lnTo>
                      <a:pt x="9174" y="6199"/>
                    </a:lnTo>
                    <a:lnTo>
                      <a:pt x="9188" y="6346"/>
                    </a:lnTo>
                    <a:lnTo>
                      <a:pt x="9188" y="6356"/>
                    </a:lnTo>
                    <a:lnTo>
                      <a:pt x="9197" y="6504"/>
                    </a:lnTo>
                    <a:lnTo>
                      <a:pt x="9197" y="6513"/>
                    </a:lnTo>
                    <a:lnTo>
                      <a:pt x="9200" y="6661"/>
                    </a:lnTo>
                    <a:lnTo>
                      <a:pt x="9198" y="6694"/>
                    </a:lnTo>
                    <a:lnTo>
                      <a:pt x="9193" y="6726"/>
                    </a:lnTo>
                    <a:lnTo>
                      <a:pt x="9183" y="6757"/>
                    </a:lnTo>
                    <a:lnTo>
                      <a:pt x="9169" y="6787"/>
                    </a:lnTo>
                    <a:lnTo>
                      <a:pt x="9151" y="6814"/>
                    </a:lnTo>
                    <a:lnTo>
                      <a:pt x="9130" y="6839"/>
                    </a:lnTo>
                    <a:lnTo>
                      <a:pt x="9106" y="6861"/>
                    </a:lnTo>
                    <a:lnTo>
                      <a:pt x="9079" y="6880"/>
                    </a:lnTo>
                    <a:lnTo>
                      <a:pt x="9050" y="6895"/>
                    </a:lnTo>
                    <a:lnTo>
                      <a:pt x="9019" y="6906"/>
                    </a:lnTo>
                    <a:lnTo>
                      <a:pt x="8987" y="6913"/>
                    </a:lnTo>
                    <a:lnTo>
                      <a:pt x="8955" y="6916"/>
                    </a:lnTo>
                    <a:lnTo>
                      <a:pt x="8922" y="6914"/>
                    </a:lnTo>
                    <a:lnTo>
                      <a:pt x="8890" y="6909"/>
                    </a:lnTo>
                    <a:lnTo>
                      <a:pt x="8859" y="6899"/>
                    </a:lnTo>
                    <a:lnTo>
                      <a:pt x="8829" y="6885"/>
                    </a:lnTo>
                    <a:lnTo>
                      <a:pt x="8802" y="6867"/>
                    </a:lnTo>
                    <a:lnTo>
                      <a:pt x="8777" y="6846"/>
                    </a:lnTo>
                    <a:lnTo>
                      <a:pt x="8755" y="6822"/>
                    </a:lnTo>
                    <a:lnTo>
                      <a:pt x="8736" y="6795"/>
                    </a:lnTo>
                    <a:lnTo>
                      <a:pt x="8721" y="6766"/>
                    </a:lnTo>
                    <a:lnTo>
                      <a:pt x="8710" y="6735"/>
                    </a:lnTo>
                    <a:lnTo>
                      <a:pt x="8703" y="6703"/>
                    </a:lnTo>
                    <a:lnTo>
                      <a:pt x="8700" y="6671"/>
                    </a:lnTo>
                    <a:lnTo>
                      <a:pt x="8697" y="6527"/>
                    </a:lnTo>
                    <a:lnTo>
                      <a:pt x="8690" y="6389"/>
                    </a:lnTo>
                    <a:lnTo>
                      <a:pt x="8677" y="6251"/>
                    </a:lnTo>
                    <a:lnTo>
                      <a:pt x="8658" y="6114"/>
                    </a:lnTo>
                    <a:lnTo>
                      <a:pt x="8635" y="5978"/>
                    </a:lnTo>
                    <a:lnTo>
                      <a:pt x="8607" y="5843"/>
                    </a:lnTo>
                    <a:lnTo>
                      <a:pt x="8574" y="5709"/>
                    </a:lnTo>
                    <a:lnTo>
                      <a:pt x="8536" y="5576"/>
                    </a:lnTo>
                    <a:lnTo>
                      <a:pt x="8492" y="5445"/>
                    </a:lnTo>
                    <a:lnTo>
                      <a:pt x="8455" y="5344"/>
                    </a:lnTo>
                    <a:lnTo>
                      <a:pt x="7763" y="5574"/>
                    </a:lnTo>
                    <a:lnTo>
                      <a:pt x="7745" y="5579"/>
                    </a:lnTo>
                    <a:lnTo>
                      <a:pt x="7725" y="5582"/>
                    </a:lnTo>
                    <a:lnTo>
                      <a:pt x="7705" y="5582"/>
                    </a:lnTo>
                    <a:lnTo>
                      <a:pt x="7686" y="5579"/>
                    </a:lnTo>
                    <a:lnTo>
                      <a:pt x="7667" y="5574"/>
                    </a:lnTo>
                    <a:lnTo>
                      <a:pt x="7649" y="5566"/>
                    </a:lnTo>
                    <a:lnTo>
                      <a:pt x="7632" y="5556"/>
                    </a:lnTo>
                    <a:lnTo>
                      <a:pt x="7617" y="5544"/>
                    </a:lnTo>
                    <a:lnTo>
                      <a:pt x="7603" y="5530"/>
                    </a:lnTo>
                    <a:lnTo>
                      <a:pt x="7591" y="5515"/>
                    </a:lnTo>
                    <a:lnTo>
                      <a:pt x="7581" y="5498"/>
                    </a:lnTo>
                    <a:lnTo>
                      <a:pt x="7574" y="5479"/>
                    </a:lnTo>
                    <a:lnTo>
                      <a:pt x="7569" y="5461"/>
                    </a:lnTo>
                    <a:lnTo>
                      <a:pt x="7566" y="5441"/>
                    </a:lnTo>
                    <a:lnTo>
                      <a:pt x="7566" y="5421"/>
                    </a:lnTo>
                    <a:lnTo>
                      <a:pt x="7569" y="5402"/>
                    </a:lnTo>
                    <a:lnTo>
                      <a:pt x="7574" y="5383"/>
                    </a:lnTo>
                    <a:lnTo>
                      <a:pt x="7582" y="5365"/>
                    </a:lnTo>
                    <a:lnTo>
                      <a:pt x="7592" y="5348"/>
                    </a:lnTo>
                    <a:lnTo>
                      <a:pt x="7604" y="5333"/>
                    </a:lnTo>
                    <a:lnTo>
                      <a:pt x="7618" y="5319"/>
                    </a:lnTo>
                    <a:lnTo>
                      <a:pt x="7633" y="5307"/>
                    </a:lnTo>
                    <a:lnTo>
                      <a:pt x="7650" y="5297"/>
                    </a:lnTo>
                    <a:lnTo>
                      <a:pt x="7669" y="5290"/>
                    </a:lnTo>
                    <a:lnTo>
                      <a:pt x="8336" y="5067"/>
                    </a:lnTo>
                    <a:lnTo>
                      <a:pt x="8334" y="5062"/>
                    </a:lnTo>
                    <a:lnTo>
                      <a:pt x="8271" y="4938"/>
                    </a:lnTo>
                    <a:lnTo>
                      <a:pt x="8204" y="4816"/>
                    </a:lnTo>
                    <a:lnTo>
                      <a:pt x="8133" y="4697"/>
                    </a:lnTo>
                    <a:lnTo>
                      <a:pt x="8057" y="4581"/>
                    </a:lnTo>
                    <a:lnTo>
                      <a:pt x="7976" y="4468"/>
                    </a:lnTo>
                    <a:lnTo>
                      <a:pt x="7892" y="4359"/>
                    </a:lnTo>
                    <a:lnTo>
                      <a:pt x="7804" y="4252"/>
                    </a:lnTo>
                    <a:lnTo>
                      <a:pt x="7712" y="4149"/>
                    </a:lnTo>
                    <a:lnTo>
                      <a:pt x="7616" y="4050"/>
                    </a:lnTo>
                    <a:lnTo>
                      <a:pt x="7517" y="3954"/>
                    </a:lnTo>
                    <a:lnTo>
                      <a:pt x="7414" y="3862"/>
                    </a:lnTo>
                    <a:lnTo>
                      <a:pt x="7307" y="3774"/>
                    </a:lnTo>
                    <a:lnTo>
                      <a:pt x="7198" y="3690"/>
                    </a:lnTo>
                    <a:lnTo>
                      <a:pt x="7085" y="3610"/>
                    </a:lnTo>
                    <a:lnTo>
                      <a:pt x="6969" y="3534"/>
                    </a:lnTo>
                    <a:lnTo>
                      <a:pt x="6850" y="3463"/>
                    </a:lnTo>
                    <a:lnTo>
                      <a:pt x="6728" y="3395"/>
                    </a:lnTo>
                    <a:lnTo>
                      <a:pt x="6604" y="3333"/>
                    </a:lnTo>
                    <a:lnTo>
                      <a:pt x="6479" y="3275"/>
                    </a:lnTo>
                    <a:lnTo>
                      <a:pt x="6351" y="3222"/>
                    </a:lnTo>
                    <a:lnTo>
                      <a:pt x="6221" y="3174"/>
                    </a:lnTo>
                    <a:lnTo>
                      <a:pt x="6090" y="3131"/>
                    </a:lnTo>
                    <a:lnTo>
                      <a:pt x="5958" y="3092"/>
                    </a:lnTo>
                    <a:lnTo>
                      <a:pt x="5824" y="3059"/>
                    </a:lnTo>
                    <a:lnTo>
                      <a:pt x="5688" y="3031"/>
                    </a:lnTo>
                    <a:lnTo>
                      <a:pt x="5552" y="3008"/>
                    </a:lnTo>
                    <a:lnTo>
                      <a:pt x="5415" y="2989"/>
                    </a:lnTo>
                    <a:lnTo>
                      <a:pt x="5277" y="2976"/>
                    </a:lnTo>
                    <a:lnTo>
                      <a:pt x="5150" y="2969"/>
                    </a:lnTo>
                    <a:lnTo>
                      <a:pt x="5150" y="3457"/>
                    </a:lnTo>
                    <a:lnTo>
                      <a:pt x="5149" y="3477"/>
                    </a:lnTo>
                    <a:lnTo>
                      <a:pt x="5145" y="3496"/>
                    </a:lnTo>
                    <a:lnTo>
                      <a:pt x="5139" y="3514"/>
                    </a:lnTo>
                    <a:lnTo>
                      <a:pt x="5130" y="3532"/>
                    </a:lnTo>
                    <a:lnTo>
                      <a:pt x="5119" y="3548"/>
                    </a:lnTo>
                    <a:lnTo>
                      <a:pt x="5106" y="3563"/>
                    </a:lnTo>
                    <a:lnTo>
                      <a:pt x="5091" y="3576"/>
                    </a:lnTo>
                    <a:lnTo>
                      <a:pt x="5075" y="3587"/>
                    </a:lnTo>
                    <a:lnTo>
                      <a:pt x="5057" y="3596"/>
                    </a:lnTo>
                    <a:lnTo>
                      <a:pt x="5039" y="3602"/>
                    </a:lnTo>
                    <a:lnTo>
                      <a:pt x="5020" y="3606"/>
                    </a:lnTo>
                    <a:lnTo>
                      <a:pt x="5000" y="3607"/>
                    </a:lnTo>
                    <a:lnTo>
                      <a:pt x="4980" y="3606"/>
                    </a:lnTo>
                    <a:lnTo>
                      <a:pt x="4961" y="3602"/>
                    </a:lnTo>
                    <a:lnTo>
                      <a:pt x="4943" y="3596"/>
                    </a:lnTo>
                    <a:lnTo>
                      <a:pt x="4925" y="3587"/>
                    </a:lnTo>
                    <a:lnTo>
                      <a:pt x="4909" y="3576"/>
                    </a:lnTo>
                    <a:lnTo>
                      <a:pt x="4894" y="3563"/>
                    </a:lnTo>
                    <a:lnTo>
                      <a:pt x="4881" y="3548"/>
                    </a:lnTo>
                    <a:lnTo>
                      <a:pt x="4870" y="3532"/>
                    </a:lnTo>
                    <a:lnTo>
                      <a:pt x="4861" y="3514"/>
                    </a:lnTo>
                    <a:lnTo>
                      <a:pt x="4855" y="3496"/>
                    </a:lnTo>
                    <a:close/>
                    <a:moveTo>
                      <a:pt x="5765" y="6612"/>
                    </a:moveTo>
                    <a:lnTo>
                      <a:pt x="5766" y="6635"/>
                    </a:lnTo>
                    <a:lnTo>
                      <a:pt x="5767" y="6640"/>
                    </a:lnTo>
                    <a:lnTo>
                      <a:pt x="5767" y="6663"/>
                    </a:lnTo>
                    <a:lnTo>
                      <a:pt x="5767" y="6669"/>
                    </a:lnTo>
                    <a:lnTo>
                      <a:pt x="5767" y="6692"/>
                    </a:lnTo>
                    <a:lnTo>
                      <a:pt x="5766" y="6698"/>
                    </a:lnTo>
                    <a:lnTo>
                      <a:pt x="5765" y="6721"/>
                    </a:lnTo>
                    <a:lnTo>
                      <a:pt x="5765" y="6726"/>
                    </a:lnTo>
                    <a:lnTo>
                      <a:pt x="5763" y="6749"/>
                    </a:lnTo>
                    <a:lnTo>
                      <a:pt x="5762" y="6755"/>
                    </a:lnTo>
                    <a:lnTo>
                      <a:pt x="5759" y="6778"/>
                    </a:lnTo>
                    <a:lnTo>
                      <a:pt x="5758" y="6783"/>
                    </a:lnTo>
                    <a:lnTo>
                      <a:pt x="5754" y="6806"/>
                    </a:lnTo>
                    <a:lnTo>
                      <a:pt x="5753" y="6812"/>
                    </a:lnTo>
                    <a:lnTo>
                      <a:pt x="5749" y="6834"/>
                    </a:lnTo>
                    <a:lnTo>
                      <a:pt x="5747" y="6840"/>
                    </a:lnTo>
                    <a:lnTo>
                      <a:pt x="5742" y="6862"/>
                    </a:lnTo>
                    <a:lnTo>
                      <a:pt x="5741" y="6867"/>
                    </a:lnTo>
                    <a:lnTo>
                      <a:pt x="5734" y="6889"/>
                    </a:lnTo>
                    <a:lnTo>
                      <a:pt x="5733" y="6895"/>
                    </a:lnTo>
                    <a:lnTo>
                      <a:pt x="5725" y="6917"/>
                    </a:lnTo>
                    <a:lnTo>
                      <a:pt x="5724" y="6922"/>
                    </a:lnTo>
                    <a:lnTo>
                      <a:pt x="5716" y="6943"/>
                    </a:lnTo>
                    <a:lnTo>
                      <a:pt x="5714" y="6949"/>
                    </a:lnTo>
                    <a:lnTo>
                      <a:pt x="5705" y="6970"/>
                    </a:lnTo>
                    <a:lnTo>
                      <a:pt x="5703" y="6975"/>
                    </a:lnTo>
                    <a:lnTo>
                      <a:pt x="5693" y="6996"/>
                    </a:lnTo>
                    <a:lnTo>
                      <a:pt x="5691" y="7001"/>
                    </a:lnTo>
                    <a:lnTo>
                      <a:pt x="5680" y="7022"/>
                    </a:lnTo>
                    <a:lnTo>
                      <a:pt x="5678" y="7027"/>
                    </a:lnTo>
                    <a:lnTo>
                      <a:pt x="5666" y="7047"/>
                    </a:lnTo>
                    <a:lnTo>
                      <a:pt x="5663" y="7053"/>
                    </a:lnTo>
                    <a:lnTo>
                      <a:pt x="5651" y="7073"/>
                    </a:lnTo>
                    <a:lnTo>
                      <a:pt x="5648" y="7078"/>
                    </a:lnTo>
                    <a:lnTo>
                      <a:pt x="5635" y="7097"/>
                    </a:lnTo>
                    <a:lnTo>
                      <a:pt x="5632" y="7102"/>
                    </a:lnTo>
                    <a:lnTo>
                      <a:pt x="5619" y="7120"/>
                    </a:lnTo>
                    <a:lnTo>
                      <a:pt x="5615" y="7125"/>
                    </a:lnTo>
                    <a:lnTo>
                      <a:pt x="5601" y="7143"/>
                    </a:lnTo>
                    <a:lnTo>
                      <a:pt x="5598" y="7147"/>
                    </a:lnTo>
                    <a:lnTo>
                      <a:pt x="5583" y="7165"/>
                    </a:lnTo>
                    <a:lnTo>
                      <a:pt x="5579" y="7169"/>
                    </a:lnTo>
                    <a:lnTo>
                      <a:pt x="5564" y="7186"/>
                    </a:lnTo>
                    <a:lnTo>
                      <a:pt x="5560" y="7191"/>
                    </a:lnTo>
                    <a:lnTo>
                      <a:pt x="5544" y="7207"/>
                    </a:lnTo>
                    <a:lnTo>
                      <a:pt x="5540" y="7211"/>
                    </a:lnTo>
                    <a:lnTo>
                      <a:pt x="5524" y="7227"/>
                    </a:lnTo>
                    <a:lnTo>
                      <a:pt x="5520" y="7231"/>
                    </a:lnTo>
                    <a:lnTo>
                      <a:pt x="5503" y="7246"/>
                    </a:lnTo>
                    <a:lnTo>
                      <a:pt x="5498" y="7250"/>
                    </a:lnTo>
                    <a:lnTo>
                      <a:pt x="5481" y="7264"/>
                    </a:lnTo>
                    <a:lnTo>
                      <a:pt x="5476" y="7268"/>
                    </a:lnTo>
                    <a:lnTo>
                      <a:pt x="5458" y="7282"/>
                    </a:lnTo>
                    <a:lnTo>
                      <a:pt x="5454" y="7285"/>
                    </a:lnTo>
                    <a:lnTo>
                      <a:pt x="5435" y="7299"/>
                    </a:lnTo>
                    <a:lnTo>
                      <a:pt x="5430" y="7302"/>
                    </a:lnTo>
                    <a:lnTo>
                      <a:pt x="5411" y="7314"/>
                    </a:lnTo>
                    <a:lnTo>
                      <a:pt x="5406" y="7317"/>
                    </a:lnTo>
                    <a:lnTo>
                      <a:pt x="5387" y="7329"/>
                    </a:lnTo>
                    <a:lnTo>
                      <a:pt x="5381" y="7332"/>
                    </a:lnTo>
                    <a:lnTo>
                      <a:pt x="5361" y="7344"/>
                    </a:lnTo>
                    <a:lnTo>
                      <a:pt x="5356" y="7346"/>
                    </a:lnTo>
                    <a:lnTo>
                      <a:pt x="5335" y="7357"/>
                    </a:lnTo>
                    <a:lnTo>
                      <a:pt x="5330" y="7359"/>
                    </a:lnTo>
                    <a:lnTo>
                      <a:pt x="5309" y="7369"/>
                    </a:lnTo>
                    <a:lnTo>
                      <a:pt x="5304" y="7371"/>
                    </a:lnTo>
                    <a:lnTo>
                      <a:pt x="5283" y="7380"/>
                    </a:lnTo>
                    <a:lnTo>
                      <a:pt x="5278" y="7382"/>
                    </a:lnTo>
                    <a:lnTo>
                      <a:pt x="5256" y="7390"/>
                    </a:lnTo>
                    <a:lnTo>
                      <a:pt x="5251" y="7392"/>
                    </a:lnTo>
                    <a:lnTo>
                      <a:pt x="5229" y="7399"/>
                    </a:lnTo>
                    <a:lnTo>
                      <a:pt x="5224" y="7400"/>
                    </a:lnTo>
                    <a:lnTo>
                      <a:pt x="5201" y="7407"/>
                    </a:lnTo>
                    <a:lnTo>
                      <a:pt x="5196" y="7408"/>
                    </a:lnTo>
                    <a:lnTo>
                      <a:pt x="5174" y="7414"/>
                    </a:lnTo>
                    <a:lnTo>
                      <a:pt x="5168" y="7415"/>
                    </a:lnTo>
                    <a:lnTo>
                      <a:pt x="5146" y="7420"/>
                    </a:lnTo>
                    <a:lnTo>
                      <a:pt x="5140" y="7421"/>
                    </a:lnTo>
                    <a:lnTo>
                      <a:pt x="5117" y="7425"/>
                    </a:lnTo>
                    <a:lnTo>
                      <a:pt x="5112" y="7426"/>
                    </a:lnTo>
                    <a:lnTo>
                      <a:pt x="5089" y="7429"/>
                    </a:lnTo>
                    <a:lnTo>
                      <a:pt x="5083" y="7429"/>
                    </a:lnTo>
                    <a:lnTo>
                      <a:pt x="5060" y="7432"/>
                    </a:lnTo>
                    <a:lnTo>
                      <a:pt x="5055" y="7432"/>
                    </a:lnTo>
                    <a:lnTo>
                      <a:pt x="5032" y="7433"/>
                    </a:lnTo>
                    <a:lnTo>
                      <a:pt x="5026" y="7434"/>
                    </a:lnTo>
                    <a:lnTo>
                      <a:pt x="5003" y="7434"/>
                    </a:lnTo>
                    <a:lnTo>
                      <a:pt x="4997" y="7434"/>
                    </a:lnTo>
                    <a:lnTo>
                      <a:pt x="4974" y="7434"/>
                    </a:lnTo>
                    <a:lnTo>
                      <a:pt x="4968" y="7433"/>
                    </a:lnTo>
                    <a:lnTo>
                      <a:pt x="4945" y="7432"/>
                    </a:lnTo>
                    <a:lnTo>
                      <a:pt x="4940" y="7432"/>
                    </a:lnTo>
                    <a:lnTo>
                      <a:pt x="4917" y="7429"/>
                    </a:lnTo>
                    <a:lnTo>
                      <a:pt x="4911" y="7429"/>
                    </a:lnTo>
                    <a:lnTo>
                      <a:pt x="4888" y="7426"/>
                    </a:lnTo>
                    <a:lnTo>
                      <a:pt x="4883" y="7425"/>
                    </a:lnTo>
                    <a:lnTo>
                      <a:pt x="4860" y="7421"/>
                    </a:lnTo>
                    <a:lnTo>
                      <a:pt x="4854" y="7420"/>
                    </a:lnTo>
                    <a:lnTo>
                      <a:pt x="4832" y="7415"/>
                    </a:lnTo>
                    <a:lnTo>
                      <a:pt x="4826" y="7414"/>
                    </a:lnTo>
                    <a:lnTo>
                      <a:pt x="4804" y="7408"/>
                    </a:lnTo>
                    <a:lnTo>
                      <a:pt x="4799" y="7407"/>
                    </a:lnTo>
                    <a:lnTo>
                      <a:pt x="4776" y="7400"/>
                    </a:lnTo>
                    <a:lnTo>
                      <a:pt x="4771" y="7399"/>
                    </a:lnTo>
                    <a:lnTo>
                      <a:pt x="4749" y="7392"/>
                    </a:lnTo>
                    <a:lnTo>
                      <a:pt x="4744" y="7390"/>
                    </a:lnTo>
                    <a:lnTo>
                      <a:pt x="4722" y="7382"/>
                    </a:lnTo>
                    <a:lnTo>
                      <a:pt x="4717" y="7380"/>
                    </a:lnTo>
                    <a:lnTo>
                      <a:pt x="4696" y="7371"/>
                    </a:lnTo>
                    <a:lnTo>
                      <a:pt x="4691" y="7369"/>
                    </a:lnTo>
                    <a:lnTo>
                      <a:pt x="4670" y="7359"/>
                    </a:lnTo>
                    <a:lnTo>
                      <a:pt x="4665" y="7357"/>
                    </a:lnTo>
                    <a:lnTo>
                      <a:pt x="4644" y="7346"/>
                    </a:lnTo>
                    <a:lnTo>
                      <a:pt x="4639" y="7344"/>
                    </a:lnTo>
                    <a:lnTo>
                      <a:pt x="4619" y="7332"/>
                    </a:lnTo>
                    <a:lnTo>
                      <a:pt x="4613" y="7329"/>
                    </a:lnTo>
                    <a:lnTo>
                      <a:pt x="4594" y="7317"/>
                    </a:lnTo>
                    <a:lnTo>
                      <a:pt x="4589" y="7314"/>
                    </a:lnTo>
                    <a:lnTo>
                      <a:pt x="4570" y="7302"/>
                    </a:lnTo>
                    <a:lnTo>
                      <a:pt x="4565" y="7299"/>
                    </a:lnTo>
                    <a:lnTo>
                      <a:pt x="4546" y="7285"/>
                    </a:lnTo>
                    <a:lnTo>
                      <a:pt x="4542" y="7282"/>
                    </a:lnTo>
                    <a:lnTo>
                      <a:pt x="4524" y="7268"/>
                    </a:lnTo>
                    <a:lnTo>
                      <a:pt x="4519" y="7264"/>
                    </a:lnTo>
                    <a:lnTo>
                      <a:pt x="4502" y="7250"/>
                    </a:lnTo>
                    <a:lnTo>
                      <a:pt x="4497" y="7246"/>
                    </a:lnTo>
                    <a:lnTo>
                      <a:pt x="4480" y="7231"/>
                    </a:lnTo>
                    <a:lnTo>
                      <a:pt x="4476" y="7227"/>
                    </a:lnTo>
                    <a:lnTo>
                      <a:pt x="4460" y="7211"/>
                    </a:lnTo>
                    <a:lnTo>
                      <a:pt x="4456" y="7207"/>
                    </a:lnTo>
                    <a:lnTo>
                      <a:pt x="4440" y="7191"/>
                    </a:lnTo>
                    <a:lnTo>
                      <a:pt x="4436" y="7186"/>
                    </a:lnTo>
                    <a:lnTo>
                      <a:pt x="4421" y="7169"/>
                    </a:lnTo>
                    <a:lnTo>
                      <a:pt x="4417" y="7165"/>
                    </a:lnTo>
                    <a:lnTo>
                      <a:pt x="4402" y="7147"/>
                    </a:lnTo>
                    <a:lnTo>
                      <a:pt x="4399" y="7143"/>
                    </a:lnTo>
                    <a:lnTo>
                      <a:pt x="4385" y="7125"/>
                    </a:lnTo>
                    <a:lnTo>
                      <a:pt x="4381" y="7120"/>
                    </a:lnTo>
                    <a:lnTo>
                      <a:pt x="4368" y="7102"/>
                    </a:lnTo>
                    <a:lnTo>
                      <a:pt x="4365" y="7097"/>
                    </a:lnTo>
                    <a:lnTo>
                      <a:pt x="4352" y="7078"/>
                    </a:lnTo>
                    <a:lnTo>
                      <a:pt x="4349" y="7073"/>
                    </a:lnTo>
                    <a:lnTo>
                      <a:pt x="4337" y="7053"/>
                    </a:lnTo>
                    <a:lnTo>
                      <a:pt x="4334" y="7047"/>
                    </a:lnTo>
                    <a:lnTo>
                      <a:pt x="4322" y="7027"/>
                    </a:lnTo>
                    <a:lnTo>
                      <a:pt x="4320" y="7022"/>
                    </a:lnTo>
                    <a:lnTo>
                      <a:pt x="4309" y="7001"/>
                    </a:lnTo>
                    <a:lnTo>
                      <a:pt x="4307" y="6996"/>
                    </a:lnTo>
                    <a:lnTo>
                      <a:pt x="4297" y="6975"/>
                    </a:lnTo>
                    <a:lnTo>
                      <a:pt x="4295" y="6970"/>
                    </a:lnTo>
                    <a:lnTo>
                      <a:pt x="4286" y="6949"/>
                    </a:lnTo>
                    <a:lnTo>
                      <a:pt x="4284" y="6943"/>
                    </a:lnTo>
                    <a:lnTo>
                      <a:pt x="4276" y="6922"/>
                    </a:lnTo>
                    <a:lnTo>
                      <a:pt x="4275" y="6917"/>
                    </a:lnTo>
                    <a:lnTo>
                      <a:pt x="4267" y="6895"/>
                    </a:lnTo>
                    <a:lnTo>
                      <a:pt x="4266" y="6889"/>
                    </a:lnTo>
                    <a:lnTo>
                      <a:pt x="4259" y="6867"/>
                    </a:lnTo>
                    <a:lnTo>
                      <a:pt x="4258" y="6862"/>
                    </a:lnTo>
                    <a:lnTo>
                      <a:pt x="4253" y="6840"/>
                    </a:lnTo>
                    <a:lnTo>
                      <a:pt x="4251" y="6834"/>
                    </a:lnTo>
                    <a:lnTo>
                      <a:pt x="4247" y="6812"/>
                    </a:lnTo>
                    <a:lnTo>
                      <a:pt x="4246" y="6806"/>
                    </a:lnTo>
                    <a:lnTo>
                      <a:pt x="4242" y="6783"/>
                    </a:lnTo>
                    <a:lnTo>
                      <a:pt x="4241" y="6778"/>
                    </a:lnTo>
                    <a:lnTo>
                      <a:pt x="4238" y="6755"/>
                    </a:lnTo>
                    <a:lnTo>
                      <a:pt x="4237" y="6749"/>
                    </a:lnTo>
                    <a:lnTo>
                      <a:pt x="4235" y="6726"/>
                    </a:lnTo>
                    <a:lnTo>
                      <a:pt x="4235" y="6721"/>
                    </a:lnTo>
                    <a:lnTo>
                      <a:pt x="4234" y="6698"/>
                    </a:lnTo>
                    <a:lnTo>
                      <a:pt x="4233" y="6692"/>
                    </a:lnTo>
                    <a:lnTo>
                      <a:pt x="4233" y="6669"/>
                    </a:lnTo>
                    <a:lnTo>
                      <a:pt x="4233" y="6663"/>
                    </a:lnTo>
                    <a:lnTo>
                      <a:pt x="4233" y="6640"/>
                    </a:lnTo>
                    <a:lnTo>
                      <a:pt x="4234" y="6635"/>
                    </a:lnTo>
                    <a:lnTo>
                      <a:pt x="4235" y="6612"/>
                    </a:lnTo>
                    <a:lnTo>
                      <a:pt x="4235" y="6606"/>
                    </a:lnTo>
                    <a:lnTo>
                      <a:pt x="4237" y="6583"/>
                    </a:lnTo>
                    <a:lnTo>
                      <a:pt x="4238" y="6578"/>
                    </a:lnTo>
                    <a:lnTo>
                      <a:pt x="4241" y="6555"/>
                    </a:lnTo>
                    <a:lnTo>
                      <a:pt x="4242" y="6549"/>
                    </a:lnTo>
                    <a:lnTo>
                      <a:pt x="4246" y="6527"/>
                    </a:lnTo>
                    <a:lnTo>
                      <a:pt x="4247" y="6521"/>
                    </a:lnTo>
                    <a:lnTo>
                      <a:pt x="4251" y="6499"/>
                    </a:lnTo>
                    <a:lnTo>
                      <a:pt x="4253" y="6493"/>
                    </a:lnTo>
                    <a:lnTo>
                      <a:pt x="4258" y="6471"/>
                    </a:lnTo>
                    <a:lnTo>
                      <a:pt x="4260" y="6466"/>
                    </a:lnTo>
                    <a:lnTo>
                      <a:pt x="4266" y="6443"/>
                    </a:lnTo>
                    <a:lnTo>
                      <a:pt x="4267" y="6438"/>
                    </a:lnTo>
                    <a:lnTo>
                      <a:pt x="4275" y="6416"/>
                    </a:lnTo>
                    <a:lnTo>
                      <a:pt x="4276" y="6411"/>
                    </a:lnTo>
                    <a:lnTo>
                      <a:pt x="4284" y="6389"/>
                    </a:lnTo>
                    <a:lnTo>
                      <a:pt x="4286" y="6384"/>
                    </a:lnTo>
                    <a:lnTo>
                      <a:pt x="4295" y="6363"/>
                    </a:lnTo>
                    <a:lnTo>
                      <a:pt x="4297" y="6358"/>
                    </a:lnTo>
                    <a:lnTo>
                      <a:pt x="4307" y="6337"/>
                    </a:lnTo>
                    <a:lnTo>
                      <a:pt x="4309" y="6332"/>
                    </a:lnTo>
                    <a:lnTo>
                      <a:pt x="4320" y="6311"/>
                    </a:lnTo>
                    <a:lnTo>
                      <a:pt x="4322" y="6306"/>
                    </a:lnTo>
                    <a:lnTo>
                      <a:pt x="4334" y="6286"/>
                    </a:lnTo>
                    <a:lnTo>
                      <a:pt x="4337" y="6280"/>
                    </a:lnTo>
                    <a:lnTo>
                      <a:pt x="4349" y="6260"/>
                    </a:lnTo>
                    <a:lnTo>
                      <a:pt x="4352" y="6255"/>
                    </a:lnTo>
                    <a:lnTo>
                      <a:pt x="4365" y="6236"/>
                    </a:lnTo>
                    <a:lnTo>
                      <a:pt x="4368" y="6231"/>
                    </a:lnTo>
                    <a:lnTo>
                      <a:pt x="4381" y="6213"/>
                    </a:lnTo>
                    <a:lnTo>
                      <a:pt x="4385" y="6208"/>
                    </a:lnTo>
                    <a:lnTo>
                      <a:pt x="4399" y="6190"/>
                    </a:lnTo>
                    <a:lnTo>
                      <a:pt x="4402" y="6186"/>
                    </a:lnTo>
                    <a:lnTo>
                      <a:pt x="4417" y="6168"/>
                    </a:lnTo>
                    <a:lnTo>
                      <a:pt x="4421" y="6164"/>
                    </a:lnTo>
                    <a:lnTo>
                      <a:pt x="4436" y="6147"/>
                    </a:lnTo>
                    <a:lnTo>
                      <a:pt x="4440" y="6142"/>
                    </a:lnTo>
                    <a:lnTo>
                      <a:pt x="4456" y="6126"/>
                    </a:lnTo>
                    <a:lnTo>
                      <a:pt x="4460" y="6122"/>
                    </a:lnTo>
                    <a:lnTo>
                      <a:pt x="4476" y="6106"/>
                    </a:lnTo>
                    <a:lnTo>
                      <a:pt x="4480" y="6102"/>
                    </a:lnTo>
                    <a:lnTo>
                      <a:pt x="4497" y="6087"/>
                    </a:lnTo>
                    <a:lnTo>
                      <a:pt x="4502" y="6083"/>
                    </a:lnTo>
                    <a:lnTo>
                      <a:pt x="4519" y="6069"/>
                    </a:lnTo>
                    <a:lnTo>
                      <a:pt x="4524" y="6065"/>
                    </a:lnTo>
                    <a:lnTo>
                      <a:pt x="4542" y="6051"/>
                    </a:lnTo>
                    <a:lnTo>
                      <a:pt x="4546" y="6048"/>
                    </a:lnTo>
                    <a:lnTo>
                      <a:pt x="4565" y="6034"/>
                    </a:lnTo>
                    <a:lnTo>
                      <a:pt x="4570" y="6031"/>
                    </a:lnTo>
                    <a:lnTo>
                      <a:pt x="4589" y="6019"/>
                    </a:lnTo>
                    <a:lnTo>
                      <a:pt x="4594" y="6016"/>
                    </a:lnTo>
                    <a:lnTo>
                      <a:pt x="4613" y="6004"/>
                    </a:lnTo>
                    <a:lnTo>
                      <a:pt x="4619" y="6001"/>
                    </a:lnTo>
                    <a:lnTo>
                      <a:pt x="4639" y="5989"/>
                    </a:lnTo>
                    <a:lnTo>
                      <a:pt x="4644" y="5987"/>
                    </a:lnTo>
                    <a:lnTo>
                      <a:pt x="4665" y="5976"/>
                    </a:lnTo>
                    <a:lnTo>
                      <a:pt x="4670" y="5974"/>
                    </a:lnTo>
                    <a:lnTo>
                      <a:pt x="4691" y="5964"/>
                    </a:lnTo>
                    <a:lnTo>
                      <a:pt x="4696" y="5962"/>
                    </a:lnTo>
                    <a:lnTo>
                      <a:pt x="4717" y="5953"/>
                    </a:lnTo>
                    <a:lnTo>
                      <a:pt x="4722" y="5951"/>
                    </a:lnTo>
                    <a:lnTo>
                      <a:pt x="4744" y="5943"/>
                    </a:lnTo>
                    <a:lnTo>
                      <a:pt x="4749" y="5941"/>
                    </a:lnTo>
                    <a:lnTo>
                      <a:pt x="4771" y="5934"/>
                    </a:lnTo>
                    <a:lnTo>
                      <a:pt x="4776" y="5933"/>
                    </a:lnTo>
                    <a:lnTo>
                      <a:pt x="4799" y="5926"/>
                    </a:lnTo>
                    <a:lnTo>
                      <a:pt x="4804" y="5925"/>
                    </a:lnTo>
                    <a:lnTo>
                      <a:pt x="4826" y="5919"/>
                    </a:lnTo>
                    <a:lnTo>
                      <a:pt x="4832" y="5918"/>
                    </a:lnTo>
                    <a:lnTo>
                      <a:pt x="4854" y="5913"/>
                    </a:lnTo>
                    <a:lnTo>
                      <a:pt x="4860" y="5912"/>
                    </a:lnTo>
                    <a:lnTo>
                      <a:pt x="4883" y="5908"/>
                    </a:lnTo>
                    <a:lnTo>
                      <a:pt x="4888" y="5907"/>
                    </a:lnTo>
                    <a:lnTo>
                      <a:pt x="4911" y="5904"/>
                    </a:lnTo>
                    <a:lnTo>
                      <a:pt x="4917" y="5904"/>
                    </a:lnTo>
                    <a:lnTo>
                      <a:pt x="4940" y="5901"/>
                    </a:lnTo>
                    <a:lnTo>
                      <a:pt x="4945" y="5901"/>
                    </a:lnTo>
                    <a:lnTo>
                      <a:pt x="4968" y="5900"/>
                    </a:lnTo>
                    <a:lnTo>
                      <a:pt x="4974" y="5899"/>
                    </a:lnTo>
                    <a:lnTo>
                      <a:pt x="4997" y="5899"/>
                    </a:lnTo>
                    <a:lnTo>
                      <a:pt x="5003" y="5899"/>
                    </a:lnTo>
                    <a:lnTo>
                      <a:pt x="5026" y="5899"/>
                    </a:lnTo>
                    <a:lnTo>
                      <a:pt x="5032" y="5900"/>
                    </a:lnTo>
                    <a:lnTo>
                      <a:pt x="5055" y="5901"/>
                    </a:lnTo>
                    <a:lnTo>
                      <a:pt x="5060" y="5901"/>
                    </a:lnTo>
                    <a:lnTo>
                      <a:pt x="5083" y="5904"/>
                    </a:lnTo>
                    <a:lnTo>
                      <a:pt x="5089" y="5904"/>
                    </a:lnTo>
                    <a:lnTo>
                      <a:pt x="5112" y="5907"/>
                    </a:lnTo>
                    <a:lnTo>
                      <a:pt x="5117" y="5908"/>
                    </a:lnTo>
                    <a:lnTo>
                      <a:pt x="5140" y="5912"/>
                    </a:lnTo>
                    <a:lnTo>
                      <a:pt x="5146" y="5913"/>
                    </a:lnTo>
                    <a:lnTo>
                      <a:pt x="5168" y="5918"/>
                    </a:lnTo>
                    <a:lnTo>
                      <a:pt x="5174" y="5919"/>
                    </a:lnTo>
                    <a:lnTo>
                      <a:pt x="5196" y="5925"/>
                    </a:lnTo>
                    <a:lnTo>
                      <a:pt x="5201" y="5926"/>
                    </a:lnTo>
                    <a:lnTo>
                      <a:pt x="5224" y="5933"/>
                    </a:lnTo>
                    <a:lnTo>
                      <a:pt x="5229" y="5934"/>
                    </a:lnTo>
                    <a:lnTo>
                      <a:pt x="5251" y="5941"/>
                    </a:lnTo>
                    <a:lnTo>
                      <a:pt x="5256" y="5943"/>
                    </a:lnTo>
                    <a:lnTo>
                      <a:pt x="5278" y="5951"/>
                    </a:lnTo>
                    <a:lnTo>
                      <a:pt x="5283" y="5953"/>
                    </a:lnTo>
                    <a:lnTo>
                      <a:pt x="5304" y="5962"/>
                    </a:lnTo>
                    <a:lnTo>
                      <a:pt x="5309" y="5964"/>
                    </a:lnTo>
                    <a:lnTo>
                      <a:pt x="5330" y="5974"/>
                    </a:lnTo>
                    <a:lnTo>
                      <a:pt x="5335" y="5976"/>
                    </a:lnTo>
                    <a:lnTo>
                      <a:pt x="5356" y="5987"/>
                    </a:lnTo>
                    <a:lnTo>
                      <a:pt x="5361" y="5989"/>
                    </a:lnTo>
                    <a:lnTo>
                      <a:pt x="5381" y="6001"/>
                    </a:lnTo>
                    <a:lnTo>
                      <a:pt x="5387" y="6004"/>
                    </a:lnTo>
                    <a:lnTo>
                      <a:pt x="5406" y="6016"/>
                    </a:lnTo>
                    <a:lnTo>
                      <a:pt x="5411" y="6019"/>
                    </a:lnTo>
                    <a:lnTo>
                      <a:pt x="5430" y="6031"/>
                    </a:lnTo>
                    <a:lnTo>
                      <a:pt x="5435" y="6034"/>
                    </a:lnTo>
                    <a:lnTo>
                      <a:pt x="5454" y="6048"/>
                    </a:lnTo>
                    <a:lnTo>
                      <a:pt x="5458" y="6051"/>
                    </a:lnTo>
                    <a:lnTo>
                      <a:pt x="5476" y="6065"/>
                    </a:lnTo>
                    <a:lnTo>
                      <a:pt x="5481" y="6069"/>
                    </a:lnTo>
                    <a:lnTo>
                      <a:pt x="5498" y="6083"/>
                    </a:lnTo>
                    <a:lnTo>
                      <a:pt x="5503" y="6087"/>
                    </a:lnTo>
                    <a:lnTo>
                      <a:pt x="5520" y="6102"/>
                    </a:lnTo>
                    <a:lnTo>
                      <a:pt x="5524" y="6106"/>
                    </a:lnTo>
                    <a:lnTo>
                      <a:pt x="5540" y="6122"/>
                    </a:lnTo>
                    <a:lnTo>
                      <a:pt x="5544" y="6126"/>
                    </a:lnTo>
                    <a:lnTo>
                      <a:pt x="5560" y="6142"/>
                    </a:lnTo>
                    <a:lnTo>
                      <a:pt x="5564" y="6147"/>
                    </a:lnTo>
                    <a:lnTo>
                      <a:pt x="5579" y="6164"/>
                    </a:lnTo>
                    <a:lnTo>
                      <a:pt x="5583" y="6168"/>
                    </a:lnTo>
                    <a:lnTo>
                      <a:pt x="5598" y="6186"/>
                    </a:lnTo>
                    <a:lnTo>
                      <a:pt x="5601" y="6190"/>
                    </a:lnTo>
                    <a:lnTo>
                      <a:pt x="5615" y="6208"/>
                    </a:lnTo>
                    <a:lnTo>
                      <a:pt x="5619" y="6213"/>
                    </a:lnTo>
                    <a:lnTo>
                      <a:pt x="5632" y="6231"/>
                    </a:lnTo>
                    <a:lnTo>
                      <a:pt x="5635" y="6236"/>
                    </a:lnTo>
                    <a:lnTo>
                      <a:pt x="5648" y="6255"/>
                    </a:lnTo>
                    <a:lnTo>
                      <a:pt x="5651" y="6260"/>
                    </a:lnTo>
                    <a:lnTo>
                      <a:pt x="5663" y="6280"/>
                    </a:lnTo>
                    <a:lnTo>
                      <a:pt x="5666" y="6286"/>
                    </a:lnTo>
                    <a:lnTo>
                      <a:pt x="5678" y="6306"/>
                    </a:lnTo>
                    <a:lnTo>
                      <a:pt x="5680" y="6311"/>
                    </a:lnTo>
                    <a:lnTo>
                      <a:pt x="5691" y="6332"/>
                    </a:lnTo>
                    <a:lnTo>
                      <a:pt x="5693" y="6337"/>
                    </a:lnTo>
                    <a:lnTo>
                      <a:pt x="5703" y="6358"/>
                    </a:lnTo>
                    <a:lnTo>
                      <a:pt x="5705" y="6363"/>
                    </a:lnTo>
                    <a:lnTo>
                      <a:pt x="5714" y="6384"/>
                    </a:lnTo>
                    <a:lnTo>
                      <a:pt x="5716" y="6389"/>
                    </a:lnTo>
                    <a:lnTo>
                      <a:pt x="5724" y="6411"/>
                    </a:lnTo>
                    <a:lnTo>
                      <a:pt x="5725" y="6416"/>
                    </a:lnTo>
                    <a:lnTo>
                      <a:pt x="5733" y="6438"/>
                    </a:lnTo>
                    <a:lnTo>
                      <a:pt x="5734" y="6443"/>
                    </a:lnTo>
                    <a:lnTo>
                      <a:pt x="5740" y="6466"/>
                    </a:lnTo>
                    <a:lnTo>
                      <a:pt x="5742" y="6471"/>
                    </a:lnTo>
                    <a:lnTo>
                      <a:pt x="5747" y="6493"/>
                    </a:lnTo>
                    <a:lnTo>
                      <a:pt x="5749" y="6499"/>
                    </a:lnTo>
                    <a:lnTo>
                      <a:pt x="5753" y="6521"/>
                    </a:lnTo>
                    <a:lnTo>
                      <a:pt x="5754" y="6527"/>
                    </a:lnTo>
                    <a:lnTo>
                      <a:pt x="5758" y="6549"/>
                    </a:lnTo>
                    <a:lnTo>
                      <a:pt x="5759" y="6555"/>
                    </a:lnTo>
                    <a:lnTo>
                      <a:pt x="5762" y="6578"/>
                    </a:lnTo>
                    <a:lnTo>
                      <a:pt x="5763" y="6583"/>
                    </a:lnTo>
                    <a:lnTo>
                      <a:pt x="5765" y="6606"/>
                    </a:lnTo>
                    <a:lnTo>
                      <a:pt x="5765" y="6612"/>
                    </a:lnTo>
                    <a:close/>
                    <a:moveTo>
                      <a:pt x="5464" y="6719"/>
                    </a:moveTo>
                    <a:lnTo>
                      <a:pt x="5466" y="6701"/>
                    </a:lnTo>
                    <a:lnTo>
                      <a:pt x="5467" y="6684"/>
                    </a:lnTo>
                    <a:lnTo>
                      <a:pt x="5467" y="6666"/>
                    </a:lnTo>
                    <a:lnTo>
                      <a:pt x="5467" y="6648"/>
                    </a:lnTo>
                    <a:lnTo>
                      <a:pt x="5466" y="6631"/>
                    </a:lnTo>
                    <a:lnTo>
                      <a:pt x="5464" y="6614"/>
                    </a:lnTo>
                    <a:lnTo>
                      <a:pt x="5462" y="6596"/>
                    </a:lnTo>
                    <a:lnTo>
                      <a:pt x="5459" y="6579"/>
                    </a:lnTo>
                    <a:lnTo>
                      <a:pt x="5455" y="6562"/>
                    </a:lnTo>
                    <a:lnTo>
                      <a:pt x="5451" y="6545"/>
                    </a:lnTo>
                    <a:lnTo>
                      <a:pt x="5446" y="6529"/>
                    </a:lnTo>
                    <a:lnTo>
                      <a:pt x="5441" y="6512"/>
                    </a:lnTo>
                    <a:lnTo>
                      <a:pt x="5435" y="6496"/>
                    </a:lnTo>
                    <a:lnTo>
                      <a:pt x="5428" y="6480"/>
                    </a:lnTo>
                    <a:lnTo>
                      <a:pt x="5421" y="6464"/>
                    </a:lnTo>
                    <a:lnTo>
                      <a:pt x="5413" y="6448"/>
                    </a:lnTo>
                    <a:lnTo>
                      <a:pt x="5405" y="6433"/>
                    </a:lnTo>
                    <a:lnTo>
                      <a:pt x="5396" y="6419"/>
                    </a:lnTo>
                    <a:lnTo>
                      <a:pt x="5386" y="6404"/>
                    </a:lnTo>
                    <a:lnTo>
                      <a:pt x="5376" y="6389"/>
                    </a:lnTo>
                    <a:lnTo>
                      <a:pt x="5365" y="6375"/>
                    </a:lnTo>
                    <a:lnTo>
                      <a:pt x="5354" y="6362"/>
                    </a:lnTo>
                    <a:lnTo>
                      <a:pt x="5342" y="6349"/>
                    </a:lnTo>
                    <a:lnTo>
                      <a:pt x="5330" y="6336"/>
                    </a:lnTo>
                    <a:lnTo>
                      <a:pt x="5318" y="6324"/>
                    </a:lnTo>
                    <a:lnTo>
                      <a:pt x="5305" y="6312"/>
                    </a:lnTo>
                    <a:lnTo>
                      <a:pt x="5291" y="6301"/>
                    </a:lnTo>
                    <a:lnTo>
                      <a:pt x="5277" y="6290"/>
                    </a:lnTo>
                    <a:lnTo>
                      <a:pt x="5263" y="6280"/>
                    </a:lnTo>
                    <a:lnTo>
                      <a:pt x="5249" y="6271"/>
                    </a:lnTo>
                    <a:lnTo>
                      <a:pt x="5234" y="6262"/>
                    </a:lnTo>
                    <a:lnTo>
                      <a:pt x="5219" y="6254"/>
                    </a:lnTo>
                    <a:lnTo>
                      <a:pt x="5203" y="6246"/>
                    </a:lnTo>
                    <a:lnTo>
                      <a:pt x="5187" y="6238"/>
                    </a:lnTo>
                    <a:lnTo>
                      <a:pt x="5171" y="6232"/>
                    </a:lnTo>
                    <a:lnTo>
                      <a:pt x="5154" y="6225"/>
                    </a:lnTo>
                    <a:lnTo>
                      <a:pt x="5138" y="6220"/>
                    </a:lnTo>
                    <a:lnTo>
                      <a:pt x="5121" y="6215"/>
                    </a:lnTo>
                    <a:lnTo>
                      <a:pt x="5104" y="6211"/>
                    </a:lnTo>
                    <a:lnTo>
                      <a:pt x="5087" y="6207"/>
                    </a:lnTo>
                    <a:lnTo>
                      <a:pt x="5069" y="6204"/>
                    </a:lnTo>
                    <a:lnTo>
                      <a:pt x="5052" y="6202"/>
                    </a:lnTo>
                    <a:lnTo>
                      <a:pt x="5035" y="6200"/>
                    </a:lnTo>
                    <a:lnTo>
                      <a:pt x="5017" y="6199"/>
                    </a:lnTo>
                    <a:lnTo>
                      <a:pt x="5000" y="6199"/>
                    </a:lnTo>
                    <a:lnTo>
                      <a:pt x="4983" y="6199"/>
                    </a:lnTo>
                    <a:lnTo>
                      <a:pt x="4965" y="6200"/>
                    </a:lnTo>
                    <a:lnTo>
                      <a:pt x="4948" y="6202"/>
                    </a:lnTo>
                    <a:lnTo>
                      <a:pt x="4931" y="6204"/>
                    </a:lnTo>
                    <a:lnTo>
                      <a:pt x="4913" y="6207"/>
                    </a:lnTo>
                    <a:lnTo>
                      <a:pt x="4896" y="6211"/>
                    </a:lnTo>
                    <a:lnTo>
                      <a:pt x="4879" y="6215"/>
                    </a:lnTo>
                    <a:lnTo>
                      <a:pt x="4862" y="6220"/>
                    </a:lnTo>
                    <a:lnTo>
                      <a:pt x="4846" y="6225"/>
                    </a:lnTo>
                    <a:lnTo>
                      <a:pt x="4829" y="6232"/>
                    </a:lnTo>
                    <a:lnTo>
                      <a:pt x="4813" y="6238"/>
                    </a:lnTo>
                    <a:lnTo>
                      <a:pt x="4797" y="6246"/>
                    </a:lnTo>
                    <a:lnTo>
                      <a:pt x="4781" y="6254"/>
                    </a:lnTo>
                    <a:lnTo>
                      <a:pt x="4766" y="6262"/>
                    </a:lnTo>
                    <a:lnTo>
                      <a:pt x="4751" y="6271"/>
                    </a:lnTo>
                    <a:lnTo>
                      <a:pt x="4737" y="6280"/>
                    </a:lnTo>
                    <a:lnTo>
                      <a:pt x="4723" y="6290"/>
                    </a:lnTo>
                    <a:lnTo>
                      <a:pt x="4709" y="6301"/>
                    </a:lnTo>
                    <a:lnTo>
                      <a:pt x="4695" y="6312"/>
                    </a:lnTo>
                    <a:lnTo>
                      <a:pt x="4682" y="6324"/>
                    </a:lnTo>
                    <a:lnTo>
                      <a:pt x="4670" y="6336"/>
                    </a:lnTo>
                    <a:lnTo>
                      <a:pt x="4658" y="6349"/>
                    </a:lnTo>
                    <a:lnTo>
                      <a:pt x="4646" y="6362"/>
                    </a:lnTo>
                    <a:lnTo>
                      <a:pt x="4635" y="6375"/>
                    </a:lnTo>
                    <a:lnTo>
                      <a:pt x="4624" y="6389"/>
                    </a:lnTo>
                    <a:lnTo>
                      <a:pt x="4614" y="6404"/>
                    </a:lnTo>
                    <a:lnTo>
                      <a:pt x="4604" y="6419"/>
                    </a:lnTo>
                    <a:lnTo>
                      <a:pt x="4595" y="6433"/>
                    </a:lnTo>
                    <a:lnTo>
                      <a:pt x="4587" y="6448"/>
                    </a:lnTo>
                    <a:lnTo>
                      <a:pt x="4579" y="6464"/>
                    </a:lnTo>
                    <a:lnTo>
                      <a:pt x="4572" y="6480"/>
                    </a:lnTo>
                    <a:lnTo>
                      <a:pt x="4565" y="6496"/>
                    </a:lnTo>
                    <a:lnTo>
                      <a:pt x="4559" y="6512"/>
                    </a:lnTo>
                    <a:lnTo>
                      <a:pt x="4554" y="6529"/>
                    </a:lnTo>
                    <a:lnTo>
                      <a:pt x="4549" y="6545"/>
                    </a:lnTo>
                    <a:lnTo>
                      <a:pt x="4545" y="6562"/>
                    </a:lnTo>
                    <a:lnTo>
                      <a:pt x="4541" y="6579"/>
                    </a:lnTo>
                    <a:lnTo>
                      <a:pt x="4538" y="6596"/>
                    </a:lnTo>
                    <a:lnTo>
                      <a:pt x="4536" y="6614"/>
                    </a:lnTo>
                    <a:lnTo>
                      <a:pt x="4534" y="6631"/>
                    </a:lnTo>
                    <a:lnTo>
                      <a:pt x="4533" y="6648"/>
                    </a:lnTo>
                    <a:lnTo>
                      <a:pt x="4533" y="6666"/>
                    </a:lnTo>
                    <a:lnTo>
                      <a:pt x="4533" y="6684"/>
                    </a:lnTo>
                    <a:lnTo>
                      <a:pt x="4534" y="6701"/>
                    </a:lnTo>
                    <a:lnTo>
                      <a:pt x="4536" y="6719"/>
                    </a:lnTo>
                    <a:lnTo>
                      <a:pt x="4538" y="6736"/>
                    </a:lnTo>
                    <a:lnTo>
                      <a:pt x="4541" y="6754"/>
                    </a:lnTo>
                    <a:lnTo>
                      <a:pt x="4545" y="6771"/>
                    </a:lnTo>
                    <a:lnTo>
                      <a:pt x="4549" y="6788"/>
                    </a:lnTo>
                    <a:lnTo>
                      <a:pt x="4554" y="6804"/>
                    </a:lnTo>
                    <a:lnTo>
                      <a:pt x="4559" y="6821"/>
                    </a:lnTo>
                    <a:lnTo>
                      <a:pt x="4565" y="6837"/>
                    </a:lnTo>
                    <a:lnTo>
                      <a:pt x="4572" y="6853"/>
                    </a:lnTo>
                    <a:lnTo>
                      <a:pt x="4579" y="6869"/>
                    </a:lnTo>
                    <a:lnTo>
                      <a:pt x="4587" y="6885"/>
                    </a:lnTo>
                    <a:lnTo>
                      <a:pt x="4595" y="6900"/>
                    </a:lnTo>
                    <a:lnTo>
                      <a:pt x="4604" y="6914"/>
                    </a:lnTo>
                    <a:lnTo>
                      <a:pt x="4614" y="6929"/>
                    </a:lnTo>
                    <a:lnTo>
                      <a:pt x="4624" y="6944"/>
                    </a:lnTo>
                    <a:lnTo>
                      <a:pt x="4635" y="6958"/>
                    </a:lnTo>
                    <a:lnTo>
                      <a:pt x="4646" y="6971"/>
                    </a:lnTo>
                    <a:lnTo>
                      <a:pt x="4658" y="6984"/>
                    </a:lnTo>
                    <a:lnTo>
                      <a:pt x="4670" y="6997"/>
                    </a:lnTo>
                    <a:lnTo>
                      <a:pt x="4682" y="7009"/>
                    </a:lnTo>
                    <a:lnTo>
                      <a:pt x="4695" y="7021"/>
                    </a:lnTo>
                    <a:lnTo>
                      <a:pt x="4709" y="7032"/>
                    </a:lnTo>
                    <a:lnTo>
                      <a:pt x="4723" y="7043"/>
                    </a:lnTo>
                    <a:lnTo>
                      <a:pt x="4737" y="7053"/>
                    </a:lnTo>
                    <a:lnTo>
                      <a:pt x="4751" y="7062"/>
                    </a:lnTo>
                    <a:lnTo>
                      <a:pt x="4766" y="7071"/>
                    </a:lnTo>
                    <a:lnTo>
                      <a:pt x="4781" y="7079"/>
                    </a:lnTo>
                    <a:lnTo>
                      <a:pt x="4797" y="7087"/>
                    </a:lnTo>
                    <a:lnTo>
                      <a:pt x="4813" y="7095"/>
                    </a:lnTo>
                    <a:lnTo>
                      <a:pt x="4829" y="7101"/>
                    </a:lnTo>
                    <a:lnTo>
                      <a:pt x="4846" y="7108"/>
                    </a:lnTo>
                    <a:lnTo>
                      <a:pt x="4862" y="7113"/>
                    </a:lnTo>
                    <a:lnTo>
                      <a:pt x="4879" y="7118"/>
                    </a:lnTo>
                    <a:lnTo>
                      <a:pt x="4896" y="7122"/>
                    </a:lnTo>
                    <a:lnTo>
                      <a:pt x="4913" y="7126"/>
                    </a:lnTo>
                    <a:lnTo>
                      <a:pt x="4931" y="7129"/>
                    </a:lnTo>
                    <a:lnTo>
                      <a:pt x="4948" y="7131"/>
                    </a:lnTo>
                    <a:lnTo>
                      <a:pt x="4965" y="7133"/>
                    </a:lnTo>
                    <a:lnTo>
                      <a:pt x="4983" y="7134"/>
                    </a:lnTo>
                    <a:lnTo>
                      <a:pt x="5000" y="7134"/>
                    </a:lnTo>
                    <a:lnTo>
                      <a:pt x="5017" y="7134"/>
                    </a:lnTo>
                    <a:lnTo>
                      <a:pt x="5035" y="7133"/>
                    </a:lnTo>
                    <a:lnTo>
                      <a:pt x="5052" y="7131"/>
                    </a:lnTo>
                    <a:lnTo>
                      <a:pt x="5069" y="7129"/>
                    </a:lnTo>
                    <a:lnTo>
                      <a:pt x="5087" y="7126"/>
                    </a:lnTo>
                    <a:lnTo>
                      <a:pt x="5104" y="7122"/>
                    </a:lnTo>
                    <a:lnTo>
                      <a:pt x="5121" y="7118"/>
                    </a:lnTo>
                    <a:lnTo>
                      <a:pt x="5138" y="7113"/>
                    </a:lnTo>
                    <a:lnTo>
                      <a:pt x="5154" y="7108"/>
                    </a:lnTo>
                    <a:lnTo>
                      <a:pt x="5171" y="7101"/>
                    </a:lnTo>
                    <a:lnTo>
                      <a:pt x="5187" y="7095"/>
                    </a:lnTo>
                    <a:lnTo>
                      <a:pt x="5203" y="7087"/>
                    </a:lnTo>
                    <a:lnTo>
                      <a:pt x="5219" y="7079"/>
                    </a:lnTo>
                    <a:lnTo>
                      <a:pt x="5234" y="7071"/>
                    </a:lnTo>
                    <a:lnTo>
                      <a:pt x="5249" y="7062"/>
                    </a:lnTo>
                    <a:lnTo>
                      <a:pt x="5263" y="7053"/>
                    </a:lnTo>
                    <a:lnTo>
                      <a:pt x="5277" y="7043"/>
                    </a:lnTo>
                    <a:lnTo>
                      <a:pt x="5291" y="7032"/>
                    </a:lnTo>
                    <a:lnTo>
                      <a:pt x="5305" y="7021"/>
                    </a:lnTo>
                    <a:lnTo>
                      <a:pt x="5318" y="7009"/>
                    </a:lnTo>
                    <a:lnTo>
                      <a:pt x="5330" y="6997"/>
                    </a:lnTo>
                    <a:lnTo>
                      <a:pt x="5342" y="6984"/>
                    </a:lnTo>
                    <a:lnTo>
                      <a:pt x="5354" y="6971"/>
                    </a:lnTo>
                    <a:lnTo>
                      <a:pt x="5365" y="6958"/>
                    </a:lnTo>
                    <a:lnTo>
                      <a:pt x="5376" y="6944"/>
                    </a:lnTo>
                    <a:lnTo>
                      <a:pt x="5386" y="6929"/>
                    </a:lnTo>
                    <a:lnTo>
                      <a:pt x="5396" y="6914"/>
                    </a:lnTo>
                    <a:lnTo>
                      <a:pt x="5405" y="6900"/>
                    </a:lnTo>
                    <a:lnTo>
                      <a:pt x="5413" y="6885"/>
                    </a:lnTo>
                    <a:lnTo>
                      <a:pt x="5421" y="6869"/>
                    </a:lnTo>
                    <a:lnTo>
                      <a:pt x="5428" y="6853"/>
                    </a:lnTo>
                    <a:lnTo>
                      <a:pt x="5435" y="6837"/>
                    </a:lnTo>
                    <a:lnTo>
                      <a:pt x="5441" y="6821"/>
                    </a:lnTo>
                    <a:lnTo>
                      <a:pt x="5446" y="6804"/>
                    </a:lnTo>
                    <a:lnTo>
                      <a:pt x="5451" y="6788"/>
                    </a:lnTo>
                    <a:lnTo>
                      <a:pt x="5455" y="6771"/>
                    </a:lnTo>
                    <a:lnTo>
                      <a:pt x="5459" y="6754"/>
                    </a:lnTo>
                    <a:lnTo>
                      <a:pt x="5462" y="6736"/>
                    </a:lnTo>
                    <a:lnTo>
                      <a:pt x="5464" y="67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BDAFE1A-6039-4EF7-8B6C-25D8496FB1C7}"/>
              </a:ext>
            </a:extLst>
          </p:cNvPr>
          <p:cNvGrpSpPr/>
          <p:nvPr/>
        </p:nvGrpSpPr>
        <p:grpSpPr>
          <a:xfrm>
            <a:off x="615631" y="4717359"/>
            <a:ext cx="940321" cy="940321"/>
            <a:chOff x="613452" y="4763660"/>
            <a:chExt cx="802393" cy="790807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926F9DC-21BD-41D0-AA26-901F954C45CD}"/>
                </a:ext>
              </a:extLst>
            </p:cNvPr>
            <p:cNvSpPr/>
            <p:nvPr/>
          </p:nvSpPr>
          <p:spPr>
            <a:xfrm>
              <a:off x="613452" y="4763660"/>
              <a:ext cx="759010" cy="75901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4D52D5C-7CA5-43CC-91BB-5097AE03217E}"/>
                </a:ext>
              </a:extLst>
            </p:cNvPr>
            <p:cNvSpPr/>
            <p:nvPr/>
          </p:nvSpPr>
          <p:spPr>
            <a:xfrm>
              <a:off x="656835" y="4795457"/>
              <a:ext cx="759010" cy="75901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6371D2A-E879-4EAF-8BE6-B92E6F4CE2A1}"/>
                </a:ext>
              </a:extLst>
            </p:cNvPr>
            <p:cNvGrpSpPr/>
            <p:nvPr/>
          </p:nvGrpSpPr>
          <p:grpSpPr>
            <a:xfrm>
              <a:off x="788968" y="4921518"/>
              <a:ext cx="494744" cy="494336"/>
              <a:chOff x="2962542" y="1760585"/>
              <a:chExt cx="633600" cy="633600"/>
            </a:xfrm>
            <a:solidFill>
              <a:schemeClr val="bg1"/>
            </a:solidFill>
          </p:grpSpPr>
          <p:sp>
            <p:nvSpPr>
              <p:cNvPr id="61" name="Google Shape;594;p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917" y="4202"/>
                    </a:moveTo>
                    <a:lnTo>
                      <a:pt x="6917" y="3989"/>
                    </a:lnTo>
                    <a:lnTo>
                      <a:pt x="5307" y="5956"/>
                    </a:lnTo>
                    <a:lnTo>
                      <a:pt x="5284" y="5981"/>
                    </a:lnTo>
                    <a:lnTo>
                      <a:pt x="5258" y="6002"/>
                    </a:lnTo>
                    <a:lnTo>
                      <a:pt x="5229" y="6020"/>
                    </a:lnTo>
                    <a:lnTo>
                      <a:pt x="5198" y="6034"/>
                    </a:lnTo>
                    <a:lnTo>
                      <a:pt x="5165" y="6043"/>
                    </a:lnTo>
                    <a:lnTo>
                      <a:pt x="5131" y="6047"/>
                    </a:lnTo>
                    <a:lnTo>
                      <a:pt x="5097" y="6047"/>
                    </a:lnTo>
                    <a:lnTo>
                      <a:pt x="5064" y="6043"/>
                    </a:lnTo>
                    <a:lnTo>
                      <a:pt x="5031" y="6034"/>
                    </a:lnTo>
                    <a:lnTo>
                      <a:pt x="5000" y="6020"/>
                    </a:lnTo>
                    <a:lnTo>
                      <a:pt x="4971" y="6003"/>
                    </a:lnTo>
                    <a:lnTo>
                      <a:pt x="4002" y="5325"/>
                    </a:lnTo>
                    <a:lnTo>
                      <a:pt x="2554" y="6774"/>
                    </a:lnTo>
                    <a:lnTo>
                      <a:pt x="2529" y="6795"/>
                    </a:lnTo>
                    <a:lnTo>
                      <a:pt x="2502" y="6813"/>
                    </a:lnTo>
                    <a:lnTo>
                      <a:pt x="2473" y="6828"/>
                    </a:lnTo>
                    <a:lnTo>
                      <a:pt x="2442" y="6838"/>
                    </a:lnTo>
                    <a:lnTo>
                      <a:pt x="2410" y="6845"/>
                    </a:lnTo>
                    <a:lnTo>
                      <a:pt x="2377" y="6847"/>
                    </a:lnTo>
                    <a:lnTo>
                      <a:pt x="2344" y="6845"/>
                    </a:lnTo>
                    <a:lnTo>
                      <a:pt x="2312" y="6839"/>
                    </a:lnTo>
                    <a:lnTo>
                      <a:pt x="2281" y="6828"/>
                    </a:lnTo>
                    <a:lnTo>
                      <a:pt x="2252" y="6814"/>
                    </a:lnTo>
                    <a:lnTo>
                      <a:pt x="2225" y="6795"/>
                    </a:lnTo>
                    <a:lnTo>
                      <a:pt x="2200" y="6774"/>
                    </a:lnTo>
                    <a:lnTo>
                      <a:pt x="2179" y="6749"/>
                    </a:lnTo>
                    <a:lnTo>
                      <a:pt x="2161" y="6722"/>
                    </a:lnTo>
                    <a:lnTo>
                      <a:pt x="2146" y="6693"/>
                    </a:lnTo>
                    <a:lnTo>
                      <a:pt x="2136" y="6662"/>
                    </a:lnTo>
                    <a:lnTo>
                      <a:pt x="2129" y="6630"/>
                    </a:lnTo>
                    <a:lnTo>
                      <a:pt x="2127" y="6597"/>
                    </a:lnTo>
                    <a:lnTo>
                      <a:pt x="2129" y="6564"/>
                    </a:lnTo>
                    <a:lnTo>
                      <a:pt x="2135" y="6532"/>
                    </a:lnTo>
                    <a:lnTo>
                      <a:pt x="2146" y="6501"/>
                    </a:lnTo>
                    <a:lnTo>
                      <a:pt x="2160" y="6472"/>
                    </a:lnTo>
                    <a:lnTo>
                      <a:pt x="2179" y="6445"/>
                    </a:lnTo>
                    <a:lnTo>
                      <a:pt x="2200" y="6420"/>
                    </a:lnTo>
                    <a:lnTo>
                      <a:pt x="3796" y="4823"/>
                    </a:lnTo>
                    <a:lnTo>
                      <a:pt x="3820" y="4802"/>
                    </a:lnTo>
                    <a:lnTo>
                      <a:pt x="3846" y="4785"/>
                    </a:lnTo>
                    <a:lnTo>
                      <a:pt x="3875" y="4770"/>
                    </a:lnTo>
                    <a:lnTo>
                      <a:pt x="3904" y="4760"/>
                    </a:lnTo>
                    <a:lnTo>
                      <a:pt x="3935" y="4753"/>
                    </a:lnTo>
                    <a:lnTo>
                      <a:pt x="3967" y="4750"/>
                    </a:lnTo>
                    <a:lnTo>
                      <a:pt x="3999" y="4751"/>
                    </a:lnTo>
                    <a:lnTo>
                      <a:pt x="4030" y="4757"/>
                    </a:lnTo>
                    <a:lnTo>
                      <a:pt x="4060" y="4766"/>
                    </a:lnTo>
                    <a:lnTo>
                      <a:pt x="4089" y="4779"/>
                    </a:lnTo>
                    <a:lnTo>
                      <a:pt x="4116" y="4795"/>
                    </a:lnTo>
                    <a:lnTo>
                      <a:pt x="5067" y="5460"/>
                    </a:lnTo>
                    <a:lnTo>
                      <a:pt x="6639" y="3539"/>
                    </a:lnTo>
                    <a:lnTo>
                      <a:pt x="6255" y="3539"/>
                    </a:lnTo>
                    <a:lnTo>
                      <a:pt x="6222" y="3537"/>
                    </a:lnTo>
                    <a:lnTo>
                      <a:pt x="6190" y="3530"/>
                    </a:lnTo>
                    <a:lnTo>
                      <a:pt x="6159" y="3520"/>
                    </a:lnTo>
                    <a:lnTo>
                      <a:pt x="6130" y="3506"/>
                    </a:lnTo>
                    <a:lnTo>
                      <a:pt x="6103" y="3487"/>
                    </a:lnTo>
                    <a:lnTo>
                      <a:pt x="6078" y="3466"/>
                    </a:lnTo>
                    <a:lnTo>
                      <a:pt x="6057" y="3441"/>
                    </a:lnTo>
                    <a:lnTo>
                      <a:pt x="6038" y="3414"/>
                    </a:lnTo>
                    <a:lnTo>
                      <a:pt x="6024" y="3385"/>
                    </a:lnTo>
                    <a:lnTo>
                      <a:pt x="6014" y="3354"/>
                    </a:lnTo>
                    <a:lnTo>
                      <a:pt x="6007" y="3322"/>
                    </a:lnTo>
                    <a:lnTo>
                      <a:pt x="6005" y="3289"/>
                    </a:lnTo>
                    <a:lnTo>
                      <a:pt x="6007" y="3256"/>
                    </a:lnTo>
                    <a:lnTo>
                      <a:pt x="6014" y="3224"/>
                    </a:lnTo>
                    <a:lnTo>
                      <a:pt x="6024" y="3193"/>
                    </a:lnTo>
                    <a:lnTo>
                      <a:pt x="6038" y="3164"/>
                    </a:lnTo>
                    <a:lnTo>
                      <a:pt x="6057" y="3137"/>
                    </a:lnTo>
                    <a:lnTo>
                      <a:pt x="6078" y="3112"/>
                    </a:lnTo>
                    <a:lnTo>
                      <a:pt x="6103" y="3091"/>
                    </a:lnTo>
                    <a:lnTo>
                      <a:pt x="6130" y="3072"/>
                    </a:lnTo>
                    <a:lnTo>
                      <a:pt x="6159" y="3058"/>
                    </a:lnTo>
                    <a:lnTo>
                      <a:pt x="6190" y="3048"/>
                    </a:lnTo>
                    <a:lnTo>
                      <a:pt x="6222" y="3041"/>
                    </a:lnTo>
                    <a:lnTo>
                      <a:pt x="6255" y="3039"/>
                    </a:lnTo>
                    <a:lnTo>
                      <a:pt x="7167" y="3039"/>
                    </a:lnTo>
                    <a:lnTo>
                      <a:pt x="7171" y="3039"/>
                    </a:lnTo>
                    <a:lnTo>
                      <a:pt x="7175" y="3039"/>
                    </a:lnTo>
                    <a:lnTo>
                      <a:pt x="7187" y="3040"/>
                    </a:lnTo>
                    <a:lnTo>
                      <a:pt x="7200" y="3041"/>
                    </a:lnTo>
                    <a:lnTo>
                      <a:pt x="7203" y="3042"/>
                    </a:lnTo>
                    <a:lnTo>
                      <a:pt x="7207" y="3042"/>
                    </a:lnTo>
                    <a:lnTo>
                      <a:pt x="7219" y="3045"/>
                    </a:lnTo>
                    <a:lnTo>
                      <a:pt x="7232" y="3048"/>
                    </a:lnTo>
                    <a:lnTo>
                      <a:pt x="7235" y="3049"/>
                    </a:lnTo>
                    <a:lnTo>
                      <a:pt x="7239" y="3050"/>
                    </a:lnTo>
                    <a:lnTo>
                      <a:pt x="7251" y="3054"/>
                    </a:lnTo>
                    <a:lnTo>
                      <a:pt x="7263" y="3058"/>
                    </a:lnTo>
                    <a:lnTo>
                      <a:pt x="7266" y="3060"/>
                    </a:lnTo>
                    <a:lnTo>
                      <a:pt x="7270" y="3061"/>
                    </a:lnTo>
                    <a:lnTo>
                      <a:pt x="7281" y="3067"/>
                    </a:lnTo>
                    <a:lnTo>
                      <a:pt x="7292" y="3072"/>
                    </a:lnTo>
                    <a:lnTo>
                      <a:pt x="7295" y="3075"/>
                    </a:lnTo>
                    <a:lnTo>
                      <a:pt x="7299" y="3077"/>
                    </a:lnTo>
                    <a:lnTo>
                      <a:pt x="7309" y="3084"/>
                    </a:lnTo>
                    <a:lnTo>
                      <a:pt x="7319" y="3091"/>
                    </a:lnTo>
                    <a:lnTo>
                      <a:pt x="7322" y="3093"/>
                    </a:lnTo>
                    <a:lnTo>
                      <a:pt x="7325" y="3096"/>
                    </a:lnTo>
                    <a:lnTo>
                      <a:pt x="7334" y="3104"/>
                    </a:lnTo>
                    <a:lnTo>
                      <a:pt x="7344" y="3112"/>
                    </a:lnTo>
                    <a:lnTo>
                      <a:pt x="7346" y="3115"/>
                    </a:lnTo>
                    <a:lnTo>
                      <a:pt x="7349" y="3118"/>
                    </a:lnTo>
                    <a:lnTo>
                      <a:pt x="7357" y="3127"/>
                    </a:lnTo>
                    <a:lnTo>
                      <a:pt x="7365" y="3137"/>
                    </a:lnTo>
                    <a:lnTo>
                      <a:pt x="7368" y="3140"/>
                    </a:lnTo>
                    <a:lnTo>
                      <a:pt x="7370" y="3143"/>
                    </a:lnTo>
                    <a:lnTo>
                      <a:pt x="7377" y="3154"/>
                    </a:lnTo>
                    <a:lnTo>
                      <a:pt x="7384" y="3164"/>
                    </a:lnTo>
                    <a:lnTo>
                      <a:pt x="7385" y="3168"/>
                    </a:lnTo>
                    <a:lnTo>
                      <a:pt x="7387" y="3171"/>
                    </a:lnTo>
                    <a:lnTo>
                      <a:pt x="7392" y="3182"/>
                    </a:lnTo>
                    <a:lnTo>
                      <a:pt x="7398" y="3193"/>
                    </a:lnTo>
                    <a:lnTo>
                      <a:pt x="7399" y="3197"/>
                    </a:lnTo>
                    <a:lnTo>
                      <a:pt x="7401" y="3201"/>
                    </a:lnTo>
                    <a:lnTo>
                      <a:pt x="7404" y="3213"/>
                    </a:lnTo>
                    <a:lnTo>
                      <a:pt x="7408" y="3224"/>
                    </a:lnTo>
                    <a:lnTo>
                      <a:pt x="7409" y="3228"/>
                    </a:lnTo>
                    <a:lnTo>
                      <a:pt x="7410" y="3232"/>
                    </a:lnTo>
                    <a:lnTo>
                      <a:pt x="7412" y="3244"/>
                    </a:lnTo>
                    <a:lnTo>
                      <a:pt x="7415" y="3256"/>
                    </a:lnTo>
                    <a:lnTo>
                      <a:pt x="7415" y="3260"/>
                    </a:lnTo>
                    <a:lnTo>
                      <a:pt x="7416" y="3264"/>
                    </a:lnTo>
                    <a:lnTo>
                      <a:pt x="7416" y="3277"/>
                    </a:lnTo>
                    <a:lnTo>
                      <a:pt x="7417" y="3289"/>
                    </a:lnTo>
                    <a:lnTo>
                      <a:pt x="7417" y="4202"/>
                    </a:lnTo>
                    <a:lnTo>
                      <a:pt x="7415" y="4235"/>
                    </a:lnTo>
                    <a:lnTo>
                      <a:pt x="7408" y="4267"/>
                    </a:lnTo>
                    <a:lnTo>
                      <a:pt x="7398" y="4298"/>
                    </a:lnTo>
                    <a:lnTo>
                      <a:pt x="7384" y="4327"/>
                    </a:lnTo>
                    <a:lnTo>
                      <a:pt x="7365" y="4354"/>
                    </a:lnTo>
                    <a:lnTo>
                      <a:pt x="7344" y="4379"/>
                    </a:lnTo>
                    <a:lnTo>
                      <a:pt x="7319" y="4400"/>
                    </a:lnTo>
                    <a:lnTo>
                      <a:pt x="7292" y="4419"/>
                    </a:lnTo>
                    <a:lnTo>
                      <a:pt x="7263" y="4433"/>
                    </a:lnTo>
                    <a:lnTo>
                      <a:pt x="7232" y="4443"/>
                    </a:lnTo>
                    <a:lnTo>
                      <a:pt x="7200" y="4450"/>
                    </a:lnTo>
                    <a:lnTo>
                      <a:pt x="7167" y="4452"/>
                    </a:lnTo>
                    <a:lnTo>
                      <a:pt x="7134" y="4450"/>
                    </a:lnTo>
                    <a:lnTo>
                      <a:pt x="7102" y="4443"/>
                    </a:lnTo>
                    <a:lnTo>
                      <a:pt x="7071" y="4433"/>
                    </a:lnTo>
                    <a:lnTo>
                      <a:pt x="7042" y="4419"/>
                    </a:lnTo>
                    <a:lnTo>
                      <a:pt x="7015" y="4400"/>
                    </a:lnTo>
                    <a:lnTo>
                      <a:pt x="6990" y="4379"/>
                    </a:lnTo>
                    <a:lnTo>
                      <a:pt x="6969" y="4354"/>
                    </a:lnTo>
                    <a:lnTo>
                      <a:pt x="6950" y="4327"/>
                    </a:lnTo>
                    <a:lnTo>
                      <a:pt x="6936" y="4298"/>
                    </a:lnTo>
                    <a:lnTo>
                      <a:pt x="6926" y="4267"/>
                    </a:lnTo>
                    <a:lnTo>
                      <a:pt x="6919" y="4235"/>
                    </a:lnTo>
                    <a:lnTo>
                      <a:pt x="6917" y="4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595;p7"/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2143" y="1100"/>
                    </a:moveTo>
                    <a:lnTo>
                      <a:pt x="2148" y="1100"/>
                    </a:lnTo>
                    <a:lnTo>
                      <a:pt x="7852" y="1100"/>
                    </a:lnTo>
                    <a:lnTo>
                      <a:pt x="7857" y="1100"/>
                    </a:lnTo>
                    <a:lnTo>
                      <a:pt x="7887" y="1101"/>
                    </a:lnTo>
                    <a:lnTo>
                      <a:pt x="7896" y="1101"/>
                    </a:lnTo>
                    <a:lnTo>
                      <a:pt x="7926" y="1103"/>
                    </a:lnTo>
                    <a:lnTo>
                      <a:pt x="7935" y="1103"/>
                    </a:lnTo>
                    <a:lnTo>
                      <a:pt x="7965" y="1106"/>
                    </a:lnTo>
                    <a:lnTo>
                      <a:pt x="7974" y="1107"/>
                    </a:lnTo>
                    <a:lnTo>
                      <a:pt x="8004" y="1111"/>
                    </a:lnTo>
                    <a:lnTo>
                      <a:pt x="8013" y="1113"/>
                    </a:lnTo>
                    <a:lnTo>
                      <a:pt x="8042" y="1118"/>
                    </a:lnTo>
                    <a:lnTo>
                      <a:pt x="8052" y="1119"/>
                    </a:lnTo>
                    <a:lnTo>
                      <a:pt x="8081" y="1125"/>
                    </a:lnTo>
                    <a:lnTo>
                      <a:pt x="8090" y="1127"/>
                    </a:lnTo>
                    <a:lnTo>
                      <a:pt x="8119" y="1135"/>
                    </a:lnTo>
                    <a:lnTo>
                      <a:pt x="8128" y="1137"/>
                    </a:lnTo>
                    <a:lnTo>
                      <a:pt x="8156" y="1145"/>
                    </a:lnTo>
                    <a:lnTo>
                      <a:pt x="8165" y="1148"/>
                    </a:lnTo>
                    <a:lnTo>
                      <a:pt x="8193" y="1157"/>
                    </a:lnTo>
                    <a:lnTo>
                      <a:pt x="8202" y="1160"/>
                    </a:lnTo>
                    <a:lnTo>
                      <a:pt x="8230" y="1171"/>
                    </a:lnTo>
                    <a:lnTo>
                      <a:pt x="8239" y="1174"/>
                    </a:lnTo>
                    <a:lnTo>
                      <a:pt x="8266" y="1186"/>
                    </a:lnTo>
                    <a:lnTo>
                      <a:pt x="8275" y="1189"/>
                    </a:lnTo>
                    <a:lnTo>
                      <a:pt x="8302" y="1202"/>
                    </a:lnTo>
                    <a:lnTo>
                      <a:pt x="8310" y="1206"/>
                    </a:lnTo>
                    <a:lnTo>
                      <a:pt x="8337" y="1219"/>
                    </a:lnTo>
                    <a:lnTo>
                      <a:pt x="8345" y="1223"/>
                    </a:lnTo>
                    <a:lnTo>
                      <a:pt x="8371" y="1238"/>
                    </a:lnTo>
                    <a:lnTo>
                      <a:pt x="8380" y="1243"/>
                    </a:lnTo>
                    <a:lnTo>
                      <a:pt x="8406" y="1258"/>
                    </a:lnTo>
                    <a:lnTo>
                      <a:pt x="8414" y="1263"/>
                    </a:lnTo>
                    <a:lnTo>
                      <a:pt x="8439" y="1280"/>
                    </a:lnTo>
                    <a:lnTo>
                      <a:pt x="8446" y="1285"/>
                    </a:lnTo>
                    <a:lnTo>
                      <a:pt x="8471" y="1302"/>
                    </a:lnTo>
                    <a:lnTo>
                      <a:pt x="8478" y="1308"/>
                    </a:lnTo>
                    <a:lnTo>
                      <a:pt x="8502" y="1326"/>
                    </a:lnTo>
                    <a:lnTo>
                      <a:pt x="8509" y="1332"/>
                    </a:lnTo>
                    <a:lnTo>
                      <a:pt x="8532" y="1351"/>
                    </a:lnTo>
                    <a:lnTo>
                      <a:pt x="8539" y="1357"/>
                    </a:lnTo>
                    <a:lnTo>
                      <a:pt x="8561" y="1377"/>
                    </a:lnTo>
                    <a:lnTo>
                      <a:pt x="8568" y="1383"/>
                    </a:lnTo>
                    <a:lnTo>
                      <a:pt x="8590" y="1404"/>
                    </a:lnTo>
                    <a:lnTo>
                      <a:pt x="8596" y="1410"/>
                    </a:lnTo>
                    <a:lnTo>
                      <a:pt x="8617" y="1432"/>
                    </a:lnTo>
                    <a:lnTo>
                      <a:pt x="8623" y="1439"/>
                    </a:lnTo>
                    <a:lnTo>
                      <a:pt x="8643" y="1461"/>
                    </a:lnTo>
                    <a:lnTo>
                      <a:pt x="8649" y="1468"/>
                    </a:lnTo>
                    <a:lnTo>
                      <a:pt x="8668" y="1491"/>
                    </a:lnTo>
                    <a:lnTo>
                      <a:pt x="8674" y="1498"/>
                    </a:lnTo>
                    <a:lnTo>
                      <a:pt x="8692" y="1522"/>
                    </a:lnTo>
                    <a:lnTo>
                      <a:pt x="8698" y="1529"/>
                    </a:lnTo>
                    <a:lnTo>
                      <a:pt x="8715" y="1554"/>
                    </a:lnTo>
                    <a:lnTo>
                      <a:pt x="8720" y="1561"/>
                    </a:lnTo>
                    <a:lnTo>
                      <a:pt x="8737" y="1586"/>
                    </a:lnTo>
                    <a:lnTo>
                      <a:pt x="8742" y="1594"/>
                    </a:lnTo>
                    <a:lnTo>
                      <a:pt x="8757" y="1620"/>
                    </a:lnTo>
                    <a:lnTo>
                      <a:pt x="8762" y="1629"/>
                    </a:lnTo>
                    <a:lnTo>
                      <a:pt x="8777" y="1655"/>
                    </a:lnTo>
                    <a:lnTo>
                      <a:pt x="8781" y="1663"/>
                    </a:lnTo>
                    <a:lnTo>
                      <a:pt x="8794" y="1690"/>
                    </a:lnTo>
                    <a:lnTo>
                      <a:pt x="8798" y="1698"/>
                    </a:lnTo>
                    <a:lnTo>
                      <a:pt x="8811" y="1725"/>
                    </a:lnTo>
                    <a:lnTo>
                      <a:pt x="8814" y="1734"/>
                    </a:lnTo>
                    <a:lnTo>
                      <a:pt x="8826" y="1761"/>
                    </a:lnTo>
                    <a:lnTo>
                      <a:pt x="8829" y="1770"/>
                    </a:lnTo>
                    <a:lnTo>
                      <a:pt x="8840" y="1798"/>
                    </a:lnTo>
                    <a:lnTo>
                      <a:pt x="8843" y="1807"/>
                    </a:lnTo>
                    <a:lnTo>
                      <a:pt x="8852" y="1835"/>
                    </a:lnTo>
                    <a:lnTo>
                      <a:pt x="8855" y="1844"/>
                    </a:lnTo>
                    <a:lnTo>
                      <a:pt x="8863" y="1872"/>
                    </a:lnTo>
                    <a:lnTo>
                      <a:pt x="8865" y="1881"/>
                    </a:lnTo>
                    <a:lnTo>
                      <a:pt x="8873" y="1910"/>
                    </a:lnTo>
                    <a:lnTo>
                      <a:pt x="8875" y="1919"/>
                    </a:lnTo>
                    <a:lnTo>
                      <a:pt x="8881" y="1948"/>
                    </a:lnTo>
                    <a:lnTo>
                      <a:pt x="8882" y="1958"/>
                    </a:lnTo>
                    <a:lnTo>
                      <a:pt x="8887" y="1987"/>
                    </a:lnTo>
                    <a:lnTo>
                      <a:pt x="8889" y="1996"/>
                    </a:lnTo>
                    <a:lnTo>
                      <a:pt x="8893" y="2026"/>
                    </a:lnTo>
                    <a:lnTo>
                      <a:pt x="8894" y="2035"/>
                    </a:lnTo>
                    <a:lnTo>
                      <a:pt x="8897" y="2065"/>
                    </a:lnTo>
                    <a:lnTo>
                      <a:pt x="8897" y="2074"/>
                    </a:lnTo>
                    <a:lnTo>
                      <a:pt x="8899" y="2104"/>
                    </a:lnTo>
                    <a:lnTo>
                      <a:pt x="8899" y="2113"/>
                    </a:lnTo>
                    <a:lnTo>
                      <a:pt x="8900" y="2143"/>
                    </a:lnTo>
                    <a:lnTo>
                      <a:pt x="8900" y="2148"/>
                    </a:lnTo>
                    <a:lnTo>
                      <a:pt x="8900" y="7852"/>
                    </a:lnTo>
                    <a:lnTo>
                      <a:pt x="8900" y="7857"/>
                    </a:lnTo>
                    <a:lnTo>
                      <a:pt x="8899" y="7887"/>
                    </a:lnTo>
                    <a:lnTo>
                      <a:pt x="8899" y="7896"/>
                    </a:lnTo>
                    <a:lnTo>
                      <a:pt x="8897" y="7926"/>
                    </a:lnTo>
                    <a:lnTo>
                      <a:pt x="8897" y="7935"/>
                    </a:lnTo>
                    <a:lnTo>
                      <a:pt x="8894" y="7965"/>
                    </a:lnTo>
                    <a:lnTo>
                      <a:pt x="8893" y="7974"/>
                    </a:lnTo>
                    <a:lnTo>
                      <a:pt x="8889" y="8004"/>
                    </a:lnTo>
                    <a:lnTo>
                      <a:pt x="8887" y="8013"/>
                    </a:lnTo>
                    <a:lnTo>
                      <a:pt x="8882" y="8042"/>
                    </a:lnTo>
                    <a:lnTo>
                      <a:pt x="8881" y="8052"/>
                    </a:lnTo>
                    <a:lnTo>
                      <a:pt x="8875" y="8081"/>
                    </a:lnTo>
                    <a:lnTo>
                      <a:pt x="8873" y="8090"/>
                    </a:lnTo>
                    <a:lnTo>
                      <a:pt x="8865" y="8119"/>
                    </a:lnTo>
                    <a:lnTo>
                      <a:pt x="8863" y="8128"/>
                    </a:lnTo>
                    <a:lnTo>
                      <a:pt x="8855" y="8156"/>
                    </a:lnTo>
                    <a:lnTo>
                      <a:pt x="8852" y="8165"/>
                    </a:lnTo>
                    <a:lnTo>
                      <a:pt x="8843" y="8193"/>
                    </a:lnTo>
                    <a:lnTo>
                      <a:pt x="8840" y="8202"/>
                    </a:lnTo>
                    <a:lnTo>
                      <a:pt x="8829" y="8230"/>
                    </a:lnTo>
                    <a:lnTo>
                      <a:pt x="8826" y="8239"/>
                    </a:lnTo>
                    <a:lnTo>
                      <a:pt x="8814" y="8266"/>
                    </a:lnTo>
                    <a:lnTo>
                      <a:pt x="8811" y="8275"/>
                    </a:lnTo>
                    <a:lnTo>
                      <a:pt x="8798" y="8302"/>
                    </a:lnTo>
                    <a:lnTo>
                      <a:pt x="8794" y="8310"/>
                    </a:lnTo>
                    <a:lnTo>
                      <a:pt x="8781" y="8337"/>
                    </a:lnTo>
                    <a:lnTo>
                      <a:pt x="8777" y="8345"/>
                    </a:lnTo>
                    <a:lnTo>
                      <a:pt x="8762" y="8371"/>
                    </a:lnTo>
                    <a:lnTo>
                      <a:pt x="8757" y="8380"/>
                    </a:lnTo>
                    <a:lnTo>
                      <a:pt x="8742" y="8406"/>
                    </a:lnTo>
                    <a:lnTo>
                      <a:pt x="8737" y="8414"/>
                    </a:lnTo>
                    <a:lnTo>
                      <a:pt x="8720" y="8439"/>
                    </a:lnTo>
                    <a:lnTo>
                      <a:pt x="8715" y="8446"/>
                    </a:lnTo>
                    <a:lnTo>
                      <a:pt x="8698" y="8471"/>
                    </a:lnTo>
                    <a:lnTo>
                      <a:pt x="8692" y="8478"/>
                    </a:lnTo>
                    <a:lnTo>
                      <a:pt x="8674" y="8502"/>
                    </a:lnTo>
                    <a:lnTo>
                      <a:pt x="8668" y="8509"/>
                    </a:lnTo>
                    <a:lnTo>
                      <a:pt x="8649" y="8532"/>
                    </a:lnTo>
                    <a:lnTo>
                      <a:pt x="8643" y="8539"/>
                    </a:lnTo>
                    <a:lnTo>
                      <a:pt x="8623" y="8561"/>
                    </a:lnTo>
                    <a:lnTo>
                      <a:pt x="8617" y="8568"/>
                    </a:lnTo>
                    <a:lnTo>
                      <a:pt x="8596" y="8590"/>
                    </a:lnTo>
                    <a:lnTo>
                      <a:pt x="8590" y="8596"/>
                    </a:lnTo>
                    <a:lnTo>
                      <a:pt x="8568" y="8617"/>
                    </a:lnTo>
                    <a:lnTo>
                      <a:pt x="8561" y="8623"/>
                    </a:lnTo>
                    <a:lnTo>
                      <a:pt x="8539" y="8643"/>
                    </a:lnTo>
                    <a:lnTo>
                      <a:pt x="8532" y="8649"/>
                    </a:lnTo>
                    <a:lnTo>
                      <a:pt x="8509" y="8668"/>
                    </a:lnTo>
                    <a:lnTo>
                      <a:pt x="8502" y="8674"/>
                    </a:lnTo>
                    <a:lnTo>
                      <a:pt x="8478" y="8692"/>
                    </a:lnTo>
                    <a:lnTo>
                      <a:pt x="8471" y="8698"/>
                    </a:lnTo>
                    <a:lnTo>
                      <a:pt x="8446" y="8715"/>
                    </a:lnTo>
                    <a:lnTo>
                      <a:pt x="8439" y="8720"/>
                    </a:lnTo>
                    <a:lnTo>
                      <a:pt x="8414" y="8737"/>
                    </a:lnTo>
                    <a:lnTo>
                      <a:pt x="8406" y="8742"/>
                    </a:lnTo>
                    <a:lnTo>
                      <a:pt x="8380" y="8757"/>
                    </a:lnTo>
                    <a:lnTo>
                      <a:pt x="8371" y="8762"/>
                    </a:lnTo>
                    <a:lnTo>
                      <a:pt x="8345" y="8777"/>
                    </a:lnTo>
                    <a:lnTo>
                      <a:pt x="8337" y="8781"/>
                    </a:lnTo>
                    <a:lnTo>
                      <a:pt x="8310" y="8794"/>
                    </a:lnTo>
                    <a:lnTo>
                      <a:pt x="8302" y="8798"/>
                    </a:lnTo>
                    <a:lnTo>
                      <a:pt x="8275" y="8811"/>
                    </a:lnTo>
                    <a:lnTo>
                      <a:pt x="8266" y="8814"/>
                    </a:lnTo>
                    <a:lnTo>
                      <a:pt x="8239" y="8826"/>
                    </a:lnTo>
                    <a:lnTo>
                      <a:pt x="8230" y="8829"/>
                    </a:lnTo>
                    <a:lnTo>
                      <a:pt x="8202" y="8840"/>
                    </a:lnTo>
                    <a:lnTo>
                      <a:pt x="8193" y="8843"/>
                    </a:lnTo>
                    <a:lnTo>
                      <a:pt x="8165" y="8852"/>
                    </a:lnTo>
                    <a:lnTo>
                      <a:pt x="8156" y="8855"/>
                    </a:lnTo>
                    <a:lnTo>
                      <a:pt x="8128" y="8863"/>
                    </a:lnTo>
                    <a:lnTo>
                      <a:pt x="8119" y="8865"/>
                    </a:lnTo>
                    <a:lnTo>
                      <a:pt x="8090" y="8873"/>
                    </a:lnTo>
                    <a:lnTo>
                      <a:pt x="8081" y="8875"/>
                    </a:lnTo>
                    <a:lnTo>
                      <a:pt x="8052" y="8881"/>
                    </a:lnTo>
                    <a:lnTo>
                      <a:pt x="8042" y="8882"/>
                    </a:lnTo>
                    <a:lnTo>
                      <a:pt x="8013" y="8887"/>
                    </a:lnTo>
                    <a:lnTo>
                      <a:pt x="8004" y="8889"/>
                    </a:lnTo>
                    <a:lnTo>
                      <a:pt x="7974" y="8893"/>
                    </a:lnTo>
                    <a:lnTo>
                      <a:pt x="7965" y="8894"/>
                    </a:lnTo>
                    <a:lnTo>
                      <a:pt x="7935" y="8897"/>
                    </a:lnTo>
                    <a:lnTo>
                      <a:pt x="7926" y="8897"/>
                    </a:lnTo>
                    <a:lnTo>
                      <a:pt x="7896" y="8899"/>
                    </a:lnTo>
                    <a:lnTo>
                      <a:pt x="7887" y="8899"/>
                    </a:lnTo>
                    <a:lnTo>
                      <a:pt x="7857" y="8900"/>
                    </a:lnTo>
                    <a:lnTo>
                      <a:pt x="7852" y="8900"/>
                    </a:lnTo>
                    <a:lnTo>
                      <a:pt x="2148" y="8900"/>
                    </a:lnTo>
                    <a:lnTo>
                      <a:pt x="2143" y="8900"/>
                    </a:lnTo>
                    <a:lnTo>
                      <a:pt x="2113" y="8899"/>
                    </a:lnTo>
                    <a:lnTo>
                      <a:pt x="2104" y="8899"/>
                    </a:lnTo>
                    <a:lnTo>
                      <a:pt x="2074" y="8897"/>
                    </a:lnTo>
                    <a:lnTo>
                      <a:pt x="2065" y="8897"/>
                    </a:lnTo>
                    <a:lnTo>
                      <a:pt x="2035" y="8894"/>
                    </a:lnTo>
                    <a:lnTo>
                      <a:pt x="2026" y="8893"/>
                    </a:lnTo>
                    <a:lnTo>
                      <a:pt x="1996" y="8889"/>
                    </a:lnTo>
                    <a:lnTo>
                      <a:pt x="1987" y="8887"/>
                    </a:lnTo>
                    <a:lnTo>
                      <a:pt x="1958" y="8882"/>
                    </a:lnTo>
                    <a:lnTo>
                      <a:pt x="1948" y="8881"/>
                    </a:lnTo>
                    <a:lnTo>
                      <a:pt x="1919" y="8875"/>
                    </a:lnTo>
                    <a:lnTo>
                      <a:pt x="1910" y="8873"/>
                    </a:lnTo>
                    <a:lnTo>
                      <a:pt x="1881" y="8865"/>
                    </a:lnTo>
                    <a:lnTo>
                      <a:pt x="1872" y="8863"/>
                    </a:lnTo>
                    <a:lnTo>
                      <a:pt x="1844" y="8855"/>
                    </a:lnTo>
                    <a:lnTo>
                      <a:pt x="1835" y="8852"/>
                    </a:lnTo>
                    <a:lnTo>
                      <a:pt x="1807" y="8843"/>
                    </a:lnTo>
                    <a:lnTo>
                      <a:pt x="1798" y="8840"/>
                    </a:lnTo>
                    <a:lnTo>
                      <a:pt x="1770" y="8829"/>
                    </a:lnTo>
                    <a:lnTo>
                      <a:pt x="1761" y="8826"/>
                    </a:lnTo>
                    <a:lnTo>
                      <a:pt x="1734" y="8814"/>
                    </a:lnTo>
                    <a:lnTo>
                      <a:pt x="1725" y="8811"/>
                    </a:lnTo>
                    <a:lnTo>
                      <a:pt x="1698" y="8798"/>
                    </a:lnTo>
                    <a:lnTo>
                      <a:pt x="1690" y="8794"/>
                    </a:lnTo>
                    <a:lnTo>
                      <a:pt x="1663" y="8781"/>
                    </a:lnTo>
                    <a:lnTo>
                      <a:pt x="1655" y="8777"/>
                    </a:lnTo>
                    <a:lnTo>
                      <a:pt x="1629" y="8762"/>
                    </a:lnTo>
                    <a:lnTo>
                      <a:pt x="1620" y="8757"/>
                    </a:lnTo>
                    <a:lnTo>
                      <a:pt x="1594" y="8742"/>
                    </a:lnTo>
                    <a:lnTo>
                      <a:pt x="1586" y="8737"/>
                    </a:lnTo>
                    <a:lnTo>
                      <a:pt x="1561" y="8720"/>
                    </a:lnTo>
                    <a:lnTo>
                      <a:pt x="1554" y="8715"/>
                    </a:lnTo>
                    <a:lnTo>
                      <a:pt x="1529" y="8698"/>
                    </a:lnTo>
                    <a:lnTo>
                      <a:pt x="1522" y="8692"/>
                    </a:lnTo>
                    <a:lnTo>
                      <a:pt x="1498" y="8674"/>
                    </a:lnTo>
                    <a:lnTo>
                      <a:pt x="1491" y="8668"/>
                    </a:lnTo>
                    <a:lnTo>
                      <a:pt x="1468" y="8649"/>
                    </a:lnTo>
                    <a:lnTo>
                      <a:pt x="1461" y="8643"/>
                    </a:lnTo>
                    <a:lnTo>
                      <a:pt x="1439" y="8623"/>
                    </a:lnTo>
                    <a:lnTo>
                      <a:pt x="1432" y="8617"/>
                    </a:lnTo>
                    <a:lnTo>
                      <a:pt x="1410" y="8596"/>
                    </a:lnTo>
                    <a:lnTo>
                      <a:pt x="1404" y="8590"/>
                    </a:lnTo>
                    <a:lnTo>
                      <a:pt x="1383" y="8568"/>
                    </a:lnTo>
                    <a:lnTo>
                      <a:pt x="1377" y="8561"/>
                    </a:lnTo>
                    <a:lnTo>
                      <a:pt x="1357" y="8539"/>
                    </a:lnTo>
                    <a:lnTo>
                      <a:pt x="1351" y="8532"/>
                    </a:lnTo>
                    <a:lnTo>
                      <a:pt x="1332" y="8509"/>
                    </a:lnTo>
                    <a:lnTo>
                      <a:pt x="1326" y="8502"/>
                    </a:lnTo>
                    <a:lnTo>
                      <a:pt x="1308" y="8478"/>
                    </a:lnTo>
                    <a:lnTo>
                      <a:pt x="1302" y="8471"/>
                    </a:lnTo>
                    <a:lnTo>
                      <a:pt x="1285" y="8446"/>
                    </a:lnTo>
                    <a:lnTo>
                      <a:pt x="1280" y="8439"/>
                    </a:lnTo>
                    <a:lnTo>
                      <a:pt x="1263" y="8414"/>
                    </a:lnTo>
                    <a:lnTo>
                      <a:pt x="1258" y="8406"/>
                    </a:lnTo>
                    <a:lnTo>
                      <a:pt x="1243" y="8380"/>
                    </a:lnTo>
                    <a:lnTo>
                      <a:pt x="1238" y="8371"/>
                    </a:lnTo>
                    <a:lnTo>
                      <a:pt x="1223" y="8345"/>
                    </a:lnTo>
                    <a:lnTo>
                      <a:pt x="1219" y="8337"/>
                    </a:lnTo>
                    <a:lnTo>
                      <a:pt x="1206" y="8310"/>
                    </a:lnTo>
                    <a:lnTo>
                      <a:pt x="1202" y="8302"/>
                    </a:lnTo>
                    <a:lnTo>
                      <a:pt x="1189" y="8275"/>
                    </a:lnTo>
                    <a:lnTo>
                      <a:pt x="1186" y="8266"/>
                    </a:lnTo>
                    <a:lnTo>
                      <a:pt x="1174" y="8239"/>
                    </a:lnTo>
                    <a:lnTo>
                      <a:pt x="1171" y="8230"/>
                    </a:lnTo>
                    <a:lnTo>
                      <a:pt x="1160" y="8202"/>
                    </a:lnTo>
                    <a:lnTo>
                      <a:pt x="1157" y="8193"/>
                    </a:lnTo>
                    <a:lnTo>
                      <a:pt x="1148" y="8165"/>
                    </a:lnTo>
                    <a:lnTo>
                      <a:pt x="1145" y="8156"/>
                    </a:lnTo>
                    <a:lnTo>
                      <a:pt x="1137" y="8128"/>
                    </a:lnTo>
                    <a:lnTo>
                      <a:pt x="1135" y="8119"/>
                    </a:lnTo>
                    <a:lnTo>
                      <a:pt x="1127" y="8090"/>
                    </a:lnTo>
                    <a:lnTo>
                      <a:pt x="1125" y="8081"/>
                    </a:lnTo>
                    <a:lnTo>
                      <a:pt x="1119" y="8052"/>
                    </a:lnTo>
                    <a:lnTo>
                      <a:pt x="1118" y="8042"/>
                    </a:lnTo>
                    <a:lnTo>
                      <a:pt x="1113" y="8013"/>
                    </a:lnTo>
                    <a:lnTo>
                      <a:pt x="1111" y="8004"/>
                    </a:lnTo>
                    <a:lnTo>
                      <a:pt x="1107" y="7974"/>
                    </a:lnTo>
                    <a:lnTo>
                      <a:pt x="1106" y="7965"/>
                    </a:lnTo>
                    <a:lnTo>
                      <a:pt x="1103" y="7935"/>
                    </a:lnTo>
                    <a:lnTo>
                      <a:pt x="1103" y="7926"/>
                    </a:lnTo>
                    <a:lnTo>
                      <a:pt x="1101" y="7896"/>
                    </a:lnTo>
                    <a:lnTo>
                      <a:pt x="1101" y="7887"/>
                    </a:lnTo>
                    <a:lnTo>
                      <a:pt x="1100" y="7857"/>
                    </a:lnTo>
                    <a:lnTo>
                      <a:pt x="1100" y="7852"/>
                    </a:lnTo>
                    <a:lnTo>
                      <a:pt x="1100" y="2148"/>
                    </a:lnTo>
                    <a:lnTo>
                      <a:pt x="1100" y="2143"/>
                    </a:lnTo>
                    <a:lnTo>
                      <a:pt x="1101" y="2113"/>
                    </a:lnTo>
                    <a:lnTo>
                      <a:pt x="1101" y="2104"/>
                    </a:lnTo>
                    <a:lnTo>
                      <a:pt x="1103" y="2074"/>
                    </a:lnTo>
                    <a:lnTo>
                      <a:pt x="1103" y="2065"/>
                    </a:lnTo>
                    <a:lnTo>
                      <a:pt x="1106" y="2035"/>
                    </a:lnTo>
                    <a:lnTo>
                      <a:pt x="1107" y="2026"/>
                    </a:lnTo>
                    <a:lnTo>
                      <a:pt x="1111" y="1996"/>
                    </a:lnTo>
                    <a:lnTo>
                      <a:pt x="1113" y="1987"/>
                    </a:lnTo>
                    <a:lnTo>
                      <a:pt x="1118" y="1958"/>
                    </a:lnTo>
                    <a:lnTo>
                      <a:pt x="1119" y="1948"/>
                    </a:lnTo>
                    <a:lnTo>
                      <a:pt x="1125" y="1919"/>
                    </a:lnTo>
                    <a:lnTo>
                      <a:pt x="1127" y="1910"/>
                    </a:lnTo>
                    <a:lnTo>
                      <a:pt x="1135" y="1881"/>
                    </a:lnTo>
                    <a:lnTo>
                      <a:pt x="1137" y="1872"/>
                    </a:lnTo>
                    <a:lnTo>
                      <a:pt x="1145" y="1844"/>
                    </a:lnTo>
                    <a:lnTo>
                      <a:pt x="1148" y="1835"/>
                    </a:lnTo>
                    <a:lnTo>
                      <a:pt x="1157" y="1807"/>
                    </a:lnTo>
                    <a:lnTo>
                      <a:pt x="1160" y="1798"/>
                    </a:lnTo>
                    <a:lnTo>
                      <a:pt x="1171" y="1770"/>
                    </a:lnTo>
                    <a:lnTo>
                      <a:pt x="1174" y="1761"/>
                    </a:lnTo>
                    <a:lnTo>
                      <a:pt x="1186" y="1734"/>
                    </a:lnTo>
                    <a:lnTo>
                      <a:pt x="1189" y="1725"/>
                    </a:lnTo>
                    <a:lnTo>
                      <a:pt x="1202" y="1698"/>
                    </a:lnTo>
                    <a:lnTo>
                      <a:pt x="1206" y="1690"/>
                    </a:lnTo>
                    <a:lnTo>
                      <a:pt x="1219" y="1663"/>
                    </a:lnTo>
                    <a:lnTo>
                      <a:pt x="1223" y="1655"/>
                    </a:lnTo>
                    <a:lnTo>
                      <a:pt x="1238" y="1629"/>
                    </a:lnTo>
                    <a:lnTo>
                      <a:pt x="1243" y="1620"/>
                    </a:lnTo>
                    <a:lnTo>
                      <a:pt x="1258" y="1594"/>
                    </a:lnTo>
                    <a:lnTo>
                      <a:pt x="1263" y="1586"/>
                    </a:lnTo>
                    <a:lnTo>
                      <a:pt x="1280" y="1561"/>
                    </a:lnTo>
                    <a:lnTo>
                      <a:pt x="1285" y="1554"/>
                    </a:lnTo>
                    <a:lnTo>
                      <a:pt x="1302" y="1529"/>
                    </a:lnTo>
                    <a:lnTo>
                      <a:pt x="1308" y="1522"/>
                    </a:lnTo>
                    <a:lnTo>
                      <a:pt x="1326" y="1498"/>
                    </a:lnTo>
                    <a:lnTo>
                      <a:pt x="1332" y="1491"/>
                    </a:lnTo>
                    <a:lnTo>
                      <a:pt x="1351" y="1468"/>
                    </a:lnTo>
                    <a:lnTo>
                      <a:pt x="1357" y="1461"/>
                    </a:lnTo>
                    <a:lnTo>
                      <a:pt x="1377" y="1439"/>
                    </a:lnTo>
                    <a:lnTo>
                      <a:pt x="1383" y="1432"/>
                    </a:lnTo>
                    <a:lnTo>
                      <a:pt x="1404" y="1410"/>
                    </a:lnTo>
                    <a:lnTo>
                      <a:pt x="1410" y="1404"/>
                    </a:lnTo>
                    <a:lnTo>
                      <a:pt x="1432" y="1383"/>
                    </a:lnTo>
                    <a:lnTo>
                      <a:pt x="1439" y="1377"/>
                    </a:lnTo>
                    <a:lnTo>
                      <a:pt x="1461" y="1357"/>
                    </a:lnTo>
                    <a:lnTo>
                      <a:pt x="1468" y="1351"/>
                    </a:lnTo>
                    <a:lnTo>
                      <a:pt x="1491" y="1332"/>
                    </a:lnTo>
                    <a:lnTo>
                      <a:pt x="1498" y="1326"/>
                    </a:lnTo>
                    <a:lnTo>
                      <a:pt x="1522" y="1308"/>
                    </a:lnTo>
                    <a:lnTo>
                      <a:pt x="1529" y="1302"/>
                    </a:lnTo>
                    <a:lnTo>
                      <a:pt x="1554" y="1285"/>
                    </a:lnTo>
                    <a:lnTo>
                      <a:pt x="1561" y="1280"/>
                    </a:lnTo>
                    <a:lnTo>
                      <a:pt x="1586" y="1263"/>
                    </a:lnTo>
                    <a:lnTo>
                      <a:pt x="1594" y="1258"/>
                    </a:lnTo>
                    <a:lnTo>
                      <a:pt x="1620" y="1243"/>
                    </a:lnTo>
                    <a:lnTo>
                      <a:pt x="1629" y="1238"/>
                    </a:lnTo>
                    <a:lnTo>
                      <a:pt x="1655" y="1223"/>
                    </a:lnTo>
                    <a:lnTo>
                      <a:pt x="1663" y="1219"/>
                    </a:lnTo>
                    <a:lnTo>
                      <a:pt x="1690" y="1206"/>
                    </a:lnTo>
                    <a:lnTo>
                      <a:pt x="1698" y="1202"/>
                    </a:lnTo>
                    <a:lnTo>
                      <a:pt x="1725" y="1189"/>
                    </a:lnTo>
                    <a:lnTo>
                      <a:pt x="1734" y="1186"/>
                    </a:lnTo>
                    <a:lnTo>
                      <a:pt x="1761" y="1174"/>
                    </a:lnTo>
                    <a:lnTo>
                      <a:pt x="1770" y="1171"/>
                    </a:lnTo>
                    <a:lnTo>
                      <a:pt x="1798" y="1160"/>
                    </a:lnTo>
                    <a:lnTo>
                      <a:pt x="1807" y="1157"/>
                    </a:lnTo>
                    <a:lnTo>
                      <a:pt x="1835" y="1148"/>
                    </a:lnTo>
                    <a:lnTo>
                      <a:pt x="1844" y="1145"/>
                    </a:lnTo>
                    <a:lnTo>
                      <a:pt x="1872" y="1137"/>
                    </a:lnTo>
                    <a:lnTo>
                      <a:pt x="1881" y="1135"/>
                    </a:lnTo>
                    <a:lnTo>
                      <a:pt x="1910" y="1127"/>
                    </a:lnTo>
                    <a:lnTo>
                      <a:pt x="1919" y="1125"/>
                    </a:lnTo>
                    <a:lnTo>
                      <a:pt x="1948" y="1119"/>
                    </a:lnTo>
                    <a:lnTo>
                      <a:pt x="1958" y="1118"/>
                    </a:lnTo>
                    <a:lnTo>
                      <a:pt x="1987" y="1113"/>
                    </a:lnTo>
                    <a:lnTo>
                      <a:pt x="1996" y="1111"/>
                    </a:lnTo>
                    <a:lnTo>
                      <a:pt x="2026" y="1107"/>
                    </a:lnTo>
                    <a:lnTo>
                      <a:pt x="2035" y="1106"/>
                    </a:lnTo>
                    <a:lnTo>
                      <a:pt x="2065" y="1103"/>
                    </a:lnTo>
                    <a:lnTo>
                      <a:pt x="2074" y="1103"/>
                    </a:lnTo>
                    <a:lnTo>
                      <a:pt x="2104" y="1101"/>
                    </a:lnTo>
                    <a:lnTo>
                      <a:pt x="2113" y="1101"/>
                    </a:lnTo>
                    <a:lnTo>
                      <a:pt x="2143" y="1100"/>
                    </a:lnTo>
                    <a:close/>
                    <a:moveTo>
                      <a:pt x="2150" y="1600"/>
                    </a:moveTo>
                    <a:lnTo>
                      <a:pt x="2127" y="1600"/>
                    </a:lnTo>
                    <a:lnTo>
                      <a:pt x="2107" y="1602"/>
                    </a:lnTo>
                    <a:lnTo>
                      <a:pt x="2087" y="1604"/>
                    </a:lnTo>
                    <a:lnTo>
                      <a:pt x="2066" y="1606"/>
                    </a:lnTo>
                    <a:lnTo>
                      <a:pt x="2046" y="1610"/>
                    </a:lnTo>
                    <a:lnTo>
                      <a:pt x="2026" y="1614"/>
                    </a:lnTo>
                    <a:lnTo>
                      <a:pt x="2007" y="1619"/>
                    </a:lnTo>
                    <a:lnTo>
                      <a:pt x="1987" y="1624"/>
                    </a:lnTo>
                    <a:lnTo>
                      <a:pt x="1968" y="1631"/>
                    </a:lnTo>
                    <a:lnTo>
                      <a:pt x="1948" y="1638"/>
                    </a:lnTo>
                    <a:lnTo>
                      <a:pt x="1929" y="1646"/>
                    </a:lnTo>
                    <a:lnTo>
                      <a:pt x="1910" y="1654"/>
                    </a:lnTo>
                    <a:lnTo>
                      <a:pt x="1892" y="1664"/>
                    </a:lnTo>
                    <a:lnTo>
                      <a:pt x="1874" y="1674"/>
                    </a:lnTo>
                    <a:lnTo>
                      <a:pt x="1857" y="1684"/>
                    </a:lnTo>
                    <a:lnTo>
                      <a:pt x="1839" y="1695"/>
                    </a:lnTo>
                    <a:lnTo>
                      <a:pt x="1823" y="1707"/>
                    </a:lnTo>
                    <a:lnTo>
                      <a:pt x="1807" y="1720"/>
                    </a:lnTo>
                    <a:lnTo>
                      <a:pt x="1791" y="1733"/>
                    </a:lnTo>
                    <a:lnTo>
                      <a:pt x="1775" y="1746"/>
                    </a:lnTo>
                    <a:lnTo>
                      <a:pt x="1761" y="1761"/>
                    </a:lnTo>
                    <a:lnTo>
                      <a:pt x="1746" y="1775"/>
                    </a:lnTo>
                    <a:lnTo>
                      <a:pt x="1733" y="1791"/>
                    </a:lnTo>
                    <a:lnTo>
                      <a:pt x="1720" y="1807"/>
                    </a:lnTo>
                    <a:lnTo>
                      <a:pt x="1707" y="1823"/>
                    </a:lnTo>
                    <a:lnTo>
                      <a:pt x="1695" y="1839"/>
                    </a:lnTo>
                    <a:lnTo>
                      <a:pt x="1684" y="1857"/>
                    </a:lnTo>
                    <a:lnTo>
                      <a:pt x="1674" y="1874"/>
                    </a:lnTo>
                    <a:lnTo>
                      <a:pt x="1664" y="1892"/>
                    </a:lnTo>
                    <a:lnTo>
                      <a:pt x="1654" y="1910"/>
                    </a:lnTo>
                    <a:lnTo>
                      <a:pt x="1646" y="1929"/>
                    </a:lnTo>
                    <a:lnTo>
                      <a:pt x="1638" y="1948"/>
                    </a:lnTo>
                    <a:lnTo>
                      <a:pt x="1631" y="1968"/>
                    </a:lnTo>
                    <a:lnTo>
                      <a:pt x="1624" y="1987"/>
                    </a:lnTo>
                    <a:lnTo>
                      <a:pt x="1619" y="2007"/>
                    </a:lnTo>
                    <a:lnTo>
                      <a:pt x="1614" y="2026"/>
                    </a:lnTo>
                    <a:lnTo>
                      <a:pt x="1610" y="2046"/>
                    </a:lnTo>
                    <a:lnTo>
                      <a:pt x="1606" y="2066"/>
                    </a:lnTo>
                    <a:lnTo>
                      <a:pt x="1604" y="2087"/>
                    </a:lnTo>
                    <a:lnTo>
                      <a:pt x="1602" y="2107"/>
                    </a:lnTo>
                    <a:lnTo>
                      <a:pt x="1600" y="2127"/>
                    </a:lnTo>
                    <a:lnTo>
                      <a:pt x="1600" y="2150"/>
                    </a:lnTo>
                    <a:lnTo>
                      <a:pt x="1600" y="7850"/>
                    </a:lnTo>
                    <a:lnTo>
                      <a:pt x="1600" y="7873"/>
                    </a:lnTo>
                    <a:lnTo>
                      <a:pt x="1602" y="7893"/>
                    </a:lnTo>
                    <a:lnTo>
                      <a:pt x="1604" y="7913"/>
                    </a:lnTo>
                    <a:lnTo>
                      <a:pt x="1606" y="7934"/>
                    </a:lnTo>
                    <a:lnTo>
                      <a:pt x="1610" y="7954"/>
                    </a:lnTo>
                    <a:lnTo>
                      <a:pt x="1614" y="7974"/>
                    </a:lnTo>
                    <a:lnTo>
                      <a:pt x="1619" y="7993"/>
                    </a:lnTo>
                    <a:lnTo>
                      <a:pt x="1624" y="8013"/>
                    </a:lnTo>
                    <a:lnTo>
                      <a:pt x="1631" y="8032"/>
                    </a:lnTo>
                    <a:lnTo>
                      <a:pt x="1638" y="8052"/>
                    </a:lnTo>
                    <a:lnTo>
                      <a:pt x="1646" y="8071"/>
                    </a:lnTo>
                    <a:lnTo>
                      <a:pt x="1654" y="8090"/>
                    </a:lnTo>
                    <a:lnTo>
                      <a:pt x="1664" y="8108"/>
                    </a:lnTo>
                    <a:lnTo>
                      <a:pt x="1674" y="8126"/>
                    </a:lnTo>
                    <a:lnTo>
                      <a:pt x="1684" y="8143"/>
                    </a:lnTo>
                    <a:lnTo>
                      <a:pt x="1695" y="8161"/>
                    </a:lnTo>
                    <a:lnTo>
                      <a:pt x="1707" y="8177"/>
                    </a:lnTo>
                    <a:lnTo>
                      <a:pt x="1720" y="8193"/>
                    </a:lnTo>
                    <a:lnTo>
                      <a:pt x="1733" y="8209"/>
                    </a:lnTo>
                    <a:lnTo>
                      <a:pt x="1746" y="8225"/>
                    </a:lnTo>
                    <a:lnTo>
                      <a:pt x="1761" y="8239"/>
                    </a:lnTo>
                    <a:lnTo>
                      <a:pt x="1775" y="8254"/>
                    </a:lnTo>
                    <a:lnTo>
                      <a:pt x="1791" y="8267"/>
                    </a:lnTo>
                    <a:lnTo>
                      <a:pt x="1807" y="8280"/>
                    </a:lnTo>
                    <a:lnTo>
                      <a:pt x="1823" y="8293"/>
                    </a:lnTo>
                    <a:lnTo>
                      <a:pt x="1839" y="8305"/>
                    </a:lnTo>
                    <a:lnTo>
                      <a:pt x="1857" y="8316"/>
                    </a:lnTo>
                    <a:lnTo>
                      <a:pt x="1874" y="8326"/>
                    </a:lnTo>
                    <a:lnTo>
                      <a:pt x="1892" y="8336"/>
                    </a:lnTo>
                    <a:lnTo>
                      <a:pt x="1910" y="8346"/>
                    </a:lnTo>
                    <a:lnTo>
                      <a:pt x="1929" y="8354"/>
                    </a:lnTo>
                    <a:lnTo>
                      <a:pt x="1948" y="8362"/>
                    </a:lnTo>
                    <a:lnTo>
                      <a:pt x="1968" y="8369"/>
                    </a:lnTo>
                    <a:lnTo>
                      <a:pt x="1987" y="8376"/>
                    </a:lnTo>
                    <a:lnTo>
                      <a:pt x="2007" y="8381"/>
                    </a:lnTo>
                    <a:lnTo>
                      <a:pt x="2026" y="8386"/>
                    </a:lnTo>
                    <a:lnTo>
                      <a:pt x="2046" y="8390"/>
                    </a:lnTo>
                    <a:lnTo>
                      <a:pt x="2066" y="8394"/>
                    </a:lnTo>
                    <a:lnTo>
                      <a:pt x="2087" y="8396"/>
                    </a:lnTo>
                    <a:lnTo>
                      <a:pt x="2107" y="8398"/>
                    </a:lnTo>
                    <a:lnTo>
                      <a:pt x="2127" y="8400"/>
                    </a:lnTo>
                    <a:lnTo>
                      <a:pt x="2150" y="8400"/>
                    </a:lnTo>
                    <a:lnTo>
                      <a:pt x="7850" y="8400"/>
                    </a:lnTo>
                    <a:lnTo>
                      <a:pt x="7873" y="8400"/>
                    </a:lnTo>
                    <a:lnTo>
                      <a:pt x="7893" y="8398"/>
                    </a:lnTo>
                    <a:lnTo>
                      <a:pt x="7913" y="8396"/>
                    </a:lnTo>
                    <a:lnTo>
                      <a:pt x="7934" y="8394"/>
                    </a:lnTo>
                    <a:lnTo>
                      <a:pt x="7954" y="8390"/>
                    </a:lnTo>
                    <a:lnTo>
                      <a:pt x="7974" y="8386"/>
                    </a:lnTo>
                    <a:lnTo>
                      <a:pt x="7993" y="8381"/>
                    </a:lnTo>
                    <a:lnTo>
                      <a:pt x="8013" y="8376"/>
                    </a:lnTo>
                    <a:lnTo>
                      <a:pt x="8032" y="8369"/>
                    </a:lnTo>
                    <a:lnTo>
                      <a:pt x="8052" y="8362"/>
                    </a:lnTo>
                    <a:lnTo>
                      <a:pt x="8071" y="8354"/>
                    </a:lnTo>
                    <a:lnTo>
                      <a:pt x="8090" y="8346"/>
                    </a:lnTo>
                    <a:lnTo>
                      <a:pt x="8108" y="8336"/>
                    </a:lnTo>
                    <a:lnTo>
                      <a:pt x="8126" y="8326"/>
                    </a:lnTo>
                    <a:lnTo>
                      <a:pt x="8143" y="8316"/>
                    </a:lnTo>
                    <a:lnTo>
                      <a:pt x="8161" y="8305"/>
                    </a:lnTo>
                    <a:lnTo>
                      <a:pt x="8177" y="8293"/>
                    </a:lnTo>
                    <a:lnTo>
                      <a:pt x="8193" y="8280"/>
                    </a:lnTo>
                    <a:lnTo>
                      <a:pt x="8209" y="8267"/>
                    </a:lnTo>
                    <a:lnTo>
                      <a:pt x="8225" y="8254"/>
                    </a:lnTo>
                    <a:lnTo>
                      <a:pt x="8239" y="8239"/>
                    </a:lnTo>
                    <a:lnTo>
                      <a:pt x="8254" y="8225"/>
                    </a:lnTo>
                    <a:lnTo>
                      <a:pt x="8267" y="8209"/>
                    </a:lnTo>
                    <a:lnTo>
                      <a:pt x="8280" y="8193"/>
                    </a:lnTo>
                    <a:lnTo>
                      <a:pt x="8293" y="8177"/>
                    </a:lnTo>
                    <a:lnTo>
                      <a:pt x="8305" y="8161"/>
                    </a:lnTo>
                    <a:lnTo>
                      <a:pt x="8316" y="8143"/>
                    </a:lnTo>
                    <a:lnTo>
                      <a:pt x="8326" y="8126"/>
                    </a:lnTo>
                    <a:lnTo>
                      <a:pt x="8336" y="8108"/>
                    </a:lnTo>
                    <a:lnTo>
                      <a:pt x="8346" y="8090"/>
                    </a:lnTo>
                    <a:lnTo>
                      <a:pt x="8354" y="8071"/>
                    </a:lnTo>
                    <a:lnTo>
                      <a:pt x="8362" y="8052"/>
                    </a:lnTo>
                    <a:lnTo>
                      <a:pt x="8369" y="8032"/>
                    </a:lnTo>
                    <a:lnTo>
                      <a:pt x="8376" y="8013"/>
                    </a:lnTo>
                    <a:lnTo>
                      <a:pt x="8381" y="7993"/>
                    </a:lnTo>
                    <a:lnTo>
                      <a:pt x="8386" y="7974"/>
                    </a:lnTo>
                    <a:lnTo>
                      <a:pt x="8390" y="7954"/>
                    </a:lnTo>
                    <a:lnTo>
                      <a:pt x="8394" y="7934"/>
                    </a:lnTo>
                    <a:lnTo>
                      <a:pt x="8396" y="7913"/>
                    </a:lnTo>
                    <a:lnTo>
                      <a:pt x="8398" y="7893"/>
                    </a:lnTo>
                    <a:lnTo>
                      <a:pt x="8400" y="7873"/>
                    </a:lnTo>
                    <a:lnTo>
                      <a:pt x="8400" y="7850"/>
                    </a:lnTo>
                    <a:lnTo>
                      <a:pt x="8400" y="2150"/>
                    </a:lnTo>
                    <a:lnTo>
                      <a:pt x="8400" y="2127"/>
                    </a:lnTo>
                    <a:lnTo>
                      <a:pt x="8398" y="2107"/>
                    </a:lnTo>
                    <a:lnTo>
                      <a:pt x="8396" y="2087"/>
                    </a:lnTo>
                    <a:lnTo>
                      <a:pt x="8394" y="2066"/>
                    </a:lnTo>
                    <a:lnTo>
                      <a:pt x="8390" y="2046"/>
                    </a:lnTo>
                    <a:lnTo>
                      <a:pt x="8386" y="2026"/>
                    </a:lnTo>
                    <a:lnTo>
                      <a:pt x="8381" y="2007"/>
                    </a:lnTo>
                    <a:lnTo>
                      <a:pt x="8376" y="1987"/>
                    </a:lnTo>
                    <a:lnTo>
                      <a:pt x="8369" y="1968"/>
                    </a:lnTo>
                    <a:lnTo>
                      <a:pt x="8362" y="1948"/>
                    </a:lnTo>
                    <a:lnTo>
                      <a:pt x="8354" y="1929"/>
                    </a:lnTo>
                    <a:lnTo>
                      <a:pt x="8346" y="1910"/>
                    </a:lnTo>
                    <a:lnTo>
                      <a:pt x="8336" y="1892"/>
                    </a:lnTo>
                    <a:lnTo>
                      <a:pt x="8326" y="1874"/>
                    </a:lnTo>
                    <a:lnTo>
                      <a:pt x="8316" y="1857"/>
                    </a:lnTo>
                    <a:lnTo>
                      <a:pt x="8305" y="1839"/>
                    </a:lnTo>
                    <a:lnTo>
                      <a:pt x="8293" y="1823"/>
                    </a:lnTo>
                    <a:lnTo>
                      <a:pt x="8280" y="1807"/>
                    </a:lnTo>
                    <a:lnTo>
                      <a:pt x="8267" y="1791"/>
                    </a:lnTo>
                    <a:lnTo>
                      <a:pt x="8254" y="1775"/>
                    </a:lnTo>
                    <a:lnTo>
                      <a:pt x="8239" y="1761"/>
                    </a:lnTo>
                    <a:lnTo>
                      <a:pt x="8225" y="1746"/>
                    </a:lnTo>
                    <a:lnTo>
                      <a:pt x="8209" y="1733"/>
                    </a:lnTo>
                    <a:lnTo>
                      <a:pt x="8193" y="1720"/>
                    </a:lnTo>
                    <a:lnTo>
                      <a:pt x="8177" y="1707"/>
                    </a:lnTo>
                    <a:lnTo>
                      <a:pt x="8161" y="1695"/>
                    </a:lnTo>
                    <a:lnTo>
                      <a:pt x="8143" y="1684"/>
                    </a:lnTo>
                    <a:lnTo>
                      <a:pt x="8126" y="1674"/>
                    </a:lnTo>
                    <a:lnTo>
                      <a:pt x="8108" y="1664"/>
                    </a:lnTo>
                    <a:lnTo>
                      <a:pt x="8090" y="1654"/>
                    </a:lnTo>
                    <a:lnTo>
                      <a:pt x="8071" y="1646"/>
                    </a:lnTo>
                    <a:lnTo>
                      <a:pt x="8052" y="1638"/>
                    </a:lnTo>
                    <a:lnTo>
                      <a:pt x="8032" y="1631"/>
                    </a:lnTo>
                    <a:lnTo>
                      <a:pt x="8013" y="1624"/>
                    </a:lnTo>
                    <a:lnTo>
                      <a:pt x="7993" y="1619"/>
                    </a:lnTo>
                    <a:lnTo>
                      <a:pt x="7974" y="1614"/>
                    </a:lnTo>
                    <a:lnTo>
                      <a:pt x="7954" y="1610"/>
                    </a:lnTo>
                    <a:lnTo>
                      <a:pt x="7934" y="1606"/>
                    </a:lnTo>
                    <a:lnTo>
                      <a:pt x="7913" y="1604"/>
                    </a:lnTo>
                    <a:lnTo>
                      <a:pt x="7893" y="1602"/>
                    </a:lnTo>
                    <a:lnTo>
                      <a:pt x="7873" y="1600"/>
                    </a:lnTo>
                    <a:lnTo>
                      <a:pt x="7850" y="1600"/>
                    </a:lnTo>
                    <a:lnTo>
                      <a:pt x="2150" y="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D7AAB54-331E-40F3-80D4-0AAEBEA61E05}"/>
              </a:ext>
            </a:extLst>
          </p:cNvPr>
          <p:cNvSpPr/>
          <p:nvPr/>
        </p:nvSpPr>
        <p:spPr>
          <a:xfrm>
            <a:off x="6355158" y="1617308"/>
            <a:ext cx="5541874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5A631F49-009C-4AE8-A38A-3C0A4B23646C}"/>
              </a:ext>
            </a:extLst>
          </p:cNvPr>
          <p:cNvSpPr/>
          <p:nvPr/>
        </p:nvSpPr>
        <p:spPr>
          <a:xfrm>
            <a:off x="6355158" y="1617307"/>
            <a:ext cx="5541874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20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7.8% Cash Yield</a:t>
            </a:r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3B15911A-17E4-4759-86E7-7A842E582221}"/>
              </a:ext>
            </a:extLst>
          </p:cNvPr>
          <p:cNvSpPr/>
          <p:nvPr/>
        </p:nvSpPr>
        <p:spPr>
          <a:xfrm>
            <a:off x="7984683" y="2255312"/>
            <a:ext cx="3689945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Average annual cash-on-cash distribution yield across the hold period.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D0B769E-2095-49F0-BF2B-3375029954A4}"/>
              </a:ext>
            </a:extLst>
          </p:cNvPr>
          <p:cNvSpPr/>
          <p:nvPr/>
        </p:nvSpPr>
        <p:spPr>
          <a:xfrm>
            <a:off x="6355158" y="3920670"/>
            <a:ext cx="5541874" cy="1985315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FBA17AC0-5189-4639-937C-B1562042BFDC}"/>
              </a:ext>
            </a:extLst>
          </p:cNvPr>
          <p:cNvSpPr/>
          <p:nvPr/>
        </p:nvSpPr>
        <p:spPr>
          <a:xfrm>
            <a:off x="6355158" y="3920669"/>
            <a:ext cx="5541874" cy="558736"/>
          </a:xfrm>
          <a:prstGeom prst="round2SameRect">
            <a:avLst>
              <a:gd name="adj1" fmla="val 37571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a-DK" sz="20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5-Year Hold</a:t>
            </a:r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54734966-1E99-41B0-8A89-D8B381C8A7D0}"/>
              </a:ext>
            </a:extLst>
          </p:cNvPr>
          <p:cNvSpPr/>
          <p:nvPr/>
        </p:nvSpPr>
        <p:spPr>
          <a:xfrm>
            <a:off x="7984683" y="4558674"/>
            <a:ext cx="3689945" cy="119744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Targeted hold with a Year-5 sale; flexibility to extend if markets warrant.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63AA747-1F47-423D-B190-104DA6415EA7}"/>
              </a:ext>
            </a:extLst>
          </p:cNvPr>
          <p:cNvGrpSpPr/>
          <p:nvPr/>
        </p:nvGrpSpPr>
        <p:grpSpPr>
          <a:xfrm>
            <a:off x="6675821" y="2413997"/>
            <a:ext cx="940321" cy="940321"/>
            <a:chOff x="4496981" y="2460298"/>
            <a:chExt cx="772223" cy="79080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DFDF8D-90D0-4F05-86B7-6C81018BE54B}"/>
                </a:ext>
              </a:extLst>
            </p:cNvPr>
            <p:cNvSpPr/>
            <p:nvPr/>
          </p:nvSpPr>
          <p:spPr>
            <a:xfrm>
              <a:off x="4496981" y="2460298"/>
              <a:ext cx="759010" cy="75901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C72D2AF-7BF2-4CCD-A895-78F5F6B57621}"/>
                </a:ext>
              </a:extLst>
            </p:cNvPr>
            <p:cNvSpPr/>
            <p:nvPr/>
          </p:nvSpPr>
          <p:spPr>
            <a:xfrm>
              <a:off x="4510194" y="2492095"/>
              <a:ext cx="759010" cy="75901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8C12D3D-79BC-4847-9A56-FC2AD38383B1}"/>
                </a:ext>
              </a:extLst>
            </p:cNvPr>
            <p:cNvGrpSpPr/>
            <p:nvPr/>
          </p:nvGrpSpPr>
          <p:grpSpPr>
            <a:xfrm>
              <a:off x="4642327" y="2624432"/>
              <a:ext cx="494744" cy="494336"/>
              <a:chOff x="8624067" y="1760585"/>
              <a:chExt cx="633600" cy="633600"/>
            </a:xfrm>
            <a:solidFill>
              <a:schemeClr val="bg1"/>
            </a:solidFill>
          </p:grpSpPr>
          <p:sp>
            <p:nvSpPr>
              <p:cNvPr id="59" name="Google Shape;618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19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40BD012-AE26-4283-A28B-8DDA9AD2B877}"/>
              </a:ext>
            </a:extLst>
          </p:cNvPr>
          <p:cNvGrpSpPr/>
          <p:nvPr/>
        </p:nvGrpSpPr>
        <p:grpSpPr>
          <a:xfrm>
            <a:off x="6675821" y="4717359"/>
            <a:ext cx="940321" cy="940321"/>
            <a:chOff x="4496981" y="4763660"/>
            <a:chExt cx="802393" cy="784531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E4BAB19-DAFC-45DD-AC6E-846DD84628C7}"/>
                </a:ext>
              </a:extLst>
            </p:cNvPr>
            <p:cNvSpPr/>
            <p:nvPr/>
          </p:nvSpPr>
          <p:spPr>
            <a:xfrm>
              <a:off x="4496981" y="4763660"/>
              <a:ext cx="759010" cy="75901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F29CB99-8BFE-4234-AAA8-D622C1834150}"/>
                </a:ext>
              </a:extLst>
            </p:cNvPr>
            <p:cNvSpPr/>
            <p:nvPr/>
          </p:nvSpPr>
          <p:spPr>
            <a:xfrm>
              <a:off x="4540364" y="4789181"/>
              <a:ext cx="759010" cy="75901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0" dirty="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1D5F04B-361E-47AF-B31A-4E918CB1BA03}"/>
                </a:ext>
              </a:extLst>
            </p:cNvPr>
            <p:cNvGrpSpPr/>
            <p:nvPr/>
          </p:nvGrpSpPr>
          <p:grpSpPr>
            <a:xfrm>
              <a:off x="4642327" y="4921518"/>
              <a:ext cx="494744" cy="494336"/>
              <a:chOff x="10888678" y="1760585"/>
              <a:chExt cx="633600" cy="633600"/>
            </a:xfrm>
            <a:solidFill>
              <a:schemeClr val="bg1"/>
            </a:solidFill>
          </p:grpSpPr>
          <p:sp>
            <p:nvSpPr>
              <p:cNvPr id="63" name="Google Shape;609;p7"/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411" y="5118"/>
                    </a:moveTo>
                    <a:lnTo>
                      <a:pt x="5589" y="5118"/>
                    </a:lnTo>
                    <a:lnTo>
                      <a:pt x="5598" y="5118"/>
                    </a:lnTo>
                    <a:lnTo>
                      <a:pt x="5607" y="5119"/>
                    </a:lnTo>
                    <a:lnTo>
                      <a:pt x="5615" y="5119"/>
                    </a:lnTo>
                    <a:lnTo>
                      <a:pt x="5624" y="5121"/>
                    </a:lnTo>
                    <a:lnTo>
                      <a:pt x="5633" y="5122"/>
                    </a:lnTo>
                    <a:lnTo>
                      <a:pt x="5641" y="5124"/>
                    </a:lnTo>
                    <a:lnTo>
                      <a:pt x="5650" y="5126"/>
                    </a:lnTo>
                    <a:lnTo>
                      <a:pt x="5658" y="5128"/>
                    </a:lnTo>
                    <a:lnTo>
                      <a:pt x="5666" y="5131"/>
                    </a:lnTo>
                    <a:lnTo>
                      <a:pt x="5675" y="5134"/>
                    </a:lnTo>
                    <a:lnTo>
                      <a:pt x="5683" y="5137"/>
                    </a:lnTo>
                    <a:lnTo>
                      <a:pt x="5691" y="5141"/>
                    </a:lnTo>
                    <a:lnTo>
                      <a:pt x="5698" y="5145"/>
                    </a:lnTo>
                    <a:lnTo>
                      <a:pt x="5706" y="5149"/>
                    </a:lnTo>
                    <a:lnTo>
                      <a:pt x="5714" y="5154"/>
                    </a:lnTo>
                    <a:lnTo>
                      <a:pt x="5721" y="5159"/>
                    </a:lnTo>
                    <a:lnTo>
                      <a:pt x="5728" y="5164"/>
                    </a:lnTo>
                    <a:lnTo>
                      <a:pt x="5735" y="5169"/>
                    </a:lnTo>
                    <a:lnTo>
                      <a:pt x="5742" y="5175"/>
                    </a:lnTo>
                    <a:lnTo>
                      <a:pt x="5749" y="5181"/>
                    </a:lnTo>
                    <a:lnTo>
                      <a:pt x="5755" y="5187"/>
                    </a:lnTo>
                    <a:lnTo>
                      <a:pt x="5761" y="5193"/>
                    </a:lnTo>
                    <a:lnTo>
                      <a:pt x="5767" y="5200"/>
                    </a:lnTo>
                    <a:lnTo>
                      <a:pt x="5773" y="5206"/>
                    </a:lnTo>
                    <a:lnTo>
                      <a:pt x="5778" y="5213"/>
                    </a:lnTo>
                    <a:lnTo>
                      <a:pt x="5783" y="5220"/>
                    </a:lnTo>
                    <a:lnTo>
                      <a:pt x="5788" y="5228"/>
                    </a:lnTo>
                    <a:lnTo>
                      <a:pt x="5793" y="5235"/>
                    </a:lnTo>
                    <a:lnTo>
                      <a:pt x="5797" y="5243"/>
                    </a:lnTo>
                    <a:lnTo>
                      <a:pt x="5801" y="5251"/>
                    </a:lnTo>
                    <a:lnTo>
                      <a:pt x="5805" y="5259"/>
                    </a:lnTo>
                    <a:lnTo>
                      <a:pt x="5808" y="5267"/>
                    </a:lnTo>
                    <a:lnTo>
                      <a:pt x="5811" y="5275"/>
                    </a:lnTo>
                    <a:lnTo>
                      <a:pt x="5814" y="5284"/>
                    </a:lnTo>
                    <a:lnTo>
                      <a:pt x="5816" y="5292"/>
                    </a:lnTo>
                    <a:lnTo>
                      <a:pt x="5818" y="5301"/>
                    </a:lnTo>
                    <a:lnTo>
                      <a:pt x="5820" y="5309"/>
                    </a:lnTo>
                    <a:lnTo>
                      <a:pt x="5821" y="5318"/>
                    </a:lnTo>
                    <a:lnTo>
                      <a:pt x="5823" y="5327"/>
                    </a:lnTo>
                    <a:lnTo>
                      <a:pt x="5823" y="5335"/>
                    </a:lnTo>
                    <a:lnTo>
                      <a:pt x="5824" y="5344"/>
                    </a:lnTo>
                    <a:lnTo>
                      <a:pt x="5824" y="5353"/>
                    </a:lnTo>
                    <a:lnTo>
                      <a:pt x="5824" y="6413"/>
                    </a:lnTo>
                    <a:lnTo>
                      <a:pt x="5824" y="6422"/>
                    </a:lnTo>
                    <a:lnTo>
                      <a:pt x="5823" y="6431"/>
                    </a:lnTo>
                    <a:lnTo>
                      <a:pt x="5823" y="6439"/>
                    </a:lnTo>
                    <a:lnTo>
                      <a:pt x="5821" y="6448"/>
                    </a:lnTo>
                    <a:lnTo>
                      <a:pt x="5820" y="6457"/>
                    </a:lnTo>
                    <a:lnTo>
                      <a:pt x="5818" y="6465"/>
                    </a:lnTo>
                    <a:lnTo>
                      <a:pt x="5816" y="6474"/>
                    </a:lnTo>
                    <a:lnTo>
                      <a:pt x="5814" y="6482"/>
                    </a:lnTo>
                    <a:lnTo>
                      <a:pt x="5811" y="6491"/>
                    </a:lnTo>
                    <a:lnTo>
                      <a:pt x="5808" y="6499"/>
                    </a:lnTo>
                    <a:lnTo>
                      <a:pt x="5805" y="6507"/>
                    </a:lnTo>
                    <a:lnTo>
                      <a:pt x="5801" y="6515"/>
                    </a:lnTo>
                    <a:lnTo>
                      <a:pt x="5797" y="6523"/>
                    </a:lnTo>
                    <a:lnTo>
                      <a:pt x="5793" y="6531"/>
                    </a:lnTo>
                    <a:lnTo>
                      <a:pt x="5788" y="6538"/>
                    </a:lnTo>
                    <a:lnTo>
                      <a:pt x="5783" y="6546"/>
                    </a:lnTo>
                    <a:lnTo>
                      <a:pt x="5778" y="6553"/>
                    </a:lnTo>
                    <a:lnTo>
                      <a:pt x="5773" y="6560"/>
                    </a:lnTo>
                    <a:lnTo>
                      <a:pt x="5767" y="6566"/>
                    </a:lnTo>
                    <a:lnTo>
                      <a:pt x="5761" y="6573"/>
                    </a:lnTo>
                    <a:lnTo>
                      <a:pt x="5755" y="6579"/>
                    </a:lnTo>
                    <a:lnTo>
                      <a:pt x="5749" y="6585"/>
                    </a:lnTo>
                    <a:lnTo>
                      <a:pt x="5742" y="6591"/>
                    </a:lnTo>
                    <a:lnTo>
                      <a:pt x="5735" y="6597"/>
                    </a:lnTo>
                    <a:lnTo>
                      <a:pt x="5728" y="6602"/>
                    </a:lnTo>
                    <a:lnTo>
                      <a:pt x="5721" y="6607"/>
                    </a:lnTo>
                    <a:lnTo>
                      <a:pt x="5714" y="6612"/>
                    </a:lnTo>
                    <a:lnTo>
                      <a:pt x="5706" y="6617"/>
                    </a:lnTo>
                    <a:lnTo>
                      <a:pt x="5698" y="6621"/>
                    </a:lnTo>
                    <a:lnTo>
                      <a:pt x="5691" y="6625"/>
                    </a:lnTo>
                    <a:lnTo>
                      <a:pt x="5683" y="6629"/>
                    </a:lnTo>
                    <a:lnTo>
                      <a:pt x="5675" y="6632"/>
                    </a:lnTo>
                    <a:lnTo>
                      <a:pt x="5666" y="6635"/>
                    </a:lnTo>
                    <a:lnTo>
                      <a:pt x="5658" y="6638"/>
                    </a:lnTo>
                    <a:lnTo>
                      <a:pt x="5650" y="6640"/>
                    </a:lnTo>
                    <a:lnTo>
                      <a:pt x="5641" y="6642"/>
                    </a:lnTo>
                    <a:lnTo>
                      <a:pt x="5633" y="6644"/>
                    </a:lnTo>
                    <a:lnTo>
                      <a:pt x="5624" y="6646"/>
                    </a:lnTo>
                    <a:lnTo>
                      <a:pt x="5615" y="6647"/>
                    </a:lnTo>
                    <a:lnTo>
                      <a:pt x="5607" y="6647"/>
                    </a:lnTo>
                    <a:lnTo>
                      <a:pt x="5598" y="6648"/>
                    </a:lnTo>
                    <a:lnTo>
                      <a:pt x="5589" y="6648"/>
                    </a:lnTo>
                    <a:lnTo>
                      <a:pt x="4411" y="6648"/>
                    </a:lnTo>
                    <a:lnTo>
                      <a:pt x="4402" y="6648"/>
                    </a:lnTo>
                    <a:lnTo>
                      <a:pt x="4393" y="6647"/>
                    </a:lnTo>
                    <a:lnTo>
                      <a:pt x="4385" y="6647"/>
                    </a:lnTo>
                    <a:lnTo>
                      <a:pt x="4376" y="6646"/>
                    </a:lnTo>
                    <a:lnTo>
                      <a:pt x="4367" y="6644"/>
                    </a:lnTo>
                    <a:lnTo>
                      <a:pt x="4359" y="6642"/>
                    </a:lnTo>
                    <a:lnTo>
                      <a:pt x="4350" y="6640"/>
                    </a:lnTo>
                    <a:lnTo>
                      <a:pt x="4342" y="6638"/>
                    </a:lnTo>
                    <a:lnTo>
                      <a:pt x="4334" y="6635"/>
                    </a:lnTo>
                    <a:lnTo>
                      <a:pt x="4325" y="6632"/>
                    </a:lnTo>
                    <a:lnTo>
                      <a:pt x="4317" y="6629"/>
                    </a:lnTo>
                    <a:lnTo>
                      <a:pt x="4309" y="6625"/>
                    </a:lnTo>
                    <a:lnTo>
                      <a:pt x="4302" y="6621"/>
                    </a:lnTo>
                    <a:lnTo>
                      <a:pt x="4294" y="6617"/>
                    </a:lnTo>
                    <a:lnTo>
                      <a:pt x="4286" y="6612"/>
                    </a:lnTo>
                    <a:lnTo>
                      <a:pt x="4279" y="6607"/>
                    </a:lnTo>
                    <a:lnTo>
                      <a:pt x="4272" y="6602"/>
                    </a:lnTo>
                    <a:lnTo>
                      <a:pt x="4265" y="6597"/>
                    </a:lnTo>
                    <a:lnTo>
                      <a:pt x="4258" y="6591"/>
                    </a:lnTo>
                    <a:lnTo>
                      <a:pt x="4251" y="6585"/>
                    </a:lnTo>
                    <a:lnTo>
                      <a:pt x="4245" y="6579"/>
                    </a:lnTo>
                    <a:lnTo>
                      <a:pt x="4239" y="6573"/>
                    </a:lnTo>
                    <a:lnTo>
                      <a:pt x="4233" y="6566"/>
                    </a:lnTo>
                    <a:lnTo>
                      <a:pt x="4227" y="6560"/>
                    </a:lnTo>
                    <a:lnTo>
                      <a:pt x="4222" y="6553"/>
                    </a:lnTo>
                    <a:lnTo>
                      <a:pt x="4217" y="6546"/>
                    </a:lnTo>
                    <a:lnTo>
                      <a:pt x="4212" y="6538"/>
                    </a:lnTo>
                    <a:lnTo>
                      <a:pt x="4207" y="6531"/>
                    </a:lnTo>
                    <a:lnTo>
                      <a:pt x="4203" y="6523"/>
                    </a:lnTo>
                    <a:lnTo>
                      <a:pt x="4199" y="6515"/>
                    </a:lnTo>
                    <a:lnTo>
                      <a:pt x="4195" y="6507"/>
                    </a:lnTo>
                    <a:lnTo>
                      <a:pt x="4192" y="6499"/>
                    </a:lnTo>
                    <a:lnTo>
                      <a:pt x="4189" y="6491"/>
                    </a:lnTo>
                    <a:lnTo>
                      <a:pt x="4186" y="6482"/>
                    </a:lnTo>
                    <a:lnTo>
                      <a:pt x="4184" y="6474"/>
                    </a:lnTo>
                    <a:lnTo>
                      <a:pt x="4182" y="6465"/>
                    </a:lnTo>
                    <a:lnTo>
                      <a:pt x="4180" y="6457"/>
                    </a:lnTo>
                    <a:lnTo>
                      <a:pt x="4179" y="6448"/>
                    </a:lnTo>
                    <a:lnTo>
                      <a:pt x="4177" y="6439"/>
                    </a:lnTo>
                    <a:lnTo>
                      <a:pt x="4177" y="6431"/>
                    </a:lnTo>
                    <a:lnTo>
                      <a:pt x="4176" y="6422"/>
                    </a:lnTo>
                    <a:lnTo>
                      <a:pt x="4176" y="6413"/>
                    </a:lnTo>
                    <a:lnTo>
                      <a:pt x="4176" y="5353"/>
                    </a:lnTo>
                    <a:lnTo>
                      <a:pt x="4176" y="5344"/>
                    </a:lnTo>
                    <a:lnTo>
                      <a:pt x="4177" y="5335"/>
                    </a:lnTo>
                    <a:lnTo>
                      <a:pt x="4177" y="5327"/>
                    </a:lnTo>
                    <a:lnTo>
                      <a:pt x="4179" y="5318"/>
                    </a:lnTo>
                    <a:lnTo>
                      <a:pt x="4180" y="5309"/>
                    </a:lnTo>
                    <a:lnTo>
                      <a:pt x="4182" y="5301"/>
                    </a:lnTo>
                    <a:lnTo>
                      <a:pt x="4184" y="5292"/>
                    </a:lnTo>
                    <a:lnTo>
                      <a:pt x="4186" y="5284"/>
                    </a:lnTo>
                    <a:lnTo>
                      <a:pt x="4189" y="5275"/>
                    </a:lnTo>
                    <a:lnTo>
                      <a:pt x="4192" y="5267"/>
                    </a:lnTo>
                    <a:lnTo>
                      <a:pt x="4195" y="5259"/>
                    </a:lnTo>
                    <a:lnTo>
                      <a:pt x="4199" y="5251"/>
                    </a:lnTo>
                    <a:lnTo>
                      <a:pt x="4203" y="5243"/>
                    </a:lnTo>
                    <a:lnTo>
                      <a:pt x="4207" y="5235"/>
                    </a:lnTo>
                    <a:lnTo>
                      <a:pt x="4212" y="5228"/>
                    </a:lnTo>
                    <a:lnTo>
                      <a:pt x="4217" y="5220"/>
                    </a:lnTo>
                    <a:lnTo>
                      <a:pt x="4222" y="5213"/>
                    </a:lnTo>
                    <a:lnTo>
                      <a:pt x="4227" y="5206"/>
                    </a:lnTo>
                    <a:lnTo>
                      <a:pt x="4233" y="5200"/>
                    </a:lnTo>
                    <a:lnTo>
                      <a:pt x="4239" y="5193"/>
                    </a:lnTo>
                    <a:lnTo>
                      <a:pt x="4245" y="5187"/>
                    </a:lnTo>
                    <a:lnTo>
                      <a:pt x="4251" y="5181"/>
                    </a:lnTo>
                    <a:lnTo>
                      <a:pt x="4258" y="5175"/>
                    </a:lnTo>
                    <a:lnTo>
                      <a:pt x="4265" y="5169"/>
                    </a:lnTo>
                    <a:lnTo>
                      <a:pt x="4272" y="5164"/>
                    </a:lnTo>
                    <a:lnTo>
                      <a:pt x="4279" y="5159"/>
                    </a:lnTo>
                    <a:lnTo>
                      <a:pt x="4286" y="5154"/>
                    </a:lnTo>
                    <a:lnTo>
                      <a:pt x="4294" y="5149"/>
                    </a:lnTo>
                    <a:lnTo>
                      <a:pt x="4302" y="5145"/>
                    </a:lnTo>
                    <a:lnTo>
                      <a:pt x="4309" y="5141"/>
                    </a:lnTo>
                    <a:lnTo>
                      <a:pt x="4317" y="5137"/>
                    </a:lnTo>
                    <a:lnTo>
                      <a:pt x="4325" y="5134"/>
                    </a:lnTo>
                    <a:lnTo>
                      <a:pt x="4334" y="5131"/>
                    </a:lnTo>
                    <a:lnTo>
                      <a:pt x="4342" y="5128"/>
                    </a:lnTo>
                    <a:lnTo>
                      <a:pt x="4350" y="5126"/>
                    </a:lnTo>
                    <a:lnTo>
                      <a:pt x="4359" y="5124"/>
                    </a:lnTo>
                    <a:lnTo>
                      <a:pt x="4367" y="5122"/>
                    </a:lnTo>
                    <a:lnTo>
                      <a:pt x="4376" y="5121"/>
                    </a:lnTo>
                    <a:lnTo>
                      <a:pt x="4385" y="5119"/>
                    </a:lnTo>
                    <a:lnTo>
                      <a:pt x="4393" y="5119"/>
                    </a:lnTo>
                    <a:lnTo>
                      <a:pt x="4402" y="5118"/>
                    </a:lnTo>
                    <a:lnTo>
                      <a:pt x="4411" y="5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10;p7"/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3366" y="1350"/>
                    </a:moveTo>
                    <a:lnTo>
                      <a:pt x="3366" y="1806"/>
                    </a:lnTo>
                    <a:lnTo>
                      <a:pt x="6634" y="1806"/>
                    </a:lnTo>
                    <a:lnTo>
                      <a:pt x="6634" y="1350"/>
                    </a:lnTo>
                    <a:lnTo>
                      <a:pt x="6636" y="1317"/>
                    </a:lnTo>
                    <a:lnTo>
                      <a:pt x="6643" y="1285"/>
                    </a:lnTo>
                    <a:lnTo>
                      <a:pt x="6653" y="1254"/>
                    </a:lnTo>
                    <a:lnTo>
                      <a:pt x="6667" y="1225"/>
                    </a:lnTo>
                    <a:lnTo>
                      <a:pt x="6686" y="1198"/>
                    </a:lnTo>
                    <a:lnTo>
                      <a:pt x="6707" y="1173"/>
                    </a:lnTo>
                    <a:lnTo>
                      <a:pt x="6732" y="1152"/>
                    </a:lnTo>
                    <a:lnTo>
                      <a:pt x="6759" y="1133"/>
                    </a:lnTo>
                    <a:lnTo>
                      <a:pt x="6788" y="1119"/>
                    </a:lnTo>
                    <a:lnTo>
                      <a:pt x="6819" y="1109"/>
                    </a:lnTo>
                    <a:lnTo>
                      <a:pt x="6851" y="1102"/>
                    </a:lnTo>
                    <a:lnTo>
                      <a:pt x="6884" y="1100"/>
                    </a:lnTo>
                    <a:lnTo>
                      <a:pt x="6917" y="1102"/>
                    </a:lnTo>
                    <a:lnTo>
                      <a:pt x="6949" y="1109"/>
                    </a:lnTo>
                    <a:lnTo>
                      <a:pt x="6980" y="1119"/>
                    </a:lnTo>
                    <a:lnTo>
                      <a:pt x="7009" y="1133"/>
                    </a:lnTo>
                    <a:lnTo>
                      <a:pt x="7036" y="1152"/>
                    </a:lnTo>
                    <a:lnTo>
                      <a:pt x="7061" y="1173"/>
                    </a:lnTo>
                    <a:lnTo>
                      <a:pt x="7082" y="1198"/>
                    </a:lnTo>
                    <a:lnTo>
                      <a:pt x="7101" y="1225"/>
                    </a:lnTo>
                    <a:lnTo>
                      <a:pt x="7115" y="1254"/>
                    </a:lnTo>
                    <a:lnTo>
                      <a:pt x="7125" y="1285"/>
                    </a:lnTo>
                    <a:lnTo>
                      <a:pt x="7132" y="1317"/>
                    </a:lnTo>
                    <a:lnTo>
                      <a:pt x="7134" y="1350"/>
                    </a:lnTo>
                    <a:lnTo>
                      <a:pt x="7134" y="1806"/>
                    </a:lnTo>
                    <a:lnTo>
                      <a:pt x="7826" y="1806"/>
                    </a:lnTo>
                    <a:lnTo>
                      <a:pt x="7831" y="1806"/>
                    </a:lnTo>
                    <a:lnTo>
                      <a:pt x="7857" y="1807"/>
                    </a:lnTo>
                    <a:lnTo>
                      <a:pt x="7867" y="1807"/>
                    </a:lnTo>
                    <a:lnTo>
                      <a:pt x="7893" y="1808"/>
                    </a:lnTo>
                    <a:lnTo>
                      <a:pt x="7903" y="1809"/>
                    </a:lnTo>
                    <a:lnTo>
                      <a:pt x="7929" y="1812"/>
                    </a:lnTo>
                    <a:lnTo>
                      <a:pt x="7938" y="1813"/>
                    </a:lnTo>
                    <a:lnTo>
                      <a:pt x="7964" y="1816"/>
                    </a:lnTo>
                    <a:lnTo>
                      <a:pt x="7974" y="1818"/>
                    </a:lnTo>
                    <a:lnTo>
                      <a:pt x="8000" y="1822"/>
                    </a:lnTo>
                    <a:lnTo>
                      <a:pt x="8009" y="1824"/>
                    </a:lnTo>
                    <a:lnTo>
                      <a:pt x="8035" y="1829"/>
                    </a:lnTo>
                    <a:lnTo>
                      <a:pt x="8044" y="1831"/>
                    </a:lnTo>
                    <a:lnTo>
                      <a:pt x="8069" y="1838"/>
                    </a:lnTo>
                    <a:lnTo>
                      <a:pt x="8078" y="1840"/>
                    </a:lnTo>
                    <a:lnTo>
                      <a:pt x="8104" y="1847"/>
                    </a:lnTo>
                    <a:lnTo>
                      <a:pt x="8113" y="1850"/>
                    </a:lnTo>
                    <a:lnTo>
                      <a:pt x="8138" y="1858"/>
                    </a:lnTo>
                    <a:lnTo>
                      <a:pt x="8146" y="1862"/>
                    </a:lnTo>
                    <a:lnTo>
                      <a:pt x="8171" y="1871"/>
                    </a:lnTo>
                    <a:lnTo>
                      <a:pt x="8180" y="1874"/>
                    </a:lnTo>
                    <a:lnTo>
                      <a:pt x="8204" y="1884"/>
                    </a:lnTo>
                    <a:lnTo>
                      <a:pt x="8213" y="1888"/>
                    </a:lnTo>
                    <a:lnTo>
                      <a:pt x="8237" y="1899"/>
                    </a:lnTo>
                    <a:lnTo>
                      <a:pt x="8245" y="1903"/>
                    </a:lnTo>
                    <a:lnTo>
                      <a:pt x="8269" y="1915"/>
                    </a:lnTo>
                    <a:lnTo>
                      <a:pt x="8277" y="1920"/>
                    </a:lnTo>
                    <a:lnTo>
                      <a:pt x="8300" y="1932"/>
                    </a:lnTo>
                    <a:lnTo>
                      <a:pt x="8308" y="1937"/>
                    </a:lnTo>
                    <a:lnTo>
                      <a:pt x="8331" y="1951"/>
                    </a:lnTo>
                    <a:lnTo>
                      <a:pt x="8339" y="1956"/>
                    </a:lnTo>
                    <a:lnTo>
                      <a:pt x="8361" y="1970"/>
                    </a:lnTo>
                    <a:lnTo>
                      <a:pt x="8368" y="1975"/>
                    </a:lnTo>
                    <a:lnTo>
                      <a:pt x="8390" y="1991"/>
                    </a:lnTo>
                    <a:lnTo>
                      <a:pt x="8397" y="1996"/>
                    </a:lnTo>
                    <a:lnTo>
                      <a:pt x="8418" y="2012"/>
                    </a:lnTo>
                    <a:lnTo>
                      <a:pt x="8426" y="2018"/>
                    </a:lnTo>
                    <a:lnTo>
                      <a:pt x="8446" y="2035"/>
                    </a:lnTo>
                    <a:lnTo>
                      <a:pt x="8453" y="2041"/>
                    </a:lnTo>
                    <a:lnTo>
                      <a:pt x="8473" y="2058"/>
                    </a:lnTo>
                    <a:lnTo>
                      <a:pt x="8480" y="2065"/>
                    </a:lnTo>
                    <a:lnTo>
                      <a:pt x="8499" y="2083"/>
                    </a:lnTo>
                    <a:lnTo>
                      <a:pt x="8505" y="2090"/>
                    </a:lnTo>
                    <a:lnTo>
                      <a:pt x="8524" y="2109"/>
                    </a:lnTo>
                    <a:lnTo>
                      <a:pt x="8530" y="2115"/>
                    </a:lnTo>
                    <a:lnTo>
                      <a:pt x="8548" y="2135"/>
                    </a:lnTo>
                    <a:lnTo>
                      <a:pt x="8554" y="2142"/>
                    </a:lnTo>
                    <a:lnTo>
                      <a:pt x="8571" y="2163"/>
                    </a:lnTo>
                    <a:lnTo>
                      <a:pt x="8576" y="2170"/>
                    </a:lnTo>
                    <a:lnTo>
                      <a:pt x="8593" y="2191"/>
                    </a:lnTo>
                    <a:lnTo>
                      <a:pt x="8598" y="2199"/>
                    </a:lnTo>
                    <a:lnTo>
                      <a:pt x="8614" y="2220"/>
                    </a:lnTo>
                    <a:lnTo>
                      <a:pt x="8619" y="2228"/>
                    </a:lnTo>
                    <a:lnTo>
                      <a:pt x="8634" y="2250"/>
                    </a:lnTo>
                    <a:lnTo>
                      <a:pt x="8639" y="2259"/>
                    </a:lnTo>
                    <a:lnTo>
                      <a:pt x="8652" y="2281"/>
                    </a:lnTo>
                    <a:lnTo>
                      <a:pt x="8657" y="2289"/>
                    </a:lnTo>
                    <a:lnTo>
                      <a:pt x="8670" y="2312"/>
                    </a:lnTo>
                    <a:lnTo>
                      <a:pt x="8674" y="2321"/>
                    </a:lnTo>
                    <a:lnTo>
                      <a:pt x="8686" y="2344"/>
                    </a:lnTo>
                    <a:lnTo>
                      <a:pt x="8690" y="2353"/>
                    </a:lnTo>
                    <a:lnTo>
                      <a:pt x="8701" y="2377"/>
                    </a:lnTo>
                    <a:lnTo>
                      <a:pt x="8705" y="2385"/>
                    </a:lnTo>
                    <a:lnTo>
                      <a:pt x="8715" y="2410"/>
                    </a:lnTo>
                    <a:lnTo>
                      <a:pt x="8718" y="2419"/>
                    </a:lnTo>
                    <a:lnTo>
                      <a:pt x="8727" y="2443"/>
                    </a:lnTo>
                    <a:lnTo>
                      <a:pt x="8731" y="2452"/>
                    </a:lnTo>
                    <a:lnTo>
                      <a:pt x="8739" y="2477"/>
                    </a:lnTo>
                    <a:lnTo>
                      <a:pt x="8741" y="2486"/>
                    </a:lnTo>
                    <a:lnTo>
                      <a:pt x="8749" y="2512"/>
                    </a:lnTo>
                    <a:lnTo>
                      <a:pt x="8751" y="2521"/>
                    </a:lnTo>
                    <a:lnTo>
                      <a:pt x="8757" y="2546"/>
                    </a:lnTo>
                    <a:lnTo>
                      <a:pt x="8759" y="2555"/>
                    </a:lnTo>
                    <a:lnTo>
                      <a:pt x="8765" y="2581"/>
                    </a:lnTo>
                    <a:lnTo>
                      <a:pt x="8766" y="2590"/>
                    </a:lnTo>
                    <a:lnTo>
                      <a:pt x="8771" y="2616"/>
                    </a:lnTo>
                    <a:lnTo>
                      <a:pt x="8772" y="2625"/>
                    </a:lnTo>
                    <a:lnTo>
                      <a:pt x="8776" y="2651"/>
                    </a:lnTo>
                    <a:lnTo>
                      <a:pt x="8777" y="2661"/>
                    </a:lnTo>
                    <a:lnTo>
                      <a:pt x="8779" y="2687"/>
                    </a:lnTo>
                    <a:lnTo>
                      <a:pt x="8780" y="2696"/>
                    </a:lnTo>
                    <a:lnTo>
                      <a:pt x="8781" y="2723"/>
                    </a:lnTo>
                    <a:lnTo>
                      <a:pt x="8781" y="2732"/>
                    </a:lnTo>
                    <a:lnTo>
                      <a:pt x="8782" y="2758"/>
                    </a:lnTo>
                    <a:lnTo>
                      <a:pt x="8782" y="2763"/>
                    </a:lnTo>
                    <a:lnTo>
                      <a:pt x="8782" y="3940"/>
                    </a:lnTo>
                    <a:lnTo>
                      <a:pt x="8782" y="7944"/>
                    </a:lnTo>
                    <a:lnTo>
                      <a:pt x="8782" y="7949"/>
                    </a:lnTo>
                    <a:lnTo>
                      <a:pt x="8781" y="7975"/>
                    </a:lnTo>
                    <a:lnTo>
                      <a:pt x="8781" y="7984"/>
                    </a:lnTo>
                    <a:lnTo>
                      <a:pt x="8780" y="8011"/>
                    </a:lnTo>
                    <a:lnTo>
                      <a:pt x="8779" y="8020"/>
                    </a:lnTo>
                    <a:lnTo>
                      <a:pt x="8777" y="8046"/>
                    </a:lnTo>
                    <a:lnTo>
                      <a:pt x="8776" y="8055"/>
                    </a:lnTo>
                    <a:lnTo>
                      <a:pt x="8772" y="8082"/>
                    </a:lnTo>
                    <a:lnTo>
                      <a:pt x="8771" y="8091"/>
                    </a:lnTo>
                    <a:lnTo>
                      <a:pt x="8766" y="8117"/>
                    </a:lnTo>
                    <a:lnTo>
                      <a:pt x="8765" y="8126"/>
                    </a:lnTo>
                    <a:lnTo>
                      <a:pt x="8759" y="8152"/>
                    </a:lnTo>
                    <a:lnTo>
                      <a:pt x="8757" y="8161"/>
                    </a:lnTo>
                    <a:lnTo>
                      <a:pt x="8751" y="8186"/>
                    </a:lnTo>
                    <a:lnTo>
                      <a:pt x="8749" y="8195"/>
                    </a:lnTo>
                    <a:lnTo>
                      <a:pt x="8741" y="8220"/>
                    </a:lnTo>
                    <a:lnTo>
                      <a:pt x="8739" y="8229"/>
                    </a:lnTo>
                    <a:lnTo>
                      <a:pt x="8730" y="8254"/>
                    </a:lnTo>
                    <a:lnTo>
                      <a:pt x="8727" y="8263"/>
                    </a:lnTo>
                    <a:lnTo>
                      <a:pt x="8718" y="8288"/>
                    </a:lnTo>
                    <a:lnTo>
                      <a:pt x="8715" y="8297"/>
                    </a:lnTo>
                    <a:lnTo>
                      <a:pt x="8705" y="8321"/>
                    </a:lnTo>
                    <a:lnTo>
                      <a:pt x="8701" y="8330"/>
                    </a:lnTo>
                    <a:lnTo>
                      <a:pt x="8690" y="8354"/>
                    </a:lnTo>
                    <a:lnTo>
                      <a:pt x="8686" y="8362"/>
                    </a:lnTo>
                    <a:lnTo>
                      <a:pt x="8674" y="8386"/>
                    </a:lnTo>
                    <a:lnTo>
                      <a:pt x="8670" y="8394"/>
                    </a:lnTo>
                    <a:lnTo>
                      <a:pt x="8657" y="8417"/>
                    </a:lnTo>
                    <a:lnTo>
                      <a:pt x="8652" y="8426"/>
                    </a:lnTo>
                    <a:lnTo>
                      <a:pt x="8638" y="8449"/>
                    </a:lnTo>
                    <a:lnTo>
                      <a:pt x="8633" y="8457"/>
                    </a:lnTo>
                    <a:lnTo>
                      <a:pt x="8619" y="8479"/>
                    </a:lnTo>
                    <a:lnTo>
                      <a:pt x="8613" y="8487"/>
                    </a:lnTo>
                    <a:lnTo>
                      <a:pt x="8598" y="8509"/>
                    </a:lnTo>
                    <a:lnTo>
                      <a:pt x="8592" y="8516"/>
                    </a:lnTo>
                    <a:lnTo>
                      <a:pt x="8576" y="8537"/>
                    </a:lnTo>
                    <a:lnTo>
                      <a:pt x="8570" y="8544"/>
                    </a:lnTo>
                    <a:lnTo>
                      <a:pt x="8553" y="8565"/>
                    </a:lnTo>
                    <a:lnTo>
                      <a:pt x="8547" y="8572"/>
                    </a:lnTo>
                    <a:lnTo>
                      <a:pt x="8530" y="8591"/>
                    </a:lnTo>
                    <a:lnTo>
                      <a:pt x="8523" y="8598"/>
                    </a:lnTo>
                    <a:lnTo>
                      <a:pt x="8505" y="8617"/>
                    </a:lnTo>
                    <a:lnTo>
                      <a:pt x="8498" y="8623"/>
                    </a:lnTo>
                    <a:lnTo>
                      <a:pt x="8479" y="8642"/>
                    </a:lnTo>
                    <a:lnTo>
                      <a:pt x="8473" y="8648"/>
                    </a:lnTo>
                    <a:lnTo>
                      <a:pt x="8453" y="8665"/>
                    </a:lnTo>
                    <a:lnTo>
                      <a:pt x="8446" y="8671"/>
                    </a:lnTo>
                    <a:lnTo>
                      <a:pt x="8426" y="8688"/>
                    </a:lnTo>
                    <a:lnTo>
                      <a:pt x="8418" y="8694"/>
                    </a:lnTo>
                    <a:lnTo>
                      <a:pt x="8397" y="8710"/>
                    </a:lnTo>
                    <a:lnTo>
                      <a:pt x="8390" y="8715"/>
                    </a:lnTo>
                    <a:lnTo>
                      <a:pt x="8368" y="8731"/>
                    </a:lnTo>
                    <a:lnTo>
                      <a:pt x="8361" y="8736"/>
                    </a:lnTo>
                    <a:lnTo>
                      <a:pt x="8339" y="8750"/>
                    </a:lnTo>
                    <a:lnTo>
                      <a:pt x="8331" y="8755"/>
                    </a:lnTo>
                    <a:lnTo>
                      <a:pt x="8308" y="8769"/>
                    </a:lnTo>
                    <a:lnTo>
                      <a:pt x="8300" y="8774"/>
                    </a:lnTo>
                    <a:lnTo>
                      <a:pt x="8277" y="8786"/>
                    </a:lnTo>
                    <a:lnTo>
                      <a:pt x="8269" y="8791"/>
                    </a:lnTo>
                    <a:lnTo>
                      <a:pt x="8245" y="8803"/>
                    </a:lnTo>
                    <a:lnTo>
                      <a:pt x="8237" y="8807"/>
                    </a:lnTo>
                    <a:lnTo>
                      <a:pt x="8213" y="8818"/>
                    </a:lnTo>
                    <a:lnTo>
                      <a:pt x="8204" y="8822"/>
                    </a:lnTo>
                    <a:lnTo>
                      <a:pt x="8180" y="8832"/>
                    </a:lnTo>
                    <a:lnTo>
                      <a:pt x="8171" y="8835"/>
                    </a:lnTo>
                    <a:lnTo>
                      <a:pt x="8146" y="8844"/>
                    </a:lnTo>
                    <a:lnTo>
                      <a:pt x="8138" y="8848"/>
                    </a:lnTo>
                    <a:lnTo>
                      <a:pt x="8113" y="8856"/>
                    </a:lnTo>
                    <a:lnTo>
                      <a:pt x="8104" y="8859"/>
                    </a:lnTo>
                    <a:lnTo>
                      <a:pt x="8078" y="8866"/>
                    </a:lnTo>
                    <a:lnTo>
                      <a:pt x="8069" y="8868"/>
                    </a:lnTo>
                    <a:lnTo>
                      <a:pt x="8044" y="8875"/>
                    </a:lnTo>
                    <a:lnTo>
                      <a:pt x="8035" y="8877"/>
                    </a:lnTo>
                    <a:lnTo>
                      <a:pt x="8009" y="8882"/>
                    </a:lnTo>
                    <a:lnTo>
                      <a:pt x="8000" y="8884"/>
                    </a:lnTo>
                    <a:lnTo>
                      <a:pt x="7974" y="8888"/>
                    </a:lnTo>
                    <a:lnTo>
                      <a:pt x="7964" y="8890"/>
                    </a:lnTo>
                    <a:lnTo>
                      <a:pt x="7938" y="8893"/>
                    </a:lnTo>
                    <a:lnTo>
                      <a:pt x="7929" y="8894"/>
                    </a:lnTo>
                    <a:lnTo>
                      <a:pt x="7903" y="8897"/>
                    </a:lnTo>
                    <a:lnTo>
                      <a:pt x="7893" y="8898"/>
                    </a:lnTo>
                    <a:lnTo>
                      <a:pt x="7867" y="8899"/>
                    </a:lnTo>
                    <a:lnTo>
                      <a:pt x="7857" y="8899"/>
                    </a:lnTo>
                    <a:lnTo>
                      <a:pt x="7831" y="8900"/>
                    </a:lnTo>
                    <a:lnTo>
                      <a:pt x="7826" y="8900"/>
                    </a:lnTo>
                    <a:lnTo>
                      <a:pt x="2174" y="8900"/>
                    </a:lnTo>
                    <a:lnTo>
                      <a:pt x="2169" y="8900"/>
                    </a:lnTo>
                    <a:lnTo>
                      <a:pt x="2143" y="8899"/>
                    </a:lnTo>
                    <a:lnTo>
                      <a:pt x="2133" y="8899"/>
                    </a:lnTo>
                    <a:lnTo>
                      <a:pt x="2107" y="8898"/>
                    </a:lnTo>
                    <a:lnTo>
                      <a:pt x="2097" y="8897"/>
                    </a:lnTo>
                    <a:lnTo>
                      <a:pt x="2071" y="8894"/>
                    </a:lnTo>
                    <a:lnTo>
                      <a:pt x="2062" y="8893"/>
                    </a:lnTo>
                    <a:lnTo>
                      <a:pt x="2036" y="8890"/>
                    </a:lnTo>
                    <a:lnTo>
                      <a:pt x="2026" y="8888"/>
                    </a:lnTo>
                    <a:lnTo>
                      <a:pt x="2000" y="8884"/>
                    </a:lnTo>
                    <a:lnTo>
                      <a:pt x="1991" y="8882"/>
                    </a:lnTo>
                    <a:lnTo>
                      <a:pt x="1965" y="8877"/>
                    </a:lnTo>
                    <a:lnTo>
                      <a:pt x="1956" y="8875"/>
                    </a:lnTo>
                    <a:lnTo>
                      <a:pt x="1931" y="8868"/>
                    </a:lnTo>
                    <a:lnTo>
                      <a:pt x="1922" y="8866"/>
                    </a:lnTo>
                    <a:lnTo>
                      <a:pt x="1896" y="8859"/>
                    </a:lnTo>
                    <a:lnTo>
                      <a:pt x="1887" y="8856"/>
                    </a:lnTo>
                    <a:lnTo>
                      <a:pt x="1862" y="8848"/>
                    </a:lnTo>
                    <a:lnTo>
                      <a:pt x="1854" y="8844"/>
                    </a:lnTo>
                    <a:lnTo>
                      <a:pt x="1829" y="8835"/>
                    </a:lnTo>
                    <a:lnTo>
                      <a:pt x="1820" y="8832"/>
                    </a:lnTo>
                    <a:lnTo>
                      <a:pt x="1796" y="8822"/>
                    </a:lnTo>
                    <a:lnTo>
                      <a:pt x="1787" y="8818"/>
                    </a:lnTo>
                    <a:lnTo>
                      <a:pt x="1763" y="8807"/>
                    </a:lnTo>
                    <a:lnTo>
                      <a:pt x="1755" y="8803"/>
                    </a:lnTo>
                    <a:lnTo>
                      <a:pt x="1731" y="8791"/>
                    </a:lnTo>
                    <a:lnTo>
                      <a:pt x="1723" y="8786"/>
                    </a:lnTo>
                    <a:lnTo>
                      <a:pt x="1700" y="8774"/>
                    </a:lnTo>
                    <a:lnTo>
                      <a:pt x="1692" y="8769"/>
                    </a:lnTo>
                    <a:lnTo>
                      <a:pt x="1669" y="8755"/>
                    </a:lnTo>
                    <a:lnTo>
                      <a:pt x="1661" y="8750"/>
                    </a:lnTo>
                    <a:lnTo>
                      <a:pt x="1639" y="8736"/>
                    </a:lnTo>
                    <a:lnTo>
                      <a:pt x="1632" y="8731"/>
                    </a:lnTo>
                    <a:lnTo>
                      <a:pt x="1610" y="8715"/>
                    </a:lnTo>
                    <a:lnTo>
                      <a:pt x="1603" y="8710"/>
                    </a:lnTo>
                    <a:lnTo>
                      <a:pt x="1582" y="8694"/>
                    </a:lnTo>
                    <a:lnTo>
                      <a:pt x="1574" y="8688"/>
                    </a:lnTo>
                    <a:lnTo>
                      <a:pt x="1554" y="8671"/>
                    </a:lnTo>
                    <a:lnTo>
                      <a:pt x="1547" y="8665"/>
                    </a:lnTo>
                    <a:lnTo>
                      <a:pt x="1527" y="8648"/>
                    </a:lnTo>
                    <a:lnTo>
                      <a:pt x="1521" y="8642"/>
                    </a:lnTo>
                    <a:lnTo>
                      <a:pt x="1502" y="8623"/>
                    </a:lnTo>
                    <a:lnTo>
                      <a:pt x="1495" y="8617"/>
                    </a:lnTo>
                    <a:lnTo>
                      <a:pt x="1477" y="8598"/>
                    </a:lnTo>
                    <a:lnTo>
                      <a:pt x="1470" y="8591"/>
                    </a:lnTo>
                    <a:lnTo>
                      <a:pt x="1453" y="8572"/>
                    </a:lnTo>
                    <a:lnTo>
                      <a:pt x="1447" y="8565"/>
                    </a:lnTo>
                    <a:lnTo>
                      <a:pt x="1430" y="8544"/>
                    </a:lnTo>
                    <a:lnTo>
                      <a:pt x="1424" y="8537"/>
                    </a:lnTo>
                    <a:lnTo>
                      <a:pt x="1408" y="8516"/>
                    </a:lnTo>
                    <a:lnTo>
                      <a:pt x="1402" y="8509"/>
                    </a:lnTo>
                    <a:lnTo>
                      <a:pt x="1387" y="8487"/>
                    </a:lnTo>
                    <a:lnTo>
                      <a:pt x="1381" y="8479"/>
                    </a:lnTo>
                    <a:lnTo>
                      <a:pt x="1367" y="8457"/>
                    </a:lnTo>
                    <a:lnTo>
                      <a:pt x="1362" y="8449"/>
                    </a:lnTo>
                    <a:lnTo>
                      <a:pt x="1348" y="8426"/>
                    </a:lnTo>
                    <a:lnTo>
                      <a:pt x="1343" y="8417"/>
                    </a:lnTo>
                    <a:lnTo>
                      <a:pt x="1330" y="8394"/>
                    </a:lnTo>
                    <a:lnTo>
                      <a:pt x="1326" y="8386"/>
                    </a:lnTo>
                    <a:lnTo>
                      <a:pt x="1314" y="8362"/>
                    </a:lnTo>
                    <a:lnTo>
                      <a:pt x="1310" y="8354"/>
                    </a:lnTo>
                    <a:lnTo>
                      <a:pt x="1299" y="8330"/>
                    </a:lnTo>
                    <a:lnTo>
                      <a:pt x="1295" y="8321"/>
                    </a:lnTo>
                    <a:lnTo>
                      <a:pt x="1285" y="8297"/>
                    </a:lnTo>
                    <a:lnTo>
                      <a:pt x="1282" y="8288"/>
                    </a:lnTo>
                    <a:lnTo>
                      <a:pt x="1273" y="8263"/>
                    </a:lnTo>
                    <a:lnTo>
                      <a:pt x="1270" y="8254"/>
                    </a:lnTo>
                    <a:lnTo>
                      <a:pt x="1261" y="8229"/>
                    </a:lnTo>
                    <a:lnTo>
                      <a:pt x="1259" y="8220"/>
                    </a:lnTo>
                    <a:lnTo>
                      <a:pt x="1251" y="8195"/>
                    </a:lnTo>
                    <a:lnTo>
                      <a:pt x="1249" y="8186"/>
                    </a:lnTo>
                    <a:lnTo>
                      <a:pt x="1243" y="8161"/>
                    </a:lnTo>
                    <a:lnTo>
                      <a:pt x="1241" y="8152"/>
                    </a:lnTo>
                    <a:lnTo>
                      <a:pt x="1235" y="8126"/>
                    </a:lnTo>
                    <a:lnTo>
                      <a:pt x="1234" y="8117"/>
                    </a:lnTo>
                    <a:lnTo>
                      <a:pt x="1229" y="8091"/>
                    </a:lnTo>
                    <a:lnTo>
                      <a:pt x="1228" y="8082"/>
                    </a:lnTo>
                    <a:lnTo>
                      <a:pt x="1224" y="8055"/>
                    </a:lnTo>
                    <a:lnTo>
                      <a:pt x="1223" y="8046"/>
                    </a:lnTo>
                    <a:lnTo>
                      <a:pt x="1221" y="8020"/>
                    </a:lnTo>
                    <a:lnTo>
                      <a:pt x="1220" y="8011"/>
                    </a:lnTo>
                    <a:lnTo>
                      <a:pt x="1219" y="7984"/>
                    </a:lnTo>
                    <a:lnTo>
                      <a:pt x="1219" y="7975"/>
                    </a:lnTo>
                    <a:lnTo>
                      <a:pt x="1218" y="7949"/>
                    </a:lnTo>
                    <a:lnTo>
                      <a:pt x="1218" y="7944"/>
                    </a:lnTo>
                    <a:lnTo>
                      <a:pt x="1218" y="3940"/>
                    </a:lnTo>
                    <a:lnTo>
                      <a:pt x="1218" y="2763"/>
                    </a:lnTo>
                    <a:lnTo>
                      <a:pt x="1218" y="2758"/>
                    </a:lnTo>
                    <a:lnTo>
                      <a:pt x="1219" y="2732"/>
                    </a:lnTo>
                    <a:lnTo>
                      <a:pt x="1219" y="2723"/>
                    </a:lnTo>
                    <a:lnTo>
                      <a:pt x="1220" y="2696"/>
                    </a:lnTo>
                    <a:lnTo>
                      <a:pt x="1221" y="2687"/>
                    </a:lnTo>
                    <a:lnTo>
                      <a:pt x="1223" y="2661"/>
                    </a:lnTo>
                    <a:lnTo>
                      <a:pt x="1224" y="2651"/>
                    </a:lnTo>
                    <a:lnTo>
                      <a:pt x="1228" y="2625"/>
                    </a:lnTo>
                    <a:lnTo>
                      <a:pt x="1229" y="2616"/>
                    </a:lnTo>
                    <a:lnTo>
                      <a:pt x="1234" y="2590"/>
                    </a:lnTo>
                    <a:lnTo>
                      <a:pt x="1235" y="2581"/>
                    </a:lnTo>
                    <a:lnTo>
                      <a:pt x="1241" y="2555"/>
                    </a:lnTo>
                    <a:lnTo>
                      <a:pt x="1243" y="2546"/>
                    </a:lnTo>
                    <a:lnTo>
                      <a:pt x="1249" y="2521"/>
                    </a:lnTo>
                    <a:lnTo>
                      <a:pt x="1251" y="2512"/>
                    </a:lnTo>
                    <a:lnTo>
                      <a:pt x="1259" y="2486"/>
                    </a:lnTo>
                    <a:lnTo>
                      <a:pt x="1261" y="2477"/>
                    </a:lnTo>
                    <a:lnTo>
                      <a:pt x="1269" y="2452"/>
                    </a:lnTo>
                    <a:lnTo>
                      <a:pt x="1273" y="2443"/>
                    </a:lnTo>
                    <a:lnTo>
                      <a:pt x="1282" y="2419"/>
                    </a:lnTo>
                    <a:lnTo>
                      <a:pt x="1285" y="2410"/>
                    </a:lnTo>
                    <a:lnTo>
                      <a:pt x="1295" y="2385"/>
                    </a:lnTo>
                    <a:lnTo>
                      <a:pt x="1299" y="2377"/>
                    </a:lnTo>
                    <a:lnTo>
                      <a:pt x="1310" y="2353"/>
                    </a:lnTo>
                    <a:lnTo>
                      <a:pt x="1314" y="2344"/>
                    </a:lnTo>
                    <a:lnTo>
                      <a:pt x="1326" y="2321"/>
                    </a:lnTo>
                    <a:lnTo>
                      <a:pt x="1330" y="2312"/>
                    </a:lnTo>
                    <a:lnTo>
                      <a:pt x="1343" y="2289"/>
                    </a:lnTo>
                    <a:lnTo>
                      <a:pt x="1348" y="2281"/>
                    </a:lnTo>
                    <a:lnTo>
                      <a:pt x="1361" y="2259"/>
                    </a:lnTo>
                    <a:lnTo>
                      <a:pt x="1366" y="2250"/>
                    </a:lnTo>
                    <a:lnTo>
                      <a:pt x="1381" y="2228"/>
                    </a:lnTo>
                    <a:lnTo>
                      <a:pt x="1386" y="2220"/>
                    </a:lnTo>
                    <a:lnTo>
                      <a:pt x="1402" y="2199"/>
                    </a:lnTo>
                    <a:lnTo>
                      <a:pt x="1407" y="2191"/>
                    </a:lnTo>
                    <a:lnTo>
                      <a:pt x="1424" y="2170"/>
                    </a:lnTo>
                    <a:lnTo>
                      <a:pt x="1429" y="2163"/>
                    </a:lnTo>
                    <a:lnTo>
                      <a:pt x="1446" y="2142"/>
                    </a:lnTo>
                    <a:lnTo>
                      <a:pt x="1452" y="2135"/>
                    </a:lnTo>
                    <a:lnTo>
                      <a:pt x="1470" y="2115"/>
                    </a:lnTo>
                    <a:lnTo>
                      <a:pt x="1476" y="2109"/>
                    </a:lnTo>
                    <a:lnTo>
                      <a:pt x="1495" y="2090"/>
                    </a:lnTo>
                    <a:lnTo>
                      <a:pt x="1501" y="2083"/>
                    </a:lnTo>
                    <a:lnTo>
                      <a:pt x="1520" y="2065"/>
                    </a:lnTo>
                    <a:lnTo>
                      <a:pt x="1527" y="2058"/>
                    </a:lnTo>
                    <a:lnTo>
                      <a:pt x="1547" y="2041"/>
                    </a:lnTo>
                    <a:lnTo>
                      <a:pt x="1554" y="2035"/>
                    </a:lnTo>
                    <a:lnTo>
                      <a:pt x="1574" y="2018"/>
                    </a:lnTo>
                    <a:lnTo>
                      <a:pt x="1582" y="2012"/>
                    </a:lnTo>
                    <a:lnTo>
                      <a:pt x="1603" y="1996"/>
                    </a:lnTo>
                    <a:lnTo>
                      <a:pt x="1610" y="1991"/>
                    </a:lnTo>
                    <a:lnTo>
                      <a:pt x="1632" y="1975"/>
                    </a:lnTo>
                    <a:lnTo>
                      <a:pt x="1639" y="1970"/>
                    </a:lnTo>
                    <a:lnTo>
                      <a:pt x="1661" y="1956"/>
                    </a:lnTo>
                    <a:lnTo>
                      <a:pt x="1669" y="1951"/>
                    </a:lnTo>
                    <a:lnTo>
                      <a:pt x="1692" y="1937"/>
                    </a:lnTo>
                    <a:lnTo>
                      <a:pt x="1700" y="1932"/>
                    </a:lnTo>
                    <a:lnTo>
                      <a:pt x="1723" y="1920"/>
                    </a:lnTo>
                    <a:lnTo>
                      <a:pt x="1731" y="1915"/>
                    </a:lnTo>
                    <a:lnTo>
                      <a:pt x="1755" y="1903"/>
                    </a:lnTo>
                    <a:lnTo>
                      <a:pt x="1763" y="1899"/>
                    </a:lnTo>
                    <a:lnTo>
                      <a:pt x="1787" y="1888"/>
                    </a:lnTo>
                    <a:lnTo>
                      <a:pt x="1796" y="1884"/>
                    </a:lnTo>
                    <a:lnTo>
                      <a:pt x="1820" y="1874"/>
                    </a:lnTo>
                    <a:lnTo>
                      <a:pt x="1829" y="1871"/>
                    </a:lnTo>
                    <a:lnTo>
                      <a:pt x="1854" y="1862"/>
                    </a:lnTo>
                    <a:lnTo>
                      <a:pt x="1862" y="1858"/>
                    </a:lnTo>
                    <a:lnTo>
                      <a:pt x="1887" y="1850"/>
                    </a:lnTo>
                    <a:lnTo>
                      <a:pt x="1896" y="1847"/>
                    </a:lnTo>
                    <a:lnTo>
                      <a:pt x="1922" y="1840"/>
                    </a:lnTo>
                    <a:lnTo>
                      <a:pt x="1931" y="1838"/>
                    </a:lnTo>
                    <a:lnTo>
                      <a:pt x="1956" y="1831"/>
                    </a:lnTo>
                    <a:lnTo>
                      <a:pt x="1965" y="1829"/>
                    </a:lnTo>
                    <a:lnTo>
                      <a:pt x="1991" y="1824"/>
                    </a:lnTo>
                    <a:lnTo>
                      <a:pt x="2000" y="1822"/>
                    </a:lnTo>
                    <a:lnTo>
                      <a:pt x="2026" y="1818"/>
                    </a:lnTo>
                    <a:lnTo>
                      <a:pt x="2036" y="1816"/>
                    </a:lnTo>
                    <a:lnTo>
                      <a:pt x="2062" y="1813"/>
                    </a:lnTo>
                    <a:lnTo>
                      <a:pt x="2071" y="1812"/>
                    </a:lnTo>
                    <a:lnTo>
                      <a:pt x="2097" y="1809"/>
                    </a:lnTo>
                    <a:lnTo>
                      <a:pt x="2107" y="1808"/>
                    </a:lnTo>
                    <a:lnTo>
                      <a:pt x="2133" y="1807"/>
                    </a:lnTo>
                    <a:lnTo>
                      <a:pt x="2143" y="1807"/>
                    </a:lnTo>
                    <a:lnTo>
                      <a:pt x="2169" y="1806"/>
                    </a:lnTo>
                    <a:lnTo>
                      <a:pt x="2174" y="1806"/>
                    </a:lnTo>
                    <a:lnTo>
                      <a:pt x="2866" y="1806"/>
                    </a:lnTo>
                    <a:lnTo>
                      <a:pt x="2866" y="1350"/>
                    </a:lnTo>
                    <a:lnTo>
                      <a:pt x="2868" y="1317"/>
                    </a:lnTo>
                    <a:lnTo>
                      <a:pt x="2875" y="1285"/>
                    </a:lnTo>
                    <a:lnTo>
                      <a:pt x="2885" y="1254"/>
                    </a:lnTo>
                    <a:lnTo>
                      <a:pt x="2899" y="1225"/>
                    </a:lnTo>
                    <a:lnTo>
                      <a:pt x="2918" y="1198"/>
                    </a:lnTo>
                    <a:lnTo>
                      <a:pt x="2939" y="1173"/>
                    </a:lnTo>
                    <a:lnTo>
                      <a:pt x="2964" y="1152"/>
                    </a:lnTo>
                    <a:lnTo>
                      <a:pt x="2991" y="1133"/>
                    </a:lnTo>
                    <a:lnTo>
                      <a:pt x="3020" y="1119"/>
                    </a:lnTo>
                    <a:lnTo>
                      <a:pt x="3051" y="1109"/>
                    </a:lnTo>
                    <a:lnTo>
                      <a:pt x="3083" y="1102"/>
                    </a:lnTo>
                    <a:lnTo>
                      <a:pt x="3116" y="1100"/>
                    </a:lnTo>
                    <a:lnTo>
                      <a:pt x="3149" y="1102"/>
                    </a:lnTo>
                    <a:lnTo>
                      <a:pt x="3181" y="1109"/>
                    </a:lnTo>
                    <a:lnTo>
                      <a:pt x="3212" y="1119"/>
                    </a:lnTo>
                    <a:lnTo>
                      <a:pt x="3241" y="1133"/>
                    </a:lnTo>
                    <a:lnTo>
                      <a:pt x="3268" y="1152"/>
                    </a:lnTo>
                    <a:lnTo>
                      <a:pt x="3293" y="1173"/>
                    </a:lnTo>
                    <a:lnTo>
                      <a:pt x="3314" y="1198"/>
                    </a:lnTo>
                    <a:lnTo>
                      <a:pt x="3333" y="1225"/>
                    </a:lnTo>
                    <a:lnTo>
                      <a:pt x="3347" y="1254"/>
                    </a:lnTo>
                    <a:lnTo>
                      <a:pt x="3357" y="1285"/>
                    </a:lnTo>
                    <a:lnTo>
                      <a:pt x="3364" y="1317"/>
                    </a:lnTo>
                    <a:lnTo>
                      <a:pt x="3366" y="1350"/>
                    </a:lnTo>
                    <a:close/>
                    <a:moveTo>
                      <a:pt x="2875" y="2828"/>
                    </a:moveTo>
                    <a:lnTo>
                      <a:pt x="2868" y="2796"/>
                    </a:lnTo>
                    <a:lnTo>
                      <a:pt x="2866" y="2763"/>
                    </a:lnTo>
                    <a:lnTo>
                      <a:pt x="2866" y="2306"/>
                    </a:lnTo>
                    <a:lnTo>
                      <a:pt x="2176" y="2306"/>
                    </a:lnTo>
                    <a:lnTo>
                      <a:pt x="2157" y="2306"/>
                    </a:lnTo>
                    <a:lnTo>
                      <a:pt x="2140" y="2307"/>
                    </a:lnTo>
                    <a:lnTo>
                      <a:pt x="2123" y="2309"/>
                    </a:lnTo>
                    <a:lnTo>
                      <a:pt x="2106" y="2311"/>
                    </a:lnTo>
                    <a:lnTo>
                      <a:pt x="2089" y="2314"/>
                    </a:lnTo>
                    <a:lnTo>
                      <a:pt x="2073" y="2318"/>
                    </a:lnTo>
                    <a:lnTo>
                      <a:pt x="2056" y="2322"/>
                    </a:lnTo>
                    <a:lnTo>
                      <a:pt x="2040" y="2326"/>
                    </a:lnTo>
                    <a:lnTo>
                      <a:pt x="2024" y="2332"/>
                    </a:lnTo>
                    <a:lnTo>
                      <a:pt x="2008" y="2338"/>
                    </a:lnTo>
                    <a:lnTo>
                      <a:pt x="1992" y="2344"/>
                    </a:lnTo>
                    <a:lnTo>
                      <a:pt x="1977" y="2351"/>
                    </a:lnTo>
                    <a:lnTo>
                      <a:pt x="1961" y="2359"/>
                    </a:lnTo>
                    <a:lnTo>
                      <a:pt x="1946" y="2367"/>
                    </a:lnTo>
                    <a:lnTo>
                      <a:pt x="1932" y="2376"/>
                    </a:lnTo>
                    <a:lnTo>
                      <a:pt x="1917" y="2386"/>
                    </a:lnTo>
                    <a:lnTo>
                      <a:pt x="1903" y="2396"/>
                    </a:lnTo>
                    <a:lnTo>
                      <a:pt x="1889" y="2406"/>
                    </a:lnTo>
                    <a:lnTo>
                      <a:pt x="1876" y="2417"/>
                    </a:lnTo>
                    <a:lnTo>
                      <a:pt x="1864" y="2428"/>
                    </a:lnTo>
                    <a:lnTo>
                      <a:pt x="1851" y="2440"/>
                    </a:lnTo>
                    <a:lnTo>
                      <a:pt x="1839" y="2453"/>
                    </a:lnTo>
                    <a:lnTo>
                      <a:pt x="1828" y="2465"/>
                    </a:lnTo>
                    <a:lnTo>
                      <a:pt x="1817" y="2478"/>
                    </a:lnTo>
                    <a:lnTo>
                      <a:pt x="1807" y="2492"/>
                    </a:lnTo>
                    <a:lnTo>
                      <a:pt x="1797" y="2506"/>
                    </a:lnTo>
                    <a:lnTo>
                      <a:pt x="1788" y="2520"/>
                    </a:lnTo>
                    <a:lnTo>
                      <a:pt x="1779" y="2535"/>
                    </a:lnTo>
                    <a:lnTo>
                      <a:pt x="1770" y="2550"/>
                    </a:lnTo>
                    <a:lnTo>
                      <a:pt x="1763" y="2565"/>
                    </a:lnTo>
                    <a:lnTo>
                      <a:pt x="1756" y="2580"/>
                    </a:lnTo>
                    <a:lnTo>
                      <a:pt x="1749" y="2596"/>
                    </a:lnTo>
                    <a:lnTo>
                      <a:pt x="1743" y="2612"/>
                    </a:lnTo>
                    <a:lnTo>
                      <a:pt x="1738" y="2628"/>
                    </a:lnTo>
                    <a:lnTo>
                      <a:pt x="1733" y="2644"/>
                    </a:lnTo>
                    <a:lnTo>
                      <a:pt x="1729" y="2661"/>
                    </a:lnTo>
                    <a:lnTo>
                      <a:pt x="1726" y="2677"/>
                    </a:lnTo>
                    <a:lnTo>
                      <a:pt x="1723" y="2694"/>
                    </a:lnTo>
                    <a:lnTo>
                      <a:pt x="1721" y="2711"/>
                    </a:lnTo>
                    <a:lnTo>
                      <a:pt x="1719" y="2728"/>
                    </a:lnTo>
                    <a:lnTo>
                      <a:pt x="1718" y="2746"/>
                    </a:lnTo>
                    <a:lnTo>
                      <a:pt x="1718" y="2765"/>
                    </a:lnTo>
                    <a:lnTo>
                      <a:pt x="1718" y="3690"/>
                    </a:lnTo>
                    <a:lnTo>
                      <a:pt x="8282" y="3690"/>
                    </a:lnTo>
                    <a:lnTo>
                      <a:pt x="8282" y="2765"/>
                    </a:lnTo>
                    <a:lnTo>
                      <a:pt x="8282" y="2746"/>
                    </a:lnTo>
                    <a:lnTo>
                      <a:pt x="8281" y="2728"/>
                    </a:lnTo>
                    <a:lnTo>
                      <a:pt x="8279" y="2711"/>
                    </a:lnTo>
                    <a:lnTo>
                      <a:pt x="8277" y="2694"/>
                    </a:lnTo>
                    <a:lnTo>
                      <a:pt x="8274" y="2677"/>
                    </a:lnTo>
                    <a:lnTo>
                      <a:pt x="8271" y="2661"/>
                    </a:lnTo>
                    <a:lnTo>
                      <a:pt x="8267" y="2644"/>
                    </a:lnTo>
                    <a:lnTo>
                      <a:pt x="8262" y="2628"/>
                    </a:lnTo>
                    <a:lnTo>
                      <a:pt x="8257" y="2612"/>
                    </a:lnTo>
                    <a:lnTo>
                      <a:pt x="8251" y="2596"/>
                    </a:lnTo>
                    <a:lnTo>
                      <a:pt x="8244" y="2580"/>
                    </a:lnTo>
                    <a:lnTo>
                      <a:pt x="8237" y="2565"/>
                    </a:lnTo>
                    <a:lnTo>
                      <a:pt x="8230" y="2550"/>
                    </a:lnTo>
                    <a:lnTo>
                      <a:pt x="8221" y="2535"/>
                    </a:lnTo>
                    <a:lnTo>
                      <a:pt x="8212" y="2520"/>
                    </a:lnTo>
                    <a:lnTo>
                      <a:pt x="8203" y="2506"/>
                    </a:lnTo>
                    <a:lnTo>
                      <a:pt x="8193" y="2492"/>
                    </a:lnTo>
                    <a:lnTo>
                      <a:pt x="8183" y="2478"/>
                    </a:lnTo>
                    <a:lnTo>
                      <a:pt x="8172" y="2465"/>
                    </a:lnTo>
                    <a:lnTo>
                      <a:pt x="8161" y="2453"/>
                    </a:lnTo>
                    <a:lnTo>
                      <a:pt x="8149" y="2440"/>
                    </a:lnTo>
                    <a:lnTo>
                      <a:pt x="8136" y="2428"/>
                    </a:lnTo>
                    <a:lnTo>
                      <a:pt x="8124" y="2417"/>
                    </a:lnTo>
                    <a:lnTo>
                      <a:pt x="8111" y="2406"/>
                    </a:lnTo>
                    <a:lnTo>
                      <a:pt x="8097" y="2396"/>
                    </a:lnTo>
                    <a:lnTo>
                      <a:pt x="8083" y="2386"/>
                    </a:lnTo>
                    <a:lnTo>
                      <a:pt x="8068" y="2376"/>
                    </a:lnTo>
                    <a:lnTo>
                      <a:pt x="8054" y="2367"/>
                    </a:lnTo>
                    <a:lnTo>
                      <a:pt x="8039" y="2359"/>
                    </a:lnTo>
                    <a:lnTo>
                      <a:pt x="8023" y="2351"/>
                    </a:lnTo>
                    <a:lnTo>
                      <a:pt x="8008" y="2344"/>
                    </a:lnTo>
                    <a:lnTo>
                      <a:pt x="7992" y="2338"/>
                    </a:lnTo>
                    <a:lnTo>
                      <a:pt x="7976" y="2332"/>
                    </a:lnTo>
                    <a:lnTo>
                      <a:pt x="7960" y="2326"/>
                    </a:lnTo>
                    <a:lnTo>
                      <a:pt x="7944" y="2322"/>
                    </a:lnTo>
                    <a:lnTo>
                      <a:pt x="7927" y="2318"/>
                    </a:lnTo>
                    <a:lnTo>
                      <a:pt x="7911" y="2314"/>
                    </a:lnTo>
                    <a:lnTo>
                      <a:pt x="7894" y="2311"/>
                    </a:lnTo>
                    <a:lnTo>
                      <a:pt x="7877" y="2309"/>
                    </a:lnTo>
                    <a:lnTo>
                      <a:pt x="7860" y="2307"/>
                    </a:lnTo>
                    <a:lnTo>
                      <a:pt x="7843" y="2306"/>
                    </a:lnTo>
                    <a:lnTo>
                      <a:pt x="7824" y="2306"/>
                    </a:lnTo>
                    <a:lnTo>
                      <a:pt x="7134" y="2306"/>
                    </a:lnTo>
                    <a:lnTo>
                      <a:pt x="7134" y="2763"/>
                    </a:lnTo>
                    <a:lnTo>
                      <a:pt x="7132" y="2796"/>
                    </a:lnTo>
                    <a:lnTo>
                      <a:pt x="7125" y="2828"/>
                    </a:lnTo>
                    <a:lnTo>
                      <a:pt x="7115" y="2859"/>
                    </a:lnTo>
                    <a:lnTo>
                      <a:pt x="7101" y="2888"/>
                    </a:lnTo>
                    <a:lnTo>
                      <a:pt x="7082" y="2915"/>
                    </a:lnTo>
                    <a:lnTo>
                      <a:pt x="7061" y="2940"/>
                    </a:lnTo>
                    <a:lnTo>
                      <a:pt x="7036" y="2961"/>
                    </a:lnTo>
                    <a:lnTo>
                      <a:pt x="7009" y="2980"/>
                    </a:lnTo>
                    <a:lnTo>
                      <a:pt x="6980" y="2994"/>
                    </a:lnTo>
                    <a:lnTo>
                      <a:pt x="6949" y="3004"/>
                    </a:lnTo>
                    <a:lnTo>
                      <a:pt x="6917" y="3011"/>
                    </a:lnTo>
                    <a:lnTo>
                      <a:pt x="6884" y="3013"/>
                    </a:lnTo>
                    <a:lnTo>
                      <a:pt x="6851" y="3011"/>
                    </a:lnTo>
                    <a:lnTo>
                      <a:pt x="6819" y="3004"/>
                    </a:lnTo>
                    <a:lnTo>
                      <a:pt x="6788" y="2994"/>
                    </a:lnTo>
                    <a:lnTo>
                      <a:pt x="6759" y="2980"/>
                    </a:lnTo>
                    <a:lnTo>
                      <a:pt x="6732" y="2961"/>
                    </a:lnTo>
                    <a:lnTo>
                      <a:pt x="6707" y="2940"/>
                    </a:lnTo>
                    <a:lnTo>
                      <a:pt x="6686" y="2915"/>
                    </a:lnTo>
                    <a:lnTo>
                      <a:pt x="6667" y="2888"/>
                    </a:lnTo>
                    <a:lnTo>
                      <a:pt x="6653" y="2859"/>
                    </a:lnTo>
                    <a:lnTo>
                      <a:pt x="6643" y="2828"/>
                    </a:lnTo>
                    <a:lnTo>
                      <a:pt x="6636" y="2796"/>
                    </a:lnTo>
                    <a:lnTo>
                      <a:pt x="6634" y="2763"/>
                    </a:lnTo>
                    <a:lnTo>
                      <a:pt x="6634" y="2306"/>
                    </a:lnTo>
                    <a:lnTo>
                      <a:pt x="3366" y="2306"/>
                    </a:lnTo>
                    <a:lnTo>
                      <a:pt x="3366" y="2763"/>
                    </a:lnTo>
                    <a:lnTo>
                      <a:pt x="3364" y="2796"/>
                    </a:lnTo>
                    <a:lnTo>
                      <a:pt x="3357" y="2828"/>
                    </a:lnTo>
                    <a:lnTo>
                      <a:pt x="3347" y="2859"/>
                    </a:lnTo>
                    <a:lnTo>
                      <a:pt x="3333" y="2888"/>
                    </a:lnTo>
                    <a:lnTo>
                      <a:pt x="3314" y="2915"/>
                    </a:lnTo>
                    <a:lnTo>
                      <a:pt x="3293" y="2940"/>
                    </a:lnTo>
                    <a:lnTo>
                      <a:pt x="3268" y="2961"/>
                    </a:lnTo>
                    <a:lnTo>
                      <a:pt x="3241" y="2980"/>
                    </a:lnTo>
                    <a:lnTo>
                      <a:pt x="3212" y="2994"/>
                    </a:lnTo>
                    <a:lnTo>
                      <a:pt x="3181" y="3004"/>
                    </a:lnTo>
                    <a:lnTo>
                      <a:pt x="3149" y="3011"/>
                    </a:lnTo>
                    <a:lnTo>
                      <a:pt x="3116" y="3013"/>
                    </a:lnTo>
                    <a:lnTo>
                      <a:pt x="3083" y="3011"/>
                    </a:lnTo>
                    <a:lnTo>
                      <a:pt x="3051" y="3004"/>
                    </a:lnTo>
                    <a:lnTo>
                      <a:pt x="3020" y="2994"/>
                    </a:lnTo>
                    <a:lnTo>
                      <a:pt x="2991" y="2980"/>
                    </a:lnTo>
                    <a:lnTo>
                      <a:pt x="2964" y="2961"/>
                    </a:lnTo>
                    <a:lnTo>
                      <a:pt x="2939" y="2940"/>
                    </a:lnTo>
                    <a:lnTo>
                      <a:pt x="2918" y="2915"/>
                    </a:lnTo>
                    <a:lnTo>
                      <a:pt x="2899" y="2888"/>
                    </a:lnTo>
                    <a:lnTo>
                      <a:pt x="2885" y="2859"/>
                    </a:lnTo>
                    <a:lnTo>
                      <a:pt x="2875" y="2828"/>
                    </a:lnTo>
                    <a:close/>
                    <a:moveTo>
                      <a:pt x="8282" y="7942"/>
                    </a:moveTo>
                    <a:lnTo>
                      <a:pt x="8282" y="4190"/>
                    </a:lnTo>
                    <a:lnTo>
                      <a:pt x="1718" y="4190"/>
                    </a:lnTo>
                    <a:lnTo>
                      <a:pt x="1718" y="7942"/>
                    </a:lnTo>
                    <a:lnTo>
                      <a:pt x="1718" y="7961"/>
                    </a:lnTo>
                    <a:lnTo>
                      <a:pt x="1719" y="7978"/>
                    </a:lnTo>
                    <a:lnTo>
                      <a:pt x="1721" y="7996"/>
                    </a:lnTo>
                    <a:lnTo>
                      <a:pt x="1723" y="8012"/>
                    </a:lnTo>
                    <a:lnTo>
                      <a:pt x="1726" y="8029"/>
                    </a:lnTo>
                    <a:lnTo>
                      <a:pt x="1729" y="8046"/>
                    </a:lnTo>
                    <a:lnTo>
                      <a:pt x="1733" y="8062"/>
                    </a:lnTo>
                    <a:lnTo>
                      <a:pt x="1738" y="8079"/>
                    </a:lnTo>
                    <a:lnTo>
                      <a:pt x="1743" y="8095"/>
                    </a:lnTo>
                    <a:lnTo>
                      <a:pt x="1749" y="8111"/>
                    </a:lnTo>
                    <a:lnTo>
                      <a:pt x="1756" y="8126"/>
                    </a:lnTo>
                    <a:lnTo>
                      <a:pt x="1763" y="8142"/>
                    </a:lnTo>
                    <a:lnTo>
                      <a:pt x="1771" y="8157"/>
                    </a:lnTo>
                    <a:lnTo>
                      <a:pt x="1779" y="8172"/>
                    </a:lnTo>
                    <a:lnTo>
                      <a:pt x="1787" y="8186"/>
                    </a:lnTo>
                    <a:lnTo>
                      <a:pt x="1796" y="8200"/>
                    </a:lnTo>
                    <a:lnTo>
                      <a:pt x="1806" y="8214"/>
                    </a:lnTo>
                    <a:lnTo>
                      <a:pt x="1817" y="8228"/>
                    </a:lnTo>
                    <a:lnTo>
                      <a:pt x="1828" y="8241"/>
                    </a:lnTo>
                    <a:lnTo>
                      <a:pt x="1839" y="8253"/>
                    </a:lnTo>
                    <a:lnTo>
                      <a:pt x="1851" y="8266"/>
                    </a:lnTo>
                    <a:lnTo>
                      <a:pt x="1863" y="8277"/>
                    </a:lnTo>
                    <a:lnTo>
                      <a:pt x="1876" y="8289"/>
                    </a:lnTo>
                    <a:lnTo>
                      <a:pt x="1889" y="8300"/>
                    </a:lnTo>
                    <a:lnTo>
                      <a:pt x="1903" y="8310"/>
                    </a:lnTo>
                    <a:lnTo>
                      <a:pt x="1917" y="8320"/>
                    </a:lnTo>
                    <a:lnTo>
                      <a:pt x="1932" y="8330"/>
                    </a:lnTo>
                    <a:lnTo>
                      <a:pt x="1946" y="8339"/>
                    </a:lnTo>
                    <a:lnTo>
                      <a:pt x="1961" y="8347"/>
                    </a:lnTo>
                    <a:lnTo>
                      <a:pt x="1977" y="8355"/>
                    </a:lnTo>
                    <a:lnTo>
                      <a:pt x="1992" y="8362"/>
                    </a:lnTo>
                    <a:lnTo>
                      <a:pt x="2008" y="8368"/>
                    </a:lnTo>
                    <a:lnTo>
                      <a:pt x="2024" y="8374"/>
                    </a:lnTo>
                    <a:lnTo>
                      <a:pt x="2040" y="8380"/>
                    </a:lnTo>
                    <a:lnTo>
                      <a:pt x="2056" y="8384"/>
                    </a:lnTo>
                    <a:lnTo>
                      <a:pt x="2073" y="8388"/>
                    </a:lnTo>
                    <a:lnTo>
                      <a:pt x="2089" y="8392"/>
                    </a:lnTo>
                    <a:lnTo>
                      <a:pt x="2106" y="8395"/>
                    </a:lnTo>
                    <a:lnTo>
                      <a:pt x="2123" y="8397"/>
                    </a:lnTo>
                    <a:lnTo>
                      <a:pt x="2140" y="8399"/>
                    </a:lnTo>
                    <a:lnTo>
                      <a:pt x="2157" y="8400"/>
                    </a:lnTo>
                    <a:lnTo>
                      <a:pt x="2176" y="8400"/>
                    </a:lnTo>
                    <a:lnTo>
                      <a:pt x="7824" y="8400"/>
                    </a:lnTo>
                    <a:lnTo>
                      <a:pt x="7843" y="8400"/>
                    </a:lnTo>
                    <a:lnTo>
                      <a:pt x="7860" y="8399"/>
                    </a:lnTo>
                    <a:lnTo>
                      <a:pt x="7877" y="8397"/>
                    </a:lnTo>
                    <a:lnTo>
                      <a:pt x="7894" y="8395"/>
                    </a:lnTo>
                    <a:lnTo>
                      <a:pt x="7911" y="8392"/>
                    </a:lnTo>
                    <a:lnTo>
                      <a:pt x="7927" y="8388"/>
                    </a:lnTo>
                    <a:lnTo>
                      <a:pt x="7944" y="8384"/>
                    </a:lnTo>
                    <a:lnTo>
                      <a:pt x="7960" y="8380"/>
                    </a:lnTo>
                    <a:lnTo>
                      <a:pt x="7976" y="8374"/>
                    </a:lnTo>
                    <a:lnTo>
                      <a:pt x="7992" y="8368"/>
                    </a:lnTo>
                    <a:lnTo>
                      <a:pt x="8008" y="8362"/>
                    </a:lnTo>
                    <a:lnTo>
                      <a:pt x="8023" y="8355"/>
                    </a:lnTo>
                    <a:lnTo>
                      <a:pt x="8039" y="8347"/>
                    </a:lnTo>
                    <a:lnTo>
                      <a:pt x="8054" y="8339"/>
                    </a:lnTo>
                    <a:lnTo>
                      <a:pt x="8068" y="8330"/>
                    </a:lnTo>
                    <a:lnTo>
                      <a:pt x="8083" y="8320"/>
                    </a:lnTo>
                    <a:lnTo>
                      <a:pt x="8097" y="8310"/>
                    </a:lnTo>
                    <a:lnTo>
                      <a:pt x="8111" y="8300"/>
                    </a:lnTo>
                    <a:lnTo>
                      <a:pt x="8124" y="8289"/>
                    </a:lnTo>
                    <a:lnTo>
                      <a:pt x="8137" y="8277"/>
                    </a:lnTo>
                    <a:lnTo>
                      <a:pt x="8149" y="8266"/>
                    </a:lnTo>
                    <a:lnTo>
                      <a:pt x="8161" y="8253"/>
                    </a:lnTo>
                    <a:lnTo>
                      <a:pt x="8172" y="8241"/>
                    </a:lnTo>
                    <a:lnTo>
                      <a:pt x="8183" y="8228"/>
                    </a:lnTo>
                    <a:lnTo>
                      <a:pt x="8194" y="8214"/>
                    </a:lnTo>
                    <a:lnTo>
                      <a:pt x="8204" y="8200"/>
                    </a:lnTo>
                    <a:lnTo>
                      <a:pt x="8213" y="8186"/>
                    </a:lnTo>
                    <a:lnTo>
                      <a:pt x="8221" y="8172"/>
                    </a:lnTo>
                    <a:lnTo>
                      <a:pt x="8229" y="8157"/>
                    </a:lnTo>
                    <a:lnTo>
                      <a:pt x="8237" y="8142"/>
                    </a:lnTo>
                    <a:lnTo>
                      <a:pt x="8244" y="8126"/>
                    </a:lnTo>
                    <a:lnTo>
                      <a:pt x="8251" y="8111"/>
                    </a:lnTo>
                    <a:lnTo>
                      <a:pt x="8257" y="8095"/>
                    </a:lnTo>
                    <a:lnTo>
                      <a:pt x="8262" y="8079"/>
                    </a:lnTo>
                    <a:lnTo>
                      <a:pt x="8267" y="8062"/>
                    </a:lnTo>
                    <a:lnTo>
                      <a:pt x="8271" y="8046"/>
                    </a:lnTo>
                    <a:lnTo>
                      <a:pt x="8274" y="8029"/>
                    </a:lnTo>
                    <a:lnTo>
                      <a:pt x="8277" y="8012"/>
                    </a:lnTo>
                    <a:lnTo>
                      <a:pt x="8279" y="7996"/>
                    </a:lnTo>
                    <a:lnTo>
                      <a:pt x="8281" y="7978"/>
                    </a:lnTo>
                    <a:lnTo>
                      <a:pt x="8282" y="7961"/>
                    </a:lnTo>
                    <a:lnTo>
                      <a:pt x="8282" y="7942"/>
                    </a:lnTo>
                    <a:close/>
                    <a:moveTo>
                      <a:pt x="4379" y="4869"/>
                    </a:moveTo>
                    <a:lnTo>
                      <a:pt x="4388" y="4869"/>
                    </a:lnTo>
                    <a:lnTo>
                      <a:pt x="4397" y="4868"/>
                    </a:lnTo>
                    <a:lnTo>
                      <a:pt x="4406" y="4868"/>
                    </a:lnTo>
                    <a:lnTo>
                      <a:pt x="4411" y="4868"/>
                    </a:lnTo>
                    <a:lnTo>
                      <a:pt x="5589" y="4868"/>
                    </a:lnTo>
                    <a:lnTo>
                      <a:pt x="5594" y="4868"/>
                    </a:lnTo>
                    <a:lnTo>
                      <a:pt x="5603" y="4868"/>
                    </a:lnTo>
                    <a:lnTo>
                      <a:pt x="5612" y="4869"/>
                    </a:lnTo>
                    <a:lnTo>
                      <a:pt x="5621" y="4869"/>
                    </a:lnTo>
                    <a:lnTo>
                      <a:pt x="5630" y="4870"/>
                    </a:lnTo>
                    <a:lnTo>
                      <a:pt x="5639" y="4871"/>
                    </a:lnTo>
                    <a:lnTo>
                      <a:pt x="5648" y="4872"/>
                    </a:lnTo>
                    <a:lnTo>
                      <a:pt x="5657" y="4873"/>
                    </a:lnTo>
                    <a:lnTo>
                      <a:pt x="5666" y="4874"/>
                    </a:lnTo>
                    <a:lnTo>
                      <a:pt x="5675" y="4876"/>
                    </a:lnTo>
                    <a:lnTo>
                      <a:pt x="5684" y="4877"/>
                    </a:lnTo>
                    <a:lnTo>
                      <a:pt x="5692" y="4879"/>
                    </a:lnTo>
                    <a:lnTo>
                      <a:pt x="5701" y="4881"/>
                    </a:lnTo>
                    <a:lnTo>
                      <a:pt x="5710" y="4883"/>
                    </a:lnTo>
                    <a:lnTo>
                      <a:pt x="5718" y="4886"/>
                    </a:lnTo>
                    <a:lnTo>
                      <a:pt x="5727" y="4888"/>
                    </a:lnTo>
                    <a:lnTo>
                      <a:pt x="5736" y="4891"/>
                    </a:lnTo>
                    <a:lnTo>
                      <a:pt x="5744" y="4893"/>
                    </a:lnTo>
                    <a:lnTo>
                      <a:pt x="5752" y="4896"/>
                    </a:lnTo>
                    <a:lnTo>
                      <a:pt x="5761" y="4899"/>
                    </a:lnTo>
                    <a:lnTo>
                      <a:pt x="5769" y="4903"/>
                    </a:lnTo>
                    <a:lnTo>
                      <a:pt x="5777" y="4906"/>
                    </a:lnTo>
                    <a:lnTo>
                      <a:pt x="5786" y="4910"/>
                    </a:lnTo>
                    <a:lnTo>
                      <a:pt x="5794" y="4913"/>
                    </a:lnTo>
                    <a:lnTo>
                      <a:pt x="5802" y="4917"/>
                    </a:lnTo>
                    <a:lnTo>
                      <a:pt x="5810" y="4921"/>
                    </a:lnTo>
                    <a:lnTo>
                      <a:pt x="5818" y="4925"/>
                    </a:lnTo>
                    <a:lnTo>
                      <a:pt x="5826" y="4930"/>
                    </a:lnTo>
                    <a:lnTo>
                      <a:pt x="5836" y="4935"/>
                    </a:lnTo>
                    <a:lnTo>
                      <a:pt x="5844" y="4940"/>
                    </a:lnTo>
                    <a:lnTo>
                      <a:pt x="5851" y="4945"/>
                    </a:lnTo>
                    <a:lnTo>
                      <a:pt x="5859" y="4950"/>
                    </a:lnTo>
                    <a:lnTo>
                      <a:pt x="5866" y="4955"/>
                    </a:lnTo>
                    <a:lnTo>
                      <a:pt x="5873" y="4960"/>
                    </a:lnTo>
                    <a:lnTo>
                      <a:pt x="5881" y="4966"/>
                    </a:lnTo>
                    <a:lnTo>
                      <a:pt x="5888" y="4971"/>
                    </a:lnTo>
                    <a:lnTo>
                      <a:pt x="5895" y="4977"/>
                    </a:lnTo>
                    <a:lnTo>
                      <a:pt x="5902" y="4982"/>
                    </a:lnTo>
                    <a:lnTo>
                      <a:pt x="5908" y="4988"/>
                    </a:lnTo>
                    <a:lnTo>
                      <a:pt x="5915" y="4994"/>
                    </a:lnTo>
                    <a:lnTo>
                      <a:pt x="5922" y="5000"/>
                    </a:lnTo>
                    <a:lnTo>
                      <a:pt x="5928" y="5006"/>
                    </a:lnTo>
                    <a:lnTo>
                      <a:pt x="5934" y="5012"/>
                    </a:lnTo>
                    <a:lnTo>
                      <a:pt x="5940" y="5019"/>
                    </a:lnTo>
                    <a:lnTo>
                      <a:pt x="5946" y="5025"/>
                    </a:lnTo>
                    <a:lnTo>
                      <a:pt x="5952" y="5032"/>
                    </a:lnTo>
                    <a:lnTo>
                      <a:pt x="5958" y="5038"/>
                    </a:lnTo>
                    <a:lnTo>
                      <a:pt x="5964" y="5045"/>
                    </a:lnTo>
                    <a:lnTo>
                      <a:pt x="5970" y="5052"/>
                    </a:lnTo>
                    <a:lnTo>
                      <a:pt x="5975" y="5059"/>
                    </a:lnTo>
                    <a:lnTo>
                      <a:pt x="5980" y="5066"/>
                    </a:lnTo>
                    <a:lnTo>
                      <a:pt x="5985" y="5073"/>
                    </a:lnTo>
                    <a:lnTo>
                      <a:pt x="5991" y="5080"/>
                    </a:lnTo>
                    <a:lnTo>
                      <a:pt x="5996" y="5088"/>
                    </a:lnTo>
                    <a:lnTo>
                      <a:pt x="6000" y="5095"/>
                    </a:lnTo>
                    <a:lnTo>
                      <a:pt x="6005" y="5103"/>
                    </a:lnTo>
                    <a:lnTo>
                      <a:pt x="6014" y="5118"/>
                    </a:lnTo>
                    <a:lnTo>
                      <a:pt x="6018" y="5125"/>
                    </a:lnTo>
                    <a:lnTo>
                      <a:pt x="6022" y="5133"/>
                    </a:lnTo>
                    <a:lnTo>
                      <a:pt x="6026" y="5141"/>
                    </a:lnTo>
                    <a:lnTo>
                      <a:pt x="6029" y="5149"/>
                    </a:lnTo>
                    <a:lnTo>
                      <a:pt x="6033" y="5157"/>
                    </a:lnTo>
                    <a:lnTo>
                      <a:pt x="6037" y="5165"/>
                    </a:lnTo>
                    <a:lnTo>
                      <a:pt x="6040" y="5174"/>
                    </a:lnTo>
                    <a:lnTo>
                      <a:pt x="6043" y="5182"/>
                    </a:lnTo>
                    <a:lnTo>
                      <a:pt x="6046" y="5190"/>
                    </a:lnTo>
                    <a:lnTo>
                      <a:pt x="6049" y="5199"/>
                    </a:lnTo>
                    <a:lnTo>
                      <a:pt x="6052" y="5207"/>
                    </a:lnTo>
                    <a:lnTo>
                      <a:pt x="6054" y="5215"/>
                    </a:lnTo>
                    <a:lnTo>
                      <a:pt x="6057" y="5224"/>
                    </a:lnTo>
                    <a:lnTo>
                      <a:pt x="6059" y="5233"/>
                    </a:lnTo>
                    <a:lnTo>
                      <a:pt x="6061" y="5241"/>
                    </a:lnTo>
                    <a:lnTo>
                      <a:pt x="6063" y="5250"/>
                    </a:lnTo>
                    <a:lnTo>
                      <a:pt x="6065" y="5259"/>
                    </a:lnTo>
                    <a:lnTo>
                      <a:pt x="6066" y="5268"/>
                    </a:lnTo>
                    <a:lnTo>
                      <a:pt x="6068" y="5276"/>
                    </a:lnTo>
                    <a:lnTo>
                      <a:pt x="6069" y="5285"/>
                    </a:lnTo>
                    <a:lnTo>
                      <a:pt x="6070" y="5294"/>
                    </a:lnTo>
                    <a:lnTo>
                      <a:pt x="6071" y="5303"/>
                    </a:lnTo>
                    <a:lnTo>
                      <a:pt x="6072" y="5312"/>
                    </a:lnTo>
                    <a:lnTo>
                      <a:pt x="6073" y="5321"/>
                    </a:lnTo>
                    <a:lnTo>
                      <a:pt x="6073" y="5330"/>
                    </a:lnTo>
                    <a:lnTo>
                      <a:pt x="6074" y="5339"/>
                    </a:lnTo>
                    <a:lnTo>
                      <a:pt x="6074" y="5348"/>
                    </a:lnTo>
                    <a:lnTo>
                      <a:pt x="6074" y="5353"/>
                    </a:lnTo>
                    <a:lnTo>
                      <a:pt x="6074" y="6413"/>
                    </a:lnTo>
                    <a:lnTo>
                      <a:pt x="6074" y="6418"/>
                    </a:lnTo>
                    <a:lnTo>
                      <a:pt x="6074" y="6427"/>
                    </a:lnTo>
                    <a:lnTo>
                      <a:pt x="6073" y="6436"/>
                    </a:lnTo>
                    <a:lnTo>
                      <a:pt x="6073" y="6445"/>
                    </a:lnTo>
                    <a:lnTo>
                      <a:pt x="6072" y="6454"/>
                    </a:lnTo>
                    <a:lnTo>
                      <a:pt x="6071" y="6463"/>
                    </a:lnTo>
                    <a:lnTo>
                      <a:pt x="6070" y="6472"/>
                    </a:lnTo>
                    <a:lnTo>
                      <a:pt x="6069" y="6481"/>
                    </a:lnTo>
                    <a:lnTo>
                      <a:pt x="6068" y="6490"/>
                    </a:lnTo>
                    <a:lnTo>
                      <a:pt x="6066" y="6498"/>
                    </a:lnTo>
                    <a:lnTo>
                      <a:pt x="6065" y="6507"/>
                    </a:lnTo>
                    <a:lnTo>
                      <a:pt x="6063" y="6516"/>
                    </a:lnTo>
                    <a:lnTo>
                      <a:pt x="6061" y="6525"/>
                    </a:lnTo>
                    <a:lnTo>
                      <a:pt x="6059" y="6533"/>
                    </a:lnTo>
                    <a:lnTo>
                      <a:pt x="6057" y="6542"/>
                    </a:lnTo>
                    <a:lnTo>
                      <a:pt x="6054" y="6551"/>
                    </a:lnTo>
                    <a:lnTo>
                      <a:pt x="6052" y="6559"/>
                    </a:lnTo>
                    <a:lnTo>
                      <a:pt x="6049" y="6567"/>
                    </a:lnTo>
                    <a:lnTo>
                      <a:pt x="6046" y="6576"/>
                    </a:lnTo>
                    <a:lnTo>
                      <a:pt x="6043" y="6584"/>
                    </a:lnTo>
                    <a:lnTo>
                      <a:pt x="6040" y="6592"/>
                    </a:lnTo>
                    <a:lnTo>
                      <a:pt x="6037" y="6601"/>
                    </a:lnTo>
                    <a:lnTo>
                      <a:pt x="6033" y="6609"/>
                    </a:lnTo>
                    <a:lnTo>
                      <a:pt x="6029" y="6617"/>
                    </a:lnTo>
                    <a:lnTo>
                      <a:pt x="6026" y="6625"/>
                    </a:lnTo>
                    <a:lnTo>
                      <a:pt x="6022" y="6633"/>
                    </a:lnTo>
                    <a:lnTo>
                      <a:pt x="6018" y="6641"/>
                    </a:lnTo>
                    <a:lnTo>
                      <a:pt x="6014" y="6648"/>
                    </a:lnTo>
                    <a:lnTo>
                      <a:pt x="6005" y="6663"/>
                    </a:lnTo>
                    <a:lnTo>
                      <a:pt x="6000" y="6671"/>
                    </a:lnTo>
                    <a:lnTo>
                      <a:pt x="5996" y="6678"/>
                    </a:lnTo>
                    <a:lnTo>
                      <a:pt x="5991" y="6686"/>
                    </a:lnTo>
                    <a:lnTo>
                      <a:pt x="5985" y="6693"/>
                    </a:lnTo>
                    <a:lnTo>
                      <a:pt x="5980" y="6700"/>
                    </a:lnTo>
                    <a:lnTo>
                      <a:pt x="5975" y="6707"/>
                    </a:lnTo>
                    <a:lnTo>
                      <a:pt x="5970" y="6714"/>
                    </a:lnTo>
                    <a:lnTo>
                      <a:pt x="5964" y="6721"/>
                    </a:lnTo>
                    <a:lnTo>
                      <a:pt x="5958" y="6728"/>
                    </a:lnTo>
                    <a:lnTo>
                      <a:pt x="5952" y="6734"/>
                    </a:lnTo>
                    <a:lnTo>
                      <a:pt x="5946" y="6741"/>
                    </a:lnTo>
                    <a:lnTo>
                      <a:pt x="5940" y="6747"/>
                    </a:lnTo>
                    <a:lnTo>
                      <a:pt x="5934" y="6754"/>
                    </a:lnTo>
                    <a:lnTo>
                      <a:pt x="5928" y="6760"/>
                    </a:lnTo>
                    <a:lnTo>
                      <a:pt x="5922" y="6766"/>
                    </a:lnTo>
                    <a:lnTo>
                      <a:pt x="5915" y="6772"/>
                    </a:lnTo>
                    <a:lnTo>
                      <a:pt x="5908" y="6778"/>
                    </a:lnTo>
                    <a:lnTo>
                      <a:pt x="5902" y="6784"/>
                    </a:lnTo>
                    <a:lnTo>
                      <a:pt x="5895" y="6789"/>
                    </a:lnTo>
                    <a:lnTo>
                      <a:pt x="5888" y="6795"/>
                    </a:lnTo>
                    <a:lnTo>
                      <a:pt x="5881" y="6800"/>
                    </a:lnTo>
                    <a:lnTo>
                      <a:pt x="5873" y="6806"/>
                    </a:lnTo>
                    <a:lnTo>
                      <a:pt x="5866" y="6811"/>
                    </a:lnTo>
                    <a:lnTo>
                      <a:pt x="5859" y="6816"/>
                    </a:lnTo>
                    <a:lnTo>
                      <a:pt x="5851" y="6821"/>
                    </a:lnTo>
                    <a:lnTo>
                      <a:pt x="5844" y="6826"/>
                    </a:lnTo>
                    <a:lnTo>
                      <a:pt x="5836" y="6831"/>
                    </a:lnTo>
                    <a:lnTo>
                      <a:pt x="5830" y="6834"/>
                    </a:lnTo>
                    <a:lnTo>
                      <a:pt x="5822" y="6838"/>
                    </a:lnTo>
                    <a:lnTo>
                      <a:pt x="5813" y="6844"/>
                    </a:lnTo>
                    <a:lnTo>
                      <a:pt x="5805" y="6848"/>
                    </a:lnTo>
                    <a:lnTo>
                      <a:pt x="5796" y="6852"/>
                    </a:lnTo>
                    <a:lnTo>
                      <a:pt x="5788" y="6856"/>
                    </a:lnTo>
                    <a:lnTo>
                      <a:pt x="5778" y="6860"/>
                    </a:lnTo>
                    <a:lnTo>
                      <a:pt x="5770" y="6863"/>
                    </a:lnTo>
                    <a:lnTo>
                      <a:pt x="5761" y="6867"/>
                    </a:lnTo>
                    <a:lnTo>
                      <a:pt x="5753" y="6870"/>
                    </a:lnTo>
                    <a:lnTo>
                      <a:pt x="5743" y="6873"/>
                    </a:lnTo>
                    <a:lnTo>
                      <a:pt x="5735" y="6876"/>
                    </a:lnTo>
                    <a:lnTo>
                      <a:pt x="5726" y="6879"/>
                    </a:lnTo>
                    <a:lnTo>
                      <a:pt x="5717" y="6881"/>
                    </a:lnTo>
                    <a:lnTo>
                      <a:pt x="5708" y="6884"/>
                    </a:lnTo>
                    <a:lnTo>
                      <a:pt x="5699" y="6886"/>
                    </a:lnTo>
                    <a:lnTo>
                      <a:pt x="5690" y="6888"/>
                    </a:lnTo>
                    <a:lnTo>
                      <a:pt x="5682" y="6889"/>
                    </a:lnTo>
                    <a:lnTo>
                      <a:pt x="5673" y="6891"/>
                    </a:lnTo>
                    <a:lnTo>
                      <a:pt x="5664" y="6892"/>
                    </a:lnTo>
                    <a:lnTo>
                      <a:pt x="5655" y="6894"/>
                    </a:lnTo>
                    <a:lnTo>
                      <a:pt x="5646" y="6895"/>
                    </a:lnTo>
                    <a:lnTo>
                      <a:pt x="5637" y="6896"/>
                    </a:lnTo>
                    <a:lnTo>
                      <a:pt x="5629" y="6896"/>
                    </a:lnTo>
                    <a:lnTo>
                      <a:pt x="5620" y="6897"/>
                    </a:lnTo>
                    <a:lnTo>
                      <a:pt x="5611" y="6898"/>
                    </a:lnTo>
                    <a:lnTo>
                      <a:pt x="5602" y="6898"/>
                    </a:lnTo>
                    <a:lnTo>
                      <a:pt x="5593" y="6898"/>
                    </a:lnTo>
                    <a:lnTo>
                      <a:pt x="5589" y="6898"/>
                    </a:lnTo>
                    <a:lnTo>
                      <a:pt x="4411" y="6898"/>
                    </a:lnTo>
                    <a:lnTo>
                      <a:pt x="4407" y="6898"/>
                    </a:lnTo>
                    <a:lnTo>
                      <a:pt x="4398" y="6898"/>
                    </a:lnTo>
                    <a:lnTo>
                      <a:pt x="4389" y="6898"/>
                    </a:lnTo>
                    <a:lnTo>
                      <a:pt x="4380" y="6897"/>
                    </a:lnTo>
                    <a:lnTo>
                      <a:pt x="4371" y="6896"/>
                    </a:lnTo>
                    <a:lnTo>
                      <a:pt x="4363" y="6896"/>
                    </a:lnTo>
                    <a:lnTo>
                      <a:pt x="4354" y="6895"/>
                    </a:lnTo>
                    <a:lnTo>
                      <a:pt x="4345" y="6894"/>
                    </a:lnTo>
                    <a:lnTo>
                      <a:pt x="4336" y="6892"/>
                    </a:lnTo>
                    <a:lnTo>
                      <a:pt x="4327" y="6891"/>
                    </a:lnTo>
                    <a:lnTo>
                      <a:pt x="4318" y="6889"/>
                    </a:lnTo>
                    <a:lnTo>
                      <a:pt x="4310" y="6888"/>
                    </a:lnTo>
                    <a:lnTo>
                      <a:pt x="4301" y="6886"/>
                    </a:lnTo>
                    <a:lnTo>
                      <a:pt x="4292" y="6884"/>
                    </a:lnTo>
                    <a:lnTo>
                      <a:pt x="4283" y="6881"/>
                    </a:lnTo>
                    <a:lnTo>
                      <a:pt x="4274" y="6879"/>
                    </a:lnTo>
                    <a:lnTo>
                      <a:pt x="4265" y="6876"/>
                    </a:lnTo>
                    <a:lnTo>
                      <a:pt x="4257" y="6873"/>
                    </a:lnTo>
                    <a:lnTo>
                      <a:pt x="4247" y="6870"/>
                    </a:lnTo>
                    <a:lnTo>
                      <a:pt x="4239" y="6867"/>
                    </a:lnTo>
                    <a:lnTo>
                      <a:pt x="4230" y="6863"/>
                    </a:lnTo>
                    <a:lnTo>
                      <a:pt x="4222" y="6860"/>
                    </a:lnTo>
                    <a:lnTo>
                      <a:pt x="4212" y="6856"/>
                    </a:lnTo>
                    <a:lnTo>
                      <a:pt x="4204" y="6852"/>
                    </a:lnTo>
                    <a:lnTo>
                      <a:pt x="4195" y="6848"/>
                    </a:lnTo>
                    <a:lnTo>
                      <a:pt x="4187" y="6844"/>
                    </a:lnTo>
                    <a:lnTo>
                      <a:pt x="4178" y="6838"/>
                    </a:lnTo>
                    <a:lnTo>
                      <a:pt x="4170" y="6834"/>
                    </a:lnTo>
                    <a:lnTo>
                      <a:pt x="4164" y="6831"/>
                    </a:lnTo>
                    <a:lnTo>
                      <a:pt x="4156" y="6826"/>
                    </a:lnTo>
                    <a:lnTo>
                      <a:pt x="4149" y="6821"/>
                    </a:lnTo>
                    <a:lnTo>
                      <a:pt x="4141" y="6816"/>
                    </a:lnTo>
                    <a:lnTo>
                      <a:pt x="4134" y="6811"/>
                    </a:lnTo>
                    <a:lnTo>
                      <a:pt x="4127" y="6806"/>
                    </a:lnTo>
                    <a:lnTo>
                      <a:pt x="4119" y="6800"/>
                    </a:lnTo>
                    <a:lnTo>
                      <a:pt x="4112" y="6795"/>
                    </a:lnTo>
                    <a:lnTo>
                      <a:pt x="4105" y="6789"/>
                    </a:lnTo>
                    <a:lnTo>
                      <a:pt x="4098" y="6784"/>
                    </a:lnTo>
                    <a:lnTo>
                      <a:pt x="4092" y="6778"/>
                    </a:lnTo>
                    <a:lnTo>
                      <a:pt x="4085" y="6772"/>
                    </a:lnTo>
                    <a:lnTo>
                      <a:pt x="4078" y="6766"/>
                    </a:lnTo>
                    <a:lnTo>
                      <a:pt x="4072" y="6760"/>
                    </a:lnTo>
                    <a:lnTo>
                      <a:pt x="4066" y="6754"/>
                    </a:lnTo>
                    <a:lnTo>
                      <a:pt x="4060" y="6747"/>
                    </a:lnTo>
                    <a:lnTo>
                      <a:pt x="4054" y="6741"/>
                    </a:lnTo>
                    <a:lnTo>
                      <a:pt x="4048" y="6734"/>
                    </a:lnTo>
                    <a:lnTo>
                      <a:pt x="4042" y="6728"/>
                    </a:lnTo>
                    <a:lnTo>
                      <a:pt x="4036" y="6721"/>
                    </a:lnTo>
                    <a:lnTo>
                      <a:pt x="4030" y="6714"/>
                    </a:lnTo>
                    <a:lnTo>
                      <a:pt x="4025" y="6707"/>
                    </a:lnTo>
                    <a:lnTo>
                      <a:pt x="4020" y="6700"/>
                    </a:lnTo>
                    <a:lnTo>
                      <a:pt x="4015" y="6693"/>
                    </a:lnTo>
                    <a:lnTo>
                      <a:pt x="4009" y="6686"/>
                    </a:lnTo>
                    <a:lnTo>
                      <a:pt x="4004" y="6678"/>
                    </a:lnTo>
                    <a:lnTo>
                      <a:pt x="4000" y="6671"/>
                    </a:lnTo>
                    <a:lnTo>
                      <a:pt x="3995" y="6663"/>
                    </a:lnTo>
                    <a:lnTo>
                      <a:pt x="3986" y="6648"/>
                    </a:lnTo>
                    <a:lnTo>
                      <a:pt x="3982" y="6641"/>
                    </a:lnTo>
                    <a:lnTo>
                      <a:pt x="3978" y="6633"/>
                    </a:lnTo>
                    <a:lnTo>
                      <a:pt x="3974" y="6625"/>
                    </a:lnTo>
                    <a:lnTo>
                      <a:pt x="3971" y="6617"/>
                    </a:lnTo>
                    <a:lnTo>
                      <a:pt x="3967" y="6609"/>
                    </a:lnTo>
                    <a:lnTo>
                      <a:pt x="3963" y="6601"/>
                    </a:lnTo>
                    <a:lnTo>
                      <a:pt x="3960" y="6592"/>
                    </a:lnTo>
                    <a:lnTo>
                      <a:pt x="3957" y="6584"/>
                    </a:lnTo>
                    <a:lnTo>
                      <a:pt x="3954" y="6576"/>
                    </a:lnTo>
                    <a:lnTo>
                      <a:pt x="3951" y="6567"/>
                    </a:lnTo>
                    <a:lnTo>
                      <a:pt x="3948" y="6559"/>
                    </a:lnTo>
                    <a:lnTo>
                      <a:pt x="3946" y="6551"/>
                    </a:lnTo>
                    <a:lnTo>
                      <a:pt x="3943" y="6542"/>
                    </a:lnTo>
                    <a:lnTo>
                      <a:pt x="3941" y="6533"/>
                    </a:lnTo>
                    <a:lnTo>
                      <a:pt x="3939" y="6525"/>
                    </a:lnTo>
                    <a:lnTo>
                      <a:pt x="3937" y="6516"/>
                    </a:lnTo>
                    <a:lnTo>
                      <a:pt x="3935" y="6507"/>
                    </a:lnTo>
                    <a:lnTo>
                      <a:pt x="3934" y="6498"/>
                    </a:lnTo>
                    <a:lnTo>
                      <a:pt x="3932" y="6490"/>
                    </a:lnTo>
                    <a:lnTo>
                      <a:pt x="3931" y="6481"/>
                    </a:lnTo>
                    <a:lnTo>
                      <a:pt x="3930" y="6472"/>
                    </a:lnTo>
                    <a:lnTo>
                      <a:pt x="3929" y="6463"/>
                    </a:lnTo>
                    <a:lnTo>
                      <a:pt x="3928" y="6454"/>
                    </a:lnTo>
                    <a:lnTo>
                      <a:pt x="3927" y="6445"/>
                    </a:lnTo>
                    <a:lnTo>
                      <a:pt x="3927" y="6436"/>
                    </a:lnTo>
                    <a:lnTo>
                      <a:pt x="3926" y="6427"/>
                    </a:lnTo>
                    <a:lnTo>
                      <a:pt x="3926" y="6418"/>
                    </a:lnTo>
                    <a:lnTo>
                      <a:pt x="3926" y="6413"/>
                    </a:lnTo>
                    <a:lnTo>
                      <a:pt x="3926" y="5353"/>
                    </a:lnTo>
                    <a:lnTo>
                      <a:pt x="3926" y="5348"/>
                    </a:lnTo>
                    <a:lnTo>
                      <a:pt x="3926" y="5339"/>
                    </a:lnTo>
                    <a:lnTo>
                      <a:pt x="3927" y="5330"/>
                    </a:lnTo>
                    <a:lnTo>
                      <a:pt x="3927" y="5321"/>
                    </a:lnTo>
                    <a:lnTo>
                      <a:pt x="3928" y="5312"/>
                    </a:lnTo>
                    <a:lnTo>
                      <a:pt x="3929" y="5303"/>
                    </a:lnTo>
                    <a:lnTo>
                      <a:pt x="3930" y="5294"/>
                    </a:lnTo>
                    <a:lnTo>
                      <a:pt x="3931" y="5285"/>
                    </a:lnTo>
                    <a:lnTo>
                      <a:pt x="3932" y="5276"/>
                    </a:lnTo>
                    <a:lnTo>
                      <a:pt x="3934" y="5268"/>
                    </a:lnTo>
                    <a:lnTo>
                      <a:pt x="3935" y="5259"/>
                    </a:lnTo>
                    <a:lnTo>
                      <a:pt x="3937" y="5250"/>
                    </a:lnTo>
                    <a:lnTo>
                      <a:pt x="3939" y="5241"/>
                    </a:lnTo>
                    <a:lnTo>
                      <a:pt x="3941" y="5233"/>
                    </a:lnTo>
                    <a:lnTo>
                      <a:pt x="3943" y="5224"/>
                    </a:lnTo>
                    <a:lnTo>
                      <a:pt x="3946" y="5215"/>
                    </a:lnTo>
                    <a:lnTo>
                      <a:pt x="3948" y="5207"/>
                    </a:lnTo>
                    <a:lnTo>
                      <a:pt x="3951" y="5199"/>
                    </a:lnTo>
                    <a:lnTo>
                      <a:pt x="3954" y="5190"/>
                    </a:lnTo>
                    <a:lnTo>
                      <a:pt x="3957" y="5182"/>
                    </a:lnTo>
                    <a:lnTo>
                      <a:pt x="3960" y="5174"/>
                    </a:lnTo>
                    <a:lnTo>
                      <a:pt x="3963" y="5165"/>
                    </a:lnTo>
                    <a:lnTo>
                      <a:pt x="3967" y="5157"/>
                    </a:lnTo>
                    <a:lnTo>
                      <a:pt x="3971" y="5149"/>
                    </a:lnTo>
                    <a:lnTo>
                      <a:pt x="3974" y="5141"/>
                    </a:lnTo>
                    <a:lnTo>
                      <a:pt x="3978" y="5133"/>
                    </a:lnTo>
                    <a:lnTo>
                      <a:pt x="3982" y="5125"/>
                    </a:lnTo>
                    <a:lnTo>
                      <a:pt x="3986" y="5118"/>
                    </a:lnTo>
                    <a:lnTo>
                      <a:pt x="3995" y="5103"/>
                    </a:lnTo>
                    <a:lnTo>
                      <a:pt x="4000" y="5095"/>
                    </a:lnTo>
                    <a:lnTo>
                      <a:pt x="4004" y="5088"/>
                    </a:lnTo>
                    <a:lnTo>
                      <a:pt x="4009" y="5080"/>
                    </a:lnTo>
                    <a:lnTo>
                      <a:pt x="4015" y="5073"/>
                    </a:lnTo>
                    <a:lnTo>
                      <a:pt x="4020" y="5066"/>
                    </a:lnTo>
                    <a:lnTo>
                      <a:pt x="4025" y="5059"/>
                    </a:lnTo>
                    <a:lnTo>
                      <a:pt x="4030" y="5052"/>
                    </a:lnTo>
                    <a:lnTo>
                      <a:pt x="4036" y="5045"/>
                    </a:lnTo>
                    <a:lnTo>
                      <a:pt x="4042" y="5038"/>
                    </a:lnTo>
                    <a:lnTo>
                      <a:pt x="4048" y="5032"/>
                    </a:lnTo>
                    <a:lnTo>
                      <a:pt x="4054" y="5025"/>
                    </a:lnTo>
                    <a:lnTo>
                      <a:pt x="4060" y="5019"/>
                    </a:lnTo>
                    <a:lnTo>
                      <a:pt x="4066" y="5012"/>
                    </a:lnTo>
                    <a:lnTo>
                      <a:pt x="4072" y="5006"/>
                    </a:lnTo>
                    <a:lnTo>
                      <a:pt x="4078" y="5000"/>
                    </a:lnTo>
                    <a:lnTo>
                      <a:pt x="4085" y="4994"/>
                    </a:lnTo>
                    <a:lnTo>
                      <a:pt x="4092" y="4988"/>
                    </a:lnTo>
                    <a:lnTo>
                      <a:pt x="4098" y="4982"/>
                    </a:lnTo>
                    <a:lnTo>
                      <a:pt x="4105" y="4977"/>
                    </a:lnTo>
                    <a:lnTo>
                      <a:pt x="4112" y="4971"/>
                    </a:lnTo>
                    <a:lnTo>
                      <a:pt x="4119" y="4966"/>
                    </a:lnTo>
                    <a:lnTo>
                      <a:pt x="4127" y="4960"/>
                    </a:lnTo>
                    <a:lnTo>
                      <a:pt x="4134" y="4955"/>
                    </a:lnTo>
                    <a:lnTo>
                      <a:pt x="4141" y="4950"/>
                    </a:lnTo>
                    <a:lnTo>
                      <a:pt x="4149" y="4945"/>
                    </a:lnTo>
                    <a:lnTo>
                      <a:pt x="4156" y="4940"/>
                    </a:lnTo>
                    <a:lnTo>
                      <a:pt x="4164" y="4935"/>
                    </a:lnTo>
                    <a:lnTo>
                      <a:pt x="4174" y="4930"/>
                    </a:lnTo>
                    <a:lnTo>
                      <a:pt x="4182" y="4925"/>
                    </a:lnTo>
                    <a:lnTo>
                      <a:pt x="4190" y="4921"/>
                    </a:lnTo>
                    <a:lnTo>
                      <a:pt x="4198" y="4917"/>
                    </a:lnTo>
                    <a:lnTo>
                      <a:pt x="4206" y="4913"/>
                    </a:lnTo>
                    <a:lnTo>
                      <a:pt x="4214" y="4910"/>
                    </a:lnTo>
                    <a:lnTo>
                      <a:pt x="4223" y="4906"/>
                    </a:lnTo>
                    <a:lnTo>
                      <a:pt x="4231" y="4903"/>
                    </a:lnTo>
                    <a:lnTo>
                      <a:pt x="4239" y="4899"/>
                    </a:lnTo>
                    <a:lnTo>
                      <a:pt x="4248" y="4896"/>
                    </a:lnTo>
                    <a:lnTo>
                      <a:pt x="4256" y="4893"/>
                    </a:lnTo>
                    <a:lnTo>
                      <a:pt x="4264" y="4891"/>
                    </a:lnTo>
                    <a:lnTo>
                      <a:pt x="4273" y="4888"/>
                    </a:lnTo>
                    <a:lnTo>
                      <a:pt x="4282" y="4886"/>
                    </a:lnTo>
                    <a:lnTo>
                      <a:pt x="4290" y="4883"/>
                    </a:lnTo>
                    <a:lnTo>
                      <a:pt x="4299" y="4881"/>
                    </a:lnTo>
                    <a:lnTo>
                      <a:pt x="4308" y="4879"/>
                    </a:lnTo>
                    <a:lnTo>
                      <a:pt x="4316" y="4877"/>
                    </a:lnTo>
                    <a:lnTo>
                      <a:pt x="4325" y="4876"/>
                    </a:lnTo>
                    <a:lnTo>
                      <a:pt x="4334" y="4874"/>
                    </a:lnTo>
                    <a:lnTo>
                      <a:pt x="4343" y="4873"/>
                    </a:lnTo>
                    <a:lnTo>
                      <a:pt x="4352" y="4872"/>
                    </a:lnTo>
                    <a:lnTo>
                      <a:pt x="4361" y="4871"/>
                    </a:lnTo>
                    <a:lnTo>
                      <a:pt x="4370" y="4870"/>
                    </a:lnTo>
                    <a:lnTo>
                      <a:pt x="4379" y="4869"/>
                    </a:lnTo>
                    <a:close/>
                    <a:moveTo>
                      <a:pt x="4426" y="6398"/>
                    </a:moveTo>
                    <a:lnTo>
                      <a:pt x="5574" y="6398"/>
                    </a:lnTo>
                    <a:lnTo>
                      <a:pt x="5574" y="5368"/>
                    </a:lnTo>
                    <a:lnTo>
                      <a:pt x="4426" y="5368"/>
                    </a:lnTo>
                    <a:lnTo>
                      <a:pt x="4426" y="63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BEEE9D-159B-E2B4-A2FD-DD71B7370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35</a:t>
            </a:fld>
            <a:endParaRPr lang="en-PH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0588453D-B165-7759-0B58-17558383F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1871515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AD7F9-29A6-5C77-9C62-287A96CA9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CA532-6C12-DA8E-6224-8748717B6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Returns &amp; Distributions</a:t>
            </a:r>
          </a:p>
        </p:txBody>
      </p:sp>
      <p:sp>
        <p:nvSpPr>
          <p:cNvPr id="5" name="Shape1_20220715_152516">
            <a:extLst>
              <a:ext uri="{FF2B5EF4-FFF2-40B4-BE49-F238E27FC236}">
                <a16:creationId xmlns:a16="http://schemas.microsoft.com/office/drawing/2014/main" id="{CD4C49EB-E197-3F3A-9E6B-8A880788EE9D}"/>
              </a:ext>
            </a:extLst>
          </p:cNvPr>
          <p:cNvSpPr/>
          <p:nvPr/>
        </p:nvSpPr>
        <p:spPr>
          <a:xfrm>
            <a:off x="294968" y="1870942"/>
            <a:ext cx="6982253" cy="1846319"/>
          </a:xfrm>
          <a:prstGeom prst="rect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Shape0_20220715_152516">
            <a:extLst>
              <a:ext uri="{FF2B5EF4-FFF2-40B4-BE49-F238E27FC236}">
                <a16:creationId xmlns:a16="http://schemas.microsoft.com/office/drawing/2014/main" id="{50E0B177-DC7F-D522-17A1-D619DB9E7EAC}"/>
              </a:ext>
            </a:extLst>
          </p:cNvPr>
          <p:cNvSpPr/>
          <p:nvPr/>
        </p:nvSpPr>
        <p:spPr>
          <a:xfrm>
            <a:off x="7440605" y="1870942"/>
            <a:ext cx="4449787" cy="1846319"/>
          </a:xfrm>
          <a:prstGeom prst="rect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Shape0_20220516_185614">
            <a:extLst>
              <a:ext uri="{FF2B5EF4-FFF2-40B4-BE49-F238E27FC236}">
                <a16:creationId xmlns:a16="http://schemas.microsoft.com/office/drawing/2014/main" id="{F42E0DFC-C6E2-100B-5C06-41BC99B7C51E}"/>
              </a:ext>
            </a:extLst>
          </p:cNvPr>
          <p:cNvSpPr/>
          <p:nvPr/>
        </p:nvSpPr>
        <p:spPr>
          <a:xfrm>
            <a:off x="294968" y="1499115"/>
            <a:ext cx="6982253" cy="379239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Pts val="1800"/>
              <a:buFontTx/>
              <a:buNone/>
              <a:tabLst/>
              <a:defRPr/>
            </a:pPr>
            <a:r>
              <a:rPr kumimoji="0" lang="da-DK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Annual Distributions ($M)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Shape1_20220516_185614">
            <a:extLst>
              <a:ext uri="{FF2B5EF4-FFF2-40B4-BE49-F238E27FC236}">
                <a16:creationId xmlns:a16="http://schemas.microsoft.com/office/drawing/2014/main" id="{EE0B4CCE-331C-4F6A-11F2-EB42322F6FD7}"/>
              </a:ext>
            </a:extLst>
          </p:cNvPr>
          <p:cNvSpPr/>
          <p:nvPr/>
        </p:nvSpPr>
        <p:spPr>
          <a:xfrm>
            <a:off x="7440605" y="1499115"/>
            <a:ext cx="4449787" cy="379239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Pts val="1800"/>
              <a:buFontTx/>
              <a:buNone/>
              <a:tabLst/>
              <a:defRPr/>
            </a:pPr>
            <a:r>
              <a:rPr kumimoji="0" lang="da-DK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Profit Split at Exit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aphicFrame>
        <p:nvGraphicFramePr>
          <p:cNvPr id="9" name="Shape1_20210204_150637">
            <a:extLst>
              <a:ext uri="{FF2B5EF4-FFF2-40B4-BE49-F238E27FC236}">
                <a16:creationId xmlns:a16="http://schemas.microsoft.com/office/drawing/2014/main" id="{17CE049A-11C0-670E-0003-0069444A6FDA}"/>
              </a:ext>
            </a:extLst>
          </p:cNvPr>
          <p:cNvGraphicFramePr/>
          <p:nvPr/>
        </p:nvGraphicFramePr>
        <p:xfrm>
          <a:off x="325972" y="1941463"/>
          <a:ext cx="6843930" cy="1705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Google Shape;1760;p42">
            <a:extLst>
              <a:ext uri="{FF2B5EF4-FFF2-40B4-BE49-F238E27FC236}">
                <a16:creationId xmlns:a16="http://schemas.microsoft.com/office/drawing/2014/main" id="{97271FE9-0EB7-0529-E8D5-3A11E3D18654}"/>
              </a:ext>
            </a:extLst>
          </p:cNvPr>
          <p:cNvSpPr/>
          <p:nvPr/>
        </p:nvSpPr>
        <p:spPr>
          <a:xfrm>
            <a:off x="8509484" y="2856365"/>
            <a:ext cx="428411" cy="63142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A1E28"/>
          </a:solidFill>
          <a:ln>
            <a:noFill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Google Shape;1761;p42">
            <a:extLst>
              <a:ext uri="{FF2B5EF4-FFF2-40B4-BE49-F238E27FC236}">
                <a16:creationId xmlns:a16="http://schemas.microsoft.com/office/drawing/2014/main" id="{2E5032F8-320F-DDFA-4DF1-541441C08D82}"/>
              </a:ext>
            </a:extLst>
          </p:cNvPr>
          <p:cNvSpPr/>
          <p:nvPr/>
        </p:nvSpPr>
        <p:spPr>
          <a:xfrm rot="10800000" flipH="1">
            <a:off x="8509484" y="2136697"/>
            <a:ext cx="428411" cy="63142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24A148"/>
          </a:solidFill>
          <a:ln>
            <a:noFill/>
          </a:ln>
        </p:spPr>
        <p:txBody>
          <a:bodyPr spcFirstLastPara="1" wrap="square" lIns="88752" tIns="44364" rIns="88752" bIns="44364" anchor="ctr" anchorCtr="0">
            <a:no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Shape0_20220502_112004">
            <a:extLst>
              <a:ext uri="{FF2B5EF4-FFF2-40B4-BE49-F238E27FC236}">
                <a16:creationId xmlns:a16="http://schemas.microsoft.com/office/drawing/2014/main" id="{F8484E15-C146-234D-29C4-05AD290BEF9E}"/>
              </a:ext>
            </a:extLst>
          </p:cNvPr>
          <p:cNvSpPr txBox="1">
            <a:spLocks/>
          </p:cNvSpPr>
          <p:nvPr/>
        </p:nvSpPr>
        <p:spPr>
          <a:xfrm>
            <a:off x="7508797" y="2463846"/>
            <a:ext cx="98242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Cash yield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" name="Shape1_20220502_112004">
            <a:extLst>
              <a:ext uri="{FF2B5EF4-FFF2-40B4-BE49-F238E27FC236}">
                <a16:creationId xmlns:a16="http://schemas.microsoft.com/office/drawing/2014/main" id="{C8DDA683-2DC6-A74B-2602-6576FA7EAF2E}"/>
              </a:ext>
            </a:extLst>
          </p:cNvPr>
          <p:cNvSpPr txBox="1">
            <a:spLocks/>
          </p:cNvSpPr>
          <p:nvPr/>
        </p:nvSpPr>
        <p:spPr>
          <a:xfrm>
            <a:off x="7508797" y="2146806"/>
            <a:ext cx="982427" cy="274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4364" rIns="0" bIns="44364" anchor="b" anchorCtr="0">
            <a:sp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7.8%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" name="Shape2_20220502_112004">
            <a:extLst>
              <a:ext uri="{FF2B5EF4-FFF2-40B4-BE49-F238E27FC236}">
                <a16:creationId xmlns:a16="http://schemas.microsoft.com/office/drawing/2014/main" id="{CA3C37AA-4B83-FCA7-C403-DF8D1C19DF7B}"/>
              </a:ext>
            </a:extLst>
          </p:cNvPr>
          <p:cNvSpPr txBox="1">
            <a:spLocks/>
          </p:cNvSpPr>
          <p:nvPr/>
        </p:nvSpPr>
        <p:spPr>
          <a:xfrm>
            <a:off x="7508797" y="3229557"/>
            <a:ext cx="98242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Net IRR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5" name="Shape3_20220502_112004">
            <a:extLst>
              <a:ext uri="{FF2B5EF4-FFF2-40B4-BE49-F238E27FC236}">
                <a16:creationId xmlns:a16="http://schemas.microsoft.com/office/drawing/2014/main" id="{5B4058D1-8EC1-68E5-EDFE-6F9712822179}"/>
              </a:ext>
            </a:extLst>
          </p:cNvPr>
          <p:cNvSpPr txBox="1">
            <a:spLocks/>
          </p:cNvSpPr>
          <p:nvPr/>
        </p:nvSpPr>
        <p:spPr>
          <a:xfrm>
            <a:off x="7508797" y="2912516"/>
            <a:ext cx="982427" cy="274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4364" rIns="0" bIns="44364" anchor="b" anchorCtr="0">
            <a:spAutoFit/>
          </a:bodyPr>
          <a:lstStyle/>
          <a:p>
            <a:pPr marL="0" marR="0" lvl="0" indent="0" algn="ctr" defTabSz="89969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17.4%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56" name="Shape5_20210204_150637">
            <a:extLst>
              <a:ext uri="{FF2B5EF4-FFF2-40B4-BE49-F238E27FC236}">
                <a16:creationId xmlns:a16="http://schemas.microsoft.com/office/drawing/2014/main" id="{8375F1D9-5F7B-8F1E-8F9A-181373106D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8196151"/>
              </p:ext>
            </p:extLst>
          </p:nvPr>
        </p:nvGraphicFramePr>
        <p:xfrm>
          <a:off x="8571740" y="1920378"/>
          <a:ext cx="3238138" cy="1730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4" name="Group 73">
            <a:extLst>
              <a:ext uri="{FF2B5EF4-FFF2-40B4-BE49-F238E27FC236}">
                <a16:creationId xmlns:a16="http://schemas.microsoft.com/office/drawing/2014/main" id="{D71C41A0-6994-EA0F-A6E2-5DFD168D5CB5}"/>
              </a:ext>
            </a:extLst>
          </p:cNvPr>
          <p:cNvGrpSpPr/>
          <p:nvPr/>
        </p:nvGrpSpPr>
        <p:grpSpPr>
          <a:xfrm>
            <a:off x="294968" y="3919193"/>
            <a:ext cx="11595424" cy="2218146"/>
            <a:chOff x="294968" y="3899468"/>
            <a:chExt cx="11595424" cy="2218146"/>
          </a:xfrm>
        </p:grpSpPr>
        <p:sp>
          <p:nvSpPr>
            <p:cNvPr id="3" name="Shape0_20220715_152516">
              <a:extLst>
                <a:ext uri="{FF2B5EF4-FFF2-40B4-BE49-F238E27FC236}">
                  <a16:creationId xmlns:a16="http://schemas.microsoft.com/office/drawing/2014/main" id="{7B9FFA22-DCF2-30FD-0D5D-65FA8F8DCCFB}"/>
                </a:ext>
              </a:extLst>
            </p:cNvPr>
            <p:cNvSpPr/>
            <p:nvPr/>
          </p:nvSpPr>
          <p:spPr>
            <a:xfrm>
              <a:off x="294968" y="4271295"/>
              <a:ext cx="5689973" cy="1846319"/>
            </a:xfrm>
            <a:prstGeom prst="rect">
              <a:avLst/>
            </a:prstGeom>
            <a:noFill/>
            <a:ln w="12700" cap="flat" cmpd="sng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8752" tIns="44364" rIns="88752" bIns="44364" anchor="ctr" anchorCtr="0">
              <a:noAutofit/>
            </a:bodyPr>
            <a:lstStyle/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Distributions build from ~4% in Year 1 to high-single </a:t>
              </a:r>
              <a:br>
                <a:rPr lang="en-US" sz="1400" dirty="0"/>
              </a:br>
              <a:r>
                <a:rPr lang="en-US" sz="1400" dirty="0"/>
                <a:t>digits by Year 4.</a:t>
              </a:r>
            </a:p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Quarterly distributions begin in Year 1, funded by in-place cash flow before renovation premiums fully ramp across the portfolio.</a:t>
              </a:r>
            </a:p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The Year-5 sale returns invested capital plus the accrued preferred return and the LPs' share of profits.</a:t>
              </a:r>
            </a:p>
          </p:txBody>
        </p:sp>
        <p:sp>
          <p:nvSpPr>
            <p:cNvPr id="4" name="Shape1_20220516_185614">
              <a:extLst>
                <a:ext uri="{FF2B5EF4-FFF2-40B4-BE49-F238E27FC236}">
                  <a16:creationId xmlns:a16="http://schemas.microsoft.com/office/drawing/2014/main" id="{1A5EF0F1-5FEC-5230-9EB4-56910A0C9D38}"/>
                </a:ext>
              </a:extLst>
            </p:cNvPr>
            <p:cNvSpPr/>
            <p:nvPr/>
          </p:nvSpPr>
          <p:spPr>
            <a:xfrm>
              <a:off x="294968" y="3899468"/>
              <a:ext cx="5689973" cy="379239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8752" tIns="44364" rIns="88752" bIns="44364" anchor="ctr" anchorCtr="0">
              <a:noAutofit/>
            </a:bodyPr>
            <a:lstStyle/>
            <a:p>
              <a:pPr marL="0" marR="0" lvl="0" indent="0" algn="ctr" defTabSz="899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Pts val="1800"/>
                <a:buFontTx/>
                <a:buNone/>
                <a:tabLst/>
                <a:defRPr/>
              </a:pPr>
              <a:r>
                <a:rPr kumimoji="0" lang="da-DK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Annual distributions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Shape0_20220715_152516">
              <a:extLst>
                <a:ext uri="{FF2B5EF4-FFF2-40B4-BE49-F238E27FC236}">
                  <a16:creationId xmlns:a16="http://schemas.microsoft.com/office/drawing/2014/main" id="{4A19982A-A9DA-128E-B574-CED396D4317A}"/>
                </a:ext>
              </a:extLst>
            </p:cNvPr>
            <p:cNvSpPr/>
            <p:nvPr/>
          </p:nvSpPr>
          <p:spPr>
            <a:xfrm>
              <a:off x="6200419" y="4271295"/>
              <a:ext cx="5689973" cy="1846319"/>
            </a:xfrm>
            <a:prstGeom prst="rect">
              <a:avLst/>
            </a:prstGeom>
            <a:noFill/>
            <a:ln w="12700" cap="flat" cmpd="sng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8752" tIns="44364" rIns="88752" bIns="44364" anchor="ctr" anchorCtr="0">
              <a:noAutofit/>
            </a:bodyPr>
            <a:lstStyle/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After an 8% pref, profits split 70/30 to investors, then 60/40.</a:t>
              </a:r>
            </a:p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Meridian's 10% co-investment and back-ended promote keep incentives aligned with investor outcomes throughout the hold.</a:t>
              </a:r>
            </a:p>
            <a:p>
              <a:pPr marL="266700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All projections are illustrative and not a guarantee of future results.</a:t>
              </a:r>
            </a:p>
          </p:txBody>
        </p:sp>
        <p:sp>
          <p:nvSpPr>
            <p:cNvPr id="67" name="Shape1_20220516_185614">
              <a:extLst>
                <a:ext uri="{FF2B5EF4-FFF2-40B4-BE49-F238E27FC236}">
                  <a16:creationId xmlns:a16="http://schemas.microsoft.com/office/drawing/2014/main" id="{FD1846DC-9156-486F-8278-151759CD80E0}"/>
                </a:ext>
              </a:extLst>
            </p:cNvPr>
            <p:cNvSpPr/>
            <p:nvPr/>
          </p:nvSpPr>
          <p:spPr>
            <a:xfrm>
              <a:off x="6200419" y="3899468"/>
              <a:ext cx="5689973" cy="379239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8752" tIns="44364" rIns="88752" bIns="44364" anchor="ctr" anchorCtr="0">
              <a:noAutofit/>
            </a:bodyPr>
            <a:lstStyle/>
            <a:p>
              <a:pPr marL="0" marR="0" lvl="0" indent="0" algn="ctr" defTabSz="899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Pts val="1800"/>
                <a:buFontTx/>
                <a:buNone/>
                <a:tabLst/>
                <a:defRPr/>
              </a:pPr>
              <a:r>
                <a:rPr kumimoji="0" lang="da-DK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LP 70% / GP 30%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E0557809-6B88-E14F-1F74-ACE180ACE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36</a:t>
            </a:fld>
            <a:endParaRPr lang="en-PH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CC82E32-885F-AB1F-0C4B-4E5E17DCA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084395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19298253-9384-4E88-822B-28597E752E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257410"/>
              </p:ext>
            </p:extLst>
          </p:nvPr>
        </p:nvGraphicFramePr>
        <p:xfrm>
          <a:off x="294968" y="1597307"/>
          <a:ext cx="11652221" cy="434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103">
                  <a:extLst>
                    <a:ext uri="{9D8B030D-6E8A-4147-A177-3AD203B41FA5}">
                      <a16:colId xmlns:a16="http://schemas.microsoft.com/office/drawing/2014/main" val="707147786"/>
                    </a:ext>
                  </a:extLst>
                </a:gridCol>
                <a:gridCol w="3182706">
                  <a:extLst>
                    <a:ext uri="{9D8B030D-6E8A-4147-A177-3AD203B41FA5}">
                      <a16:colId xmlns:a16="http://schemas.microsoft.com/office/drawing/2014/main" val="2675746163"/>
                    </a:ext>
                  </a:extLst>
                </a:gridCol>
                <a:gridCol w="3182706">
                  <a:extLst>
                    <a:ext uri="{9D8B030D-6E8A-4147-A177-3AD203B41FA5}">
                      <a16:colId xmlns:a16="http://schemas.microsoft.com/office/drawing/2014/main" val="3370450563"/>
                    </a:ext>
                  </a:extLst>
                </a:gridCol>
                <a:gridCol w="3182706">
                  <a:extLst>
                    <a:ext uri="{9D8B030D-6E8A-4147-A177-3AD203B41FA5}">
                      <a16:colId xmlns:a16="http://schemas.microsoft.com/office/drawing/2014/main" val="2810233388"/>
                    </a:ext>
                  </a:extLst>
                </a:gridCol>
              </a:tblGrid>
              <a:tr h="708824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9908467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Metric</a:t>
                      </a:r>
                      <a:endParaRPr lang="en-PH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Net IRR to limited partners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Equity multiple over the hold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Year-5 exit cap rate assumed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233439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Downside</a:t>
                      </a:r>
                      <a:endParaRPr lang="en-PH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11.8% net IRR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1.7x equity multiple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5.75% exit cap rate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443710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Base Case</a:t>
                      </a:r>
                      <a:endParaRPr lang="en-PH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17.4% net IRR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2.05x equity multiple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5.25% exit cap rate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429931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Upside</a:t>
                      </a:r>
                      <a:endParaRPr lang="en-PH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21.6% net IRR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2.4x equity multiple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5.00% exit cap rate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163864"/>
                  </a:ext>
                </a:extLst>
              </a:tr>
              <a:tr h="726336"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Key Assumption</a:t>
                      </a:r>
                      <a:endParaRPr lang="en-PH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Rent growth 2% / slower lease-up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Rent growth 3% / plan on track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33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Calibri" panose="020F0502020204030204" pitchFamily="34" charset="0"/>
                        </a:rPr>
                        <a:t>Rent growth 4% / faster recovery</a:t>
                      </a:r>
                    </a:p>
                  </a:txBody>
                  <a:tcPr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23223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E5FA19F-430A-4D3A-B374-042B1B26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Scenario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04F008-B3EE-43FA-9934-DDA27FAFCA81}"/>
              </a:ext>
            </a:extLst>
          </p:cNvPr>
          <p:cNvSpPr/>
          <p:nvPr/>
        </p:nvSpPr>
        <p:spPr>
          <a:xfrm>
            <a:off x="2418736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pPr algn="ctr"/>
            <a:endParaRPr lang="en-PH" sz="1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7EF1E2-058E-42DA-9EA1-3993D4D58433}"/>
              </a:ext>
            </a:extLst>
          </p:cNvPr>
          <p:cNvSpPr/>
          <p:nvPr/>
        </p:nvSpPr>
        <p:spPr>
          <a:xfrm>
            <a:off x="2418736" y="1713168"/>
            <a:ext cx="3144829" cy="5245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r>
              <a:rPr lang="en-US" sz="1400" b="1" dirty="0">
                <a:cs typeface="Calibri" panose="020F0502020204030204" pitchFamily="34" charset="0"/>
              </a:rPr>
              <a:t>Downside protected by basis</a:t>
            </a:r>
            <a:endParaRPr lang="en-PH" sz="1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549B6B7-1D15-4101-94BF-286BA91A8EE8}"/>
              </a:ext>
            </a:extLst>
          </p:cNvPr>
          <p:cNvGrpSpPr/>
          <p:nvPr/>
        </p:nvGrpSpPr>
        <p:grpSpPr>
          <a:xfrm>
            <a:off x="2502900" y="1795692"/>
            <a:ext cx="360000" cy="359550"/>
            <a:chOff x="2962542" y="861060"/>
            <a:chExt cx="633600" cy="633600"/>
          </a:xfrm>
          <a:solidFill>
            <a:schemeClr val="bg1"/>
          </a:solidFill>
        </p:grpSpPr>
        <p:sp>
          <p:nvSpPr>
            <p:cNvPr id="60" name="Google Shape;570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571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8274A173-3DDE-455A-9FBA-A875FA7C7E77}"/>
              </a:ext>
            </a:extLst>
          </p:cNvPr>
          <p:cNvSpPr/>
          <p:nvPr/>
        </p:nvSpPr>
        <p:spPr>
          <a:xfrm>
            <a:off x="5603703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pPr algn="ctr"/>
            <a:endParaRPr lang="en-PH" sz="14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7FACFC-02FC-4B0E-A032-1873AB3B7F04}"/>
              </a:ext>
            </a:extLst>
          </p:cNvPr>
          <p:cNvSpPr/>
          <p:nvPr/>
        </p:nvSpPr>
        <p:spPr>
          <a:xfrm>
            <a:off x="5603703" y="1713168"/>
            <a:ext cx="3144829" cy="5245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r>
              <a:rPr lang="en-US" sz="1400" b="1" dirty="0">
                <a:cs typeface="Calibri" panose="020F0502020204030204" pitchFamily="34" charset="0"/>
              </a:rPr>
              <a:t>Most-likely outcome</a:t>
            </a:r>
            <a:endParaRPr lang="en-PH" sz="1400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B5BD87B-4900-4CDF-805E-9C0B9DE3DD65}"/>
              </a:ext>
            </a:extLst>
          </p:cNvPr>
          <p:cNvGrpSpPr/>
          <p:nvPr/>
        </p:nvGrpSpPr>
        <p:grpSpPr>
          <a:xfrm>
            <a:off x="5687867" y="1795692"/>
            <a:ext cx="360000" cy="359550"/>
            <a:chOff x="7491762" y="1760585"/>
            <a:chExt cx="633600" cy="633600"/>
          </a:xfrm>
          <a:solidFill>
            <a:schemeClr val="bg1"/>
          </a:solidFill>
        </p:grpSpPr>
        <p:sp>
          <p:nvSpPr>
            <p:cNvPr id="62" name="Google Shape;597;p7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598;p7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556C95F9-AC07-46B0-90D4-52B9FA5968B9}"/>
              </a:ext>
            </a:extLst>
          </p:cNvPr>
          <p:cNvSpPr/>
          <p:nvPr/>
        </p:nvSpPr>
        <p:spPr>
          <a:xfrm>
            <a:off x="8788671" y="1713168"/>
            <a:ext cx="3144829" cy="5787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pPr algn="ctr"/>
            <a:endParaRPr lang="en-PH" sz="14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93B9EA-5D1E-4F18-8611-CBB7F681BD23}"/>
              </a:ext>
            </a:extLst>
          </p:cNvPr>
          <p:cNvSpPr/>
          <p:nvPr/>
        </p:nvSpPr>
        <p:spPr>
          <a:xfrm>
            <a:off x="8788671" y="1713168"/>
            <a:ext cx="3144829" cy="5245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rtlCol="0" anchor="ctr"/>
          <a:lstStyle/>
          <a:p>
            <a:r>
              <a:rPr lang="en-US" sz="1400" b="1" dirty="0">
                <a:cs typeface="Calibri" panose="020F0502020204030204" pitchFamily="34" charset="0"/>
              </a:rPr>
              <a:t>Achievable in recovery</a:t>
            </a:r>
            <a:endParaRPr lang="en-PH" sz="1400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D00C454-4A79-4DFF-87DA-0A5DC21DE933}"/>
              </a:ext>
            </a:extLst>
          </p:cNvPr>
          <p:cNvGrpSpPr/>
          <p:nvPr/>
        </p:nvGrpSpPr>
        <p:grpSpPr>
          <a:xfrm>
            <a:off x="8872835" y="1795692"/>
            <a:ext cx="360000" cy="359550"/>
            <a:chOff x="2962542" y="1760585"/>
            <a:chExt cx="633600" cy="633600"/>
          </a:xfrm>
          <a:solidFill>
            <a:schemeClr val="bg1"/>
          </a:solidFill>
        </p:grpSpPr>
        <p:sp>
          <p:nvSpPr>
            <p:cNvPr id="64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DD59016-C5E5-4C6D-8566-04B6002EAF27}"/>
              </a:ext>
            </a:extLst>
          </p:cNvPr>
          <p:cNvGrpSpPr/>
          <p:nvPr/>
        </p:nvGrpSpPr>
        <p:grpSpPr>
          <a:xfrm>
            <a:off x="294968" y="1713168"/>
            <a:ext cx="2094271" cy="578772"/>
            <a:chOff x="294968" y="1713168"/>
            <a:chExt cx="2873083" cy="578772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26C8AB5-E3F7-470D-9398-BC8C3D701310}"/>
                </a:ext>
              </a:extLst>
            </p:cNvPr>
            <p:cNvSpPr/>
            <p:nvPr/>
          </p:nvSpPr>
          <p:spPr>
            <a:xfrm>
              <a:off x="294968" y="1713168"/>
              <a:ext cx="2873083" cy="5787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rtlCol="0" anchor="ctr"/>
            <a:lstStyle/>
            <a:p>
              <a:pPr algn="ctr"/>
              <a:endParaRPr lang="en-PH" sz="14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F4394E4-5375-4B3D-B830-5D51B30C9395}"/>
                </a:ext>
              </a:extLst>
            </p:cNvPr>
            <p:cNvSpPr/>
            <p:nvPr/>
          </p:nvSpPr>
          <p:spPr>
            <a:xfrm>
              <a:off x="294968" y="1713168"/>
              <a:ext cx="2873083" cy="52459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rtlCol="0" anchor="ctr"/>
            <a:lstStyle/>
            <a:p>
              <a:r>
                <a:rPr lang="en-US" sz="1400" b="1" dirty="0">
                  <a:cs typeface="Calibri" panose="020F0502020204030204" pitchFamily="34" charset="0"/>
                </a:rPr>
                <a:t>Driven by exit pricing</a:t>
              </a:r>
              <a:endParaRPr lang="en-PH" sz="14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D359EE9-F9F7-488F-9E19-58A5303A3152}"/>
              </a:ext>
            </a:extLst>
          </p:cNvPr>
          <p:cNvGrpSpPr/>
          <p:nvPr/>
        </p:nvGrpSpPr>
        <p:grpSpPr>
          <a:xfrm>
            <a:off x="371859" y="1795692"/>
            <a:ext cx="360000" cy="359550"/>
            <a:chOff x="1830237" y="5358687"/>
            <a:chExt cx="633600" cy="633600"/>
          </a:xfrm>
          <a:solidFill>
            <a:schemeClr val="bg1"/>
          </a:solidFill>
        </p:grpSpPr>
        <p:sp>
          <p:nvSpPr>
            <p:cNvPr id="58" name="Google Shape;701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771" y="4084"/>
                  </a:moveTo>
                  <a:lnTo>
                    <a:pt x="4771" y="4108"/>
                  </a:lnTo>
                  <a:lnTo>
                    <a:pt x="4769" y="4131"/>
                  </a:lnTo>
                  <a:lnTo>
                    <a:pt x="4767" y="4155"/>
                  </a:lnTo>
                  <a:lnTo>
                    <a:pt x="4764" y="4178"/>
                  </a:lnTo>
                  <a:lnTo>
                    <a:pt x="4760" y="4201"/>
                  </a:lnTo>
                  <a:lnTo>
                    <a:pt x="4755" y="4224"/>
                  </a:lnTo>
                  <a:lnTo>
                    <a:pt x="4750" y="4247"/>
                  </a:lnTo>
                  <a:lnTo>
                    <a:pt x="4743" y="4270"/>
                  </a:lnTo>
                  <a:lnTo>
                    <a:pt x="4736" y="4292"/>
                  </a:lnTo>
                  <a:lnTo>
                    <a:pt x="4728" y="4314"/>
                  </a:lnTo>
                  <a:lnTo>
                    <a:pt x="4719" y="4336"/>
                  </a:lnTo>
                  <a:lnTo>
                    <a:pt x="4709" y="4357"/>
                  </a:lnTo>
                  <a:lnTo>
                    <a:pt x="4698" y="4378"/>
                  </a:lnTo>
                  <a:lnTo>
                    <a:pt x="4687" y="4399"/>
                  </a:lnTo>
                  <a:lnTo>
                    <a:pt x="4675" y="4419"/>
                  </a:lnTo>
                  <a:lnTo>
                    <a:pt x="4662" y="4439"/>
                  </a:lnTo>
                  <a:lnTo>
                    <a:pt x="4648" y="4458"/>
                  </a:lnTo>
                  <a:lnTo>
                    <a:pt x="4634" y="4477"/>
                  </a:lnTo>
                  <a:lnTo>
                    <a:pt x="4618" y="4495"/>
                  </a:lnTo>
                  <a:lnTo>
                    <a:pt x="4603" y="4513"/>
                  </a:lnTo>
                  <a:lnTo>
                    <a:pt x="4586" y="4529"/>
                  </a:lnTo>
                  <a:lnTo>
                    <a:pt x="4570" y="4546"/>
                  </a:lnTo>
                  <a:lnTo>
                    <a:pt x="4552" y="4561"/>
                  </a:lnTo>
                  <a:lnTo>
                    <a:pt x="4534" y="4576"/>
                  </a:lnTo>
                  <a:lnTo>
                    <a:pt x="4515" y="4590"/>
                  </a:lnTo>
                  <a:lnTo>
                    <a:pt x="4496" y="4604"/>
                  </a:lnTo>
                  <a:lnTo>
                    <a:pt x="4476" y="4617"/>
                  </a:lnTo>
                  <a:lnTo>
                    <a:pt x="4456" y="4629"/>
                  </a:lnTo>
                  <a:lnTo>
                    <a:pt x="4435" y="4641"/>
                  </a:lnTo>
                  <a:lnTo>
                    <a:pt x="4414" y="4651"/>
                  </a:lnTo>
                  <a:lnTo>
                    <a:pt x="4393" y="4661"/>
                  </a:lnTo>
                  <a:lnTo>
                    <a:pt x="4371" y="4670"/>
                  </a:lnTo>
                  <a:lnTo>
                    <a:pt x="4349" y="4679"/>
                  </a:lnTo>
                  <a:lnTo>
                    <a:pt x="4327" y="4686"/>
                  </a:lnTo>
                  <a:lnTo>
                    <a:pt x="4304" y="4692"/>
                  </a:lnTo>
                  <a:lnTo>
                    <a:pt x="4281" y="4698"/>
                  </a:lnTo>
                  <a:lnTo>
                    <a:pt x="4258" y="4703"/>
                  </a:lnTo>
                  <a:lnTo>
                    <a:pt x="4235" y="4707"/>
                  </a:lnTo>
                  <a:lnTo>
                    <a:pt x="4212" y="4710"/>
                  </a:lnTo>
                  <a:lnTo>
                    <a:pt x="4188" y="4712"/>
                  </a:lnTo>
                  <a:lnTo>
                    <a:pt x="4165" y="4714"/>
                  </a:lnTo>
                  <a:lnTo>
                    <a:pt x="4141" y="4714"/>
                  </a:lnTo>
                  <a:lnTo>
                    <a:pt x="4117" y="4714"/>
                  </a:lnTo>
                  <a:lnTo>
                    <a:pt x="4094" y="4712"/>
                  </a:lnTo>
                  <a:lnTo>
                    <a:pt x="4071" y="4710"/>
                  </a:lnTo>
                  <a:lnTo>
                    <a:pt x="4047" y="4707"/>
                  </a:lnTo>
                  <a:lnTo>
                    <a:pt x="4024" y="4703"/>
                  </a:lnTo>
                  <a:lnTo>
                    <a:pt x="4001" y="4698"/>
                  </a:lnTo>
                  <a:lnTo>
                    <a:pt x="3978" y="4692"/>
                  </a:lnTo>
                  <a:lnTo>
                    <a:pt x="3956" y="4686"/>
                  </a:lnTo>
                  <a:lnTo>
                    <a:pt x="3933" y="4679"/>
                  </a:lnTo>
                  <a:lnTo>
                    <a:pt x="3911" y="4670"/>
                  </a:lnTo>
                  <a:lnTo>
                    <a:pt x="3889" y="4661"/>
                  </a:lnTo>
                  <a:lnTo>
                    <a:pt x="3868" y="4651"/>
                  </a:lnTo>
                  <a:lnTo>
                    <a:pt x="3847" y="4641"/>
                  </a:lnTo>
                  <a:lnTo>
                    <a:pt x="3826" y="4629"/>
                  </a:lnTo>
                  <a:lnTo>
                    <a:pt x="3806" y="4617"/>
                  </a:lnTo>
                  <a:lnTo>
                    <a:pt x="3786" y="4604"/>
                  </a:lnTo>
                  <a:lnTo>
                    <a:pt x="3767" y="4590"/>
                  </a:lnTo>
                  <a:lnTo>
                    <a:pt x="3748" y="4576"/>
                  </a:lnTo>
                  <a:lnTo>
                    <a:pt x="3730" y="4561"/>
                  </a:lnTo>
                  <a:lnTo>
                    <a:pt x="3713" y="4546"/>
                  </a:lnTo>
                  <a:lnTo>
                    <a:pt x="3696" y="4529"/>
                  </a:lnTo>
                  <a:lnTo>
                    <a:pt x="3680" y="4513"/>
                  </a:lnTo>
                  <a:lnTo>
                    <a:pt x="3664" y="4495"/>
                  </a:lnTo>
                  <a:lnTo>
                    <a:pt x="3649" y="4477"/>
                  </a:lnTo>
                  <a:lnTo>
                    <a:pt x="3635" y="4458"/>
                  </a:lnTo>
                  <a:lnTo>
                    <a:pt x="3621" y="4439"/>
                  </a:lnTo>
                  <a:lnTo>
                    <a:pt x="3608" y="4419"/>
                  </a:lnTo>
                  <a:lnTo>
                    <a:pt x="3596" y="4399"/>
                  </a:lnTo>
                  <a:lnTo>
                    <a:pt x="3585" y="4378"/>
                  </a:lnTo>
                  <a:lnTo>
                    <a:pt x="3574" y="4357"/>
                  </a:lnTo>
                  <a:lnTo>
                    <a:pt x="3564" y="4336"/>
                  </a:lnTo>
                  <a:lnTo>
                    <a:pt x="3555" y="4314"/>
                  </a:lnTo>
                  <a:lnTo>
                    <a:pt x="3547" y="4292"/>
                  </a:lnTo>
                  <a:lnTo>
                    <a:pt x="3540" y="4270"/>
                  </a:lnTo>
                  <a:lnTo>
                    <a:pt x="3533" y="4247"/>
                  </a:lnTo>
                  <a:lnTo>
                    <a:pt x="3528" y="4224"/>
                  </a:lnTo>
                  <a:lnTo>
                    <a:pt x="3523" y="4201"/>
                  </a:lnTo>
                  <a:lnTo>
                    <a:pt x="3519" y="4178"/>
                  </a:lnTo>
                  <a:lnTo>
                    <a:pt x="3516" y="4155"/>
                  </a:lnTo>
                  <a:lnTo>
                    <a:pt x="3514" y="4131"/>
                  </a:lnTo>
                  <a:lnTo>
                    <a:pt x="3512" y="4108"/>
                  </a:lnTo>
                  <a:lnTo>
                    <a:pt x="3512" y="4084"/>
                  </a:lnTo>
                  <a:lnTo>
                    <a:pt x="3512" y="4060"/>
                  </a:lnTo>
                  <a:lnTo>
                    <a:pt x="3514" y="4037"/>
                  </a:lnTo>
                  <a:lnTo>
                    <a:pt x="3516" y="4014"/>
                  </a:lnTo>
                  <a:lnTo>
                    <a:pt x="3519" y="3990"/>
                  </a:lnTo>
                  <a:lnTo>
                    <a:pt x="3523" y="3967"/>
                  </a:lnTo>
                  <a:lnTo>
                    <a:pt x="3528" y="3944"/>
                  </a:lnTo>
                  <a:lnTo>
                    <a:pt x="3533" y="3921"/>
                  </a:lnTo>
                  <a:lnTo>
                    <a:pt x="3540" y="3899"/>
                  </a:lnTo>
                  <a:lnTo>
                    <a:pt x="3547" y="3876"/>
                  </a:lnTo>
                  <a:lnTo>
                    <a:pt x="3555" y="3854"/>
                  </a:lnTo>
                  <a:lnTo>
                    <a:pt x="3564" y="3832"/>
                  </a:lnTo>
                  <a:lnTo>
                    <a:pt x="3574" y="3811"/>
                  </a:lnTo>
                  <a:lnTo>
                    <a:pt x="3585" y="3790"/>
                  </a:lnTo>
                  <a:lnTo>
                    <a:pt x="3596" y="3769"/>
                  </a:lnTo>
                  <a:lnTo>
                    <a:pt x="3608" y="3749"/>
                  </a:lnTo>
                  <a:lnTo>
                    <a:pt x="3621" y="3729"/>
                  </a:lnTo>
                  <a:lnTo>
                    <a:pt x="3635" y="3710"/>
                  </a:lnTo>
                  <a:lnTo>
                    <a:pt x="3649" y="3691"/>
                  </a:lnTo>
                  <a:lnTo>
                    <a:pt x="3664" y="3673"/>
                  </a:lnTo>
                  <a:lnTo>
                    <a:pt x="3680" y="3655"/>
                  </a:lnTo>
                  <a:lnTo>
                    <a:pt x="3696" y="3639"/>
                  </a:lnTo>
                  <a:lnTo>
                    <a:pt x="3713" y="3622"/>
                  </a:lnTo>
                  <a:lnTo>
                    <a:pt x="3730" y="3607"/>
                  </a:lnTo>
                  <a:lnTo>
                    <a:pt x="3748" y="3592"/>
                  </a:lnTo>
                  <a:lnTo>
                    <a:pt x="3767" y="3578"/>
                  </a:lnTo>
                  <a:lnTo>
                    <a:pt x="3786" y="3564"/>
                  </a:lnTo>
                  <a:lnTo>
                    <a:pt x="3806" y="3551"/>
                  </a:lnTo>
                  <a:lnTo>
                    <a:pt x="3826" y="3539"/>
                  </a:lnTo>
                  <a:lnTo>
                    <a:pt x="3847" y="3527"/>
                  </a:lnTo>
                  <a:lnTo>
                    <a:pt x="3868" y="3517"/>
                  </a:lnTo>
                  <a:lnTo>
                    <a:pt x="3889" y="3507"/>
                  </a:lnTo>
                  <a:lnTo>
                    <a:pt x="3911" y="3498"/>
                  </a:lnTo>
                  <a:lnTo>
                    <a:pt x="3933" y="3489"/>
                  </a:lnTo>
                  <a:lnTo>
                    <a:pt x="3956" y="3482"/>
                  </a:lnTo>
                  <a:lnTo>
                    <a:pt x="3978" y="3476"/>
                  </a:lnTo>
                  <a:lnTo>
                    <a:pt x="4001" y="3470"/>
                  </a:lnTo>
                  <a:lnTo>
                    <a:pt x="4024" y="3465"/>
                  </a:lnTo>
                  <a:lnTo>
                    <a:pt x="4047" y="3461"/>
                  </a:lnTo>
                  <a:lnTo>
                    <a:pt x="4071" y="3458"/>
                  </a:lnTo>
                  <a:lnTo>
                    <a:pt x="4094" y="3456"/>
                  </a:lnTo>
                  <a:lnTo>
                    <a:pt x="4117" y="3454"/>
                  </a:lnTo>
                  <a:lnTo>
                    <a:pt x="4141" y="3454"/>
                  </a:lnTo>
                  <a:lnTo>
                    <a:pt x="4165" y="3454"/>
                  </a:lnTo>
                  <a:lnTo>
                    <a:pt x="4188" y="3456"/>
                  </a:lnTo>
                  <a:lnTo>
                    <a:pt x="4212" y="3458"/>
                  </a:lnTo>
                  <a:lnTo>
                    <a:pt x="4235" y="3461"/>
                  </a:lnTo>
                  <a:lnTo>
                    <a:pt x="4258" y="3465"/>
                  </a:lnTo>
                  <a:lnTo>
                    <a:pt x="4281" y="3470"/>
                  </a:lnTo>
                  <a:lnTo>
                    <a:pt x="4304" y="3475"/>
                  </a:lnTo>
                  <a:lnTo>
                    <a:pt x="4327" y="3482"/>
                  </a:lnTo>
                  <a:lnTo>
                    <a:pt x="4349" y="3489"/>
                  </a:lnTo>
                  <a:lnTo>
                    <a:pt x="4371" y="3498"/>
                  </a:lnTo>
                  <a:lnTo>
                    <a:pt x="4393" y="3507"/>
                  </a:lnTo>
                  <a:lnTo>
                    <a:pt x="4414" y="3517"/>
                  </a:lnTo>
                  <a:lnTo>
                    <a:pt x="4435" y="3527"/>
                  </a:lnTo>
                  <a:lnTo>
                    <a:pt x="4456" y="3539"/>
                  </a:lnTo>
                  <a:lnTo>
                    <a:pt x="4476" y="3551"/>
                  </a:lnTo>
                  <a:lnTo>
                    <a:pt x="4496" y="3564"/>
                  </a:lnTo>
                  <a:lnTo>
                    <a:pt x="4515" y="3578"/>
                  </a:lnTo>
                  <a:lnTo>
                    <a:pt x="4534" y="3592"/>
                  </a:lnTo>
                  <a:lnTo>
                    <a:pt x="4552" y="3607"/>
                  </a:lnTo>
                  <a:lnTo>
                    <a:pt x="4570" y="3622"/>
                  </a:lnTo>
                  <a:lnTo>
                    <a:pt x="4586" y="3639"/>
                  </a:lnTo>
                  <a:lnTo>
                    <a:pt x="4603" y="3655"/>
                  </a:lnTo>
                  <a:lnTo>
                    <a:pt x="4618" y="3673"/>
                  </a:lnTo>
                  <a:lnTo>
                    <a:pt x="4634" y="3691"/>
                  </a:lnTo>
                  <a:lnTo>
                    <a:pt x="4648" y="3710"/>
                  </a:lnTo>
                  <a:lnTo>
                    <a:pt x="4662" y="3729"/>
                  </a:lnTo>
                  <a:lnTo>
                    <a:pt x="4675" y="3749"/>
                  </a:lnTo>
                  <a:lnTo>
                    <a:pt x="4687" y="3769"/>
                  </a:lnTo>
                  <a:lnTo>
                    <a:pt x="4698" y="3790"/>
                  </a:lnTo>
                  <a:lnTo>
                    <a:pt x="4709" y="3811"/>
                  </a:lnTo>
                  <a:lnTo>
                    <a:pt x="4719" y="3832"/>
                  </a:lnTo>
                  <a:lnTo>
                    <a:pt x="4728" y="3854"/>
                  </a:lnTo>
                  <a:lnTo>
                    <a:pt x="4736" y="3876"/>
                  </a:lnTo>
                  <a:lnTo>
                    <a:pt x="4743" y="3899"/>
                  </a:lnTo>
                  <a:lnTo>
                    <a:pt x="4750" y="3921"/>
                  </a:lnTo>
                  <a:lnTo>
                    <a:pt x="4755" y="3944"/>
                  </a:lnTo>
                  <a:lnTo>
                    <a:pt x="4760" y="3967"/>
                  </a:lnTo>
                  <a:lnTo>
                    <a:pt x="4764" y="3990"/>
                  </a:lnTo>
                  <a:lnTo>
                    <a:pt x="4767" y="4014"/>
                  </a:lnTo>
                  <a:lnTo>
                    <a:pt x="4769" y="4037"/>
                  </a:lnTo>
                  <a:lnTo>
                    <a:pt x="4771" y="4060"/>
                  </a:lnTo>
                  <a:lnTo>
                    <a:pt x="4771" y="40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702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6" y="4856"/>
                  </a:moveTo>
                  <a:lnTo>
                    <a:pt x="2792" y="2108"/>
                  </a:lnTo>
                  <a:lnTo>
                    <a:pt x="2814" y="2081"/>
                  </a:lnTo>
                  <a:lnTo>
                    <a:pt x="2838" y="2058"/>
                  </a:lnTo>
                  <a:lnTo>
                    <a:pt x="2866" y="2038"/>
                  </a:lnTo>
                  <a:lnTo>
                    <a:pt x="2897" y="2023"/>
                  </a:lnTo>
                  <a:lnTo>
                    <a:pt x="2929" y="2011"/>
                  </a:lnTo>
                  <a:lnTo>
                    <a:pt x="2962" y="2004"/>
                  </a:lnTo>
                  <a:lnTo>
                    <a:pt x="2996" y="2002"/>
                  </a:lnTo>
                  <a:lnTo>
                    <a:pt x="8492" y="2002"/>
                  </a:lnTo>
                  <a:lnTo>
                    <a:pt x="8497" y="2002"/>
                  </a:lnTo>
                  <a:lnTo>
                    <a:pt x="8514" y="2002"/>
                  </a:lnTo>
                  <a:lnTo>
                    <a:pt x="8523" y="2003"/>
                  </a:lnTo>
                  <a:lnTo>
                    <a:pt x="8540" y="2004"/>
                  </a:lnTo>
                  <a:lnTo>
                    <a:pt x="8550" y="2004"/>
                  </a:lnTo>
                  <a:lnTo>
                    <a:pt x="8567" y="2006"/>
                  </a:lnTo>
                  <a:lnTo>
                    <a:pt x="8576" y="2007"/>
                  </a:lnTo>
                  <a:lnTo>
                    <a:pt x="8593" y="2009"/>
                  </a:lnTo>
                  <a:lnTo>
                    <a:pt x="8602" y="2011"/>
                  </a:lnTo>
                  <a:lnTo>
                    <a:pt x="8619" y="2014"/>
                  </a:lnTo>
                  <a:lnTo>
                    <a:pt x="8628" y="2015"/>
                  </a:lnTo>
                  <a:lnTo>
                    <a:pt x="8645" y="2019"/>
                  </a:lnTo>
                  <a:lnTo>
                    <a:pt x="8654" y="2021"/>
                  </a:lnTo>
                  <a:lnTo>
                    <a:pt x="8671" y="2025"/>
                  </a:lnTo>
                  <a:lnTo>
                    <a:pt x="8680" y="2028"/>
                  </a:lnTo>
                  <a:lnTo>
                    <a:pt x="8696" y="2032"/>
                  </a:lnTo>
                  <a:lnTo>
                    <a:pt x="8705" y="2035"/>
                  </a:lnTo>
                  <a:lnTo>
                    <a:pt x="8722" y="2040"/>
                  </a:lnTo>
                  <a:lnTo>
                    <a:pt x="8731" y="2044"/>
                  </a:lnTo>
                  <a:lnTo>
                    <a:pt x="8747" y="2050"/>
                  </a:lnTo>
                  <a:lnTo>
                    <a:pt x="8755" y="2053"/>
                  </a:lnTo>
                  <a:lnTo>
                    <a:pt x="8771" y="2060"/>
                  </a:lnTo>
                  <a:lnTo>
                    <a:pt x="8780" y="2064"/>
                  </a:lnTo>
                  <a:lnTo>
                    <a:pt x="8796" y="2071"/>
                  </a:lnTo>
                  <a:lnTo>
                    <a:pt x="8804" y="2075"/>
                  </a:lnTo>
                  <a:lnTo>
                    <a:pt x="8820" y="2083"/>
                  </a:lnTo>
                  <a:lnTo>
                    <a:pt x="8828" y="2087"/>
                  </a:lnTo>
                  <a:lnTo>
                    <a:pt x="8843" y="2096"/>
                  </a:lnTo>
                  <a:lnTo>
                    <a:pt x="8849" y="2099"/>
                  </a:lnTo>
                  <a:lnTo>
                    <a:pt x="8864" y="2108"/>
                  </a:lnTo>
                  <a:lnTo>
                    <a:pt x="8872" y="2113"/>
                  </a:lnTo>
                  <a:lnTo>
                    <a:pt x="8887" y="2123"/>
                  </a:lnTo>
                  <a:lnTo>
                    <a:pt x="8895" y="2128"/>
                  </a:lnTo>
                  <a:lnTo>
                    <a:pt x="8909" y="2138"/>
                  </a:lnTo>
                  <a:lnTo>
                    <a:pt x="8916" y="2144"/>
                  </a:lnTo>
                  <a:lnTo>
                    <a:pt x="8930" y="2154"/>
                  </a:lnTo>
                  <a:lnTo>
                    <a:pt x="8937" y="2160"/>
                  </a:lnTo>
                  <a:lnTo>
                    <a:pt x="8950" y="2171"/>
                  </a:lnTo>
                  <a:lnTo>
                    <a:pt x="8958" y="2177"/>
                  </a:lnTo>
                  <a:lnTo>
                    <a:pt x="8970" y="2188"/>
                  </a:lnTo>
                  <a:lnTo>
                    <a:pt x="8977" y="2195"/>
                  </a:lnTo>
                  <a:lnTo>
                    <a:pt x="8989" y="2207"/>
                  </a:lnTo>
                  <a:lnTo>
                    <a:pt x="8996" y="2213"/>
                  </a:lnTo>
                  <a:lnTo>
                    <a:pt x="9008" y="2225"/>
                  </a:lnTo>
                  <a:lnTo>
                    <a:pt x="9014" y="2232"/>
                  </a:lnTo>
                  <a:lnTo>
                    <a:pt x="9025" y="2245"/>
                  </a:lnTo>
                  <a:lnTo>
                    <a:pt x="9031" y="2252"/>
                  </a:lnTo>
                  <a:lnTo>
                    <a:pt x="9042" y="2265"/>
                  </a:lnTo>
                  <a:lnTo>
                    <a:pt x="9048" y="2272"/>
                  </a:lnTo>
                  <a:lnTo>
                    <a:pt x="9058" y="2285"/>
                  </a:lnTo>
                  <a:lnTo>
                    <a:pt x="9063" y="2292"/>
                  </a:lnTo>
                  <a:lnTo>
                    <a:pt x="9073" y="2306"/>
                  </a:lnTo>
                  <a:lnTo>
                    <a:pt x="9078" y="2313"/>
                  </a:lnTo>
                  <a:lnTo>
                    <a:pt x="9088" y="2328"/>
                  </a:lnTo>
                  <a:lnTo>
                    <a:pt x="9093" y="2335"/>
                  </a:lnTo>
                  <a:lnTo>
                    <a:pt x="9102" y="2350"/>
                  </a:lnTo>
                  <a:lnTo>
                    <a:pt x="9108" y="2361"/>
                  </a:lnTo>
                  <a:lnTo>
                    <a:pt x="9117" y="2376"/>
                  </a:lnTo>
                  <a:lnTo>
                    <a:pt x="9121" y="2384"/>
                  </a:lnTo>
                  <a:lnTo>
                    <a:pt x="9129" y="2400"/>
                  </a:lnTo>
                  <a:lnTo>
                    <a:pt x="9133" y="2408"/>
                  </a:lnTo>
                  <a:lnTo>
                    <a:pt x="9140" y="2424"/>
                  </a:lnTo>
                  <a:lnTo>
                    <a:pt x="9143" y="2432"/>
                  </a:lnTo>
                  <a:lnTo>
                    <a:pt x="9150" y="2448"/>
                  </a:lnTo>
                  <a:lnTo>
                    <a:pt x="9153" y="2457"/>
                  </a:lnTo>
                  <a:lnTo>
                    <a:pt x="9159" y="2473"/>
                  </a:lnTo>
                  <a:lnTo>
                    <a:pt x="9162" y="2481"/>
                  </a:lnTo>
                  <a:lnTo>
                    <a:pt x="9167" y="2498"/>
                  </a:lnTo>
                  <a:lnTo>
                    <a:pt x="9170" y="2507"/>
                  </a:lnTo>
                  <a:lnTo>
                    <a:pt x="9175" y="2523"/>
                  </a:lnTo>
                  <a:lnTo>
                    <a:pt x="9177" y="2532"/>
                  </a:lnTo>
                  <a:lnTo>
                    <a:pt x="9181" y="2548"/>
                  </a:lnTo>
                  <a:lnTo>
                    <a:pt x="9183" y="2557"/>
                  </a:lnTo>
                  <a:lnTo>
                    <a:pt x="9187" y="2574"/>
                  </a:lnTo>
                  <a:lnTo>
                    <a:pt x="9189" y="2583"/>
                  </a:lnTo>
                  <a:lnTo>
                    <a:pt x="9191" y="2600"/>
                  </a:lnTo>
                  <a:lnTo>
                    <a:pt x="9193" y="2609"/>
                  </a:lnTo>
                  <a:lnTo>
                    <a:pt x="9195" y="2626"/>
                  </a:lnTo>
                  <a:lnTo>
                    <a:pt x="9196" y="2635"/>
                  </a:lnTo>
                  <a:lnTo>
                    <a:pt x="9198" y="2652"/>
                  </a:lnTo>
                  <a:lnTo>
                    <a:pt x="9198" y="2662"/>
                  </a:lnTo>
                  <a:lnTo>
                    <a:pt x="9199" y="2679"/>
                  </a:lnTo>
                  <a:lnTo>
                    <a:pt x="9200" y="2688"/>
                  </a:lnTo>
                  <a:lnTo>
                    <a:pt x="9200" y="2705"/>
                  </a:lnTo>
                  <a:lnTo>
                    <a:pt x="9200" y="2710"/>
                  </a:lnTo>
                  <a:lnTo>
                    <a:pt x="9200" y="7290"/>
                  </a:lnTo>
                  <a:lnTo>
                    <a:pt x="9200" y="7295"/>
                  </a:lnTo>
                  <a:lnTo>
                    <a:pt x="9200" y="7312"/>
                  </a:lnTo>
                  <a:lnTo>
                    <a:pt x="9199" y="7321"/>
                  </a:lnTo>
                  <a:lnTo>
                    <a:pt x="9198" y="7338"/>
                  </a:lnTo>
                  <a:lnTo>
                    <a:pt x="9198" y="7348"/>
                  </a:lnTo>
                  <a:lnTo>
                    <a:pt x="9196" y="7365"/>
                  </a:lnTo>
                  <a:lnTo>
                    <a:pt x="9195" y="7374"/>
                  </a:lnTo>
                  <a:lnTo>
                    <a:pt x="9193" y="7391"/>
                  </a:lnTo>
                  <a:lnTo>
                    <a:pt x="9191" y="7400"/>
                  </a:lnTo>
                  <a:lnTo>
                    <a:pt x="9189" y="7417"/>
                  </a:lnTo>
                  <a:lnTo>
                    <a:pt x="9187" y="7426"/>
                  </a:lnTo>
                  <a:lnTo>
                    <a:pt x="9183" y="7443"/>
                  </a:lnTo>
                  <a:lnTo>
                    <a:pt x="9181" y="7452"/>
                  </a:lnTo>
                  <a:lnTo>
                    <a:pt x="9177" y="7468"/>
                  </a:lnTo>
                  <a:lnTo>
                    <a:pt x="9175" y="7477"/>
                  </a:lnTo>
                  <a:lnTo>
                    <a:pt x="9170" y="7493"/>
                  </a:lnTo>
                  <a:lnTo>
                    <a:pt x="9167" y="7502"/>
                  </a:lnTo>
                  <a:lnTo>
                    <a:pt x="9162" y="7519"/>
                  </a:lnTo>
                  <a:lnTo>
                    <a:pt x="9159" y="7527"/>
                  </a:lnTo>
                  <a:lnTo>
                    <a:pt x="9153" y="7543"/>
                  </a:lnTo>
                  <a:lnTo>
                    <a:pt x="9150" y="7552"/>
                  </a:lnTo>
                  <a:lnTo>
                    <a:pt x="9143" y="7568"/>
                  </a:lnTo>
                  <a:lnTo>
                    <a:pt x="9140" y="7576"/>
                  </a:lnTo>
                  <a:lnTo>
                    <a:pt x="9133" y="7592"/>
                  </a:lnTo>
                  <a:lnTo>
                    <a:pt x="9129" y="7600"/>
                  </a:lnTo>
                  <a:lnTo>
                    <a:pt x="9121" y="7616"/>
                  </a:lnTo>
                  <a:lnTo>
                    <a:pt x="9117" y="7624"/>
                  </a:lnTo>
                  <a:lnTo>
                    <a:pt x="9108" y="7639"/>
                  </a:lnTo>
                  <a:lnTo>
                    <a:pt x="9102" y="7650"/>
                  </a:lnTo>
                  <a:lnTo>
                    <a:pt x="9093" y="7665"/>
                  </a:lnTo>
                  <a:lnTo>
                    <a:pt x="9088" y="7672"/>
                  </a:lnTo>
                  <a:lnTo>
                    <a:pt x="9078" y="7687"/>
                  </a:lnTo>
                  <a:lnTo>
                    <a:pt x="9073" y="7694"/>
                  </a:lnTo>
                  <a:lnTo>
                    <a:pt x="9063" y="7708"/>
                  </a:lnTo>
                  <a:lnTo>
                    <a:pt x="9058" y="7715"/>
                  </a:lnTo>
                  <a:lnTo>
                    <a:pt x="9048" y="7728"/>
                  </a:lnTo>
                  <a:lnTo>
                    <a:pt x="9042" y="7735"/>
                  </a:lnTo>
                  <a:lnTo>
                    <a:pt x="9031" y="7748"/>
                  </a:lnTo>
                  <a:lnTo>
                    <a:pt x="9025" y="7755"/>
                  </a:lnTo>
                  <a:lnTo>
                    <a:pt x="9014" y="7768"/>
                  </a:lnTo>
                  <a:lnTo>
                    <a:pt x="9008" y="7775"/>
                  </a:lnTo>
                  <a:lnTo>
                    <a:pt x="8996" y="7787"/>
                  </a:lnTo>
                  <a:lnTo>
                    <a:pt x="8989" y="7793"/>
                  </a:lnTo>
                  <a:lnTo>
                    <a:pt x="8977" y="7805"/>
                  </a:lnTo>
                  <a:lnTo>
                    <a:pt x="8970" y="7812"/>
                  </a:lnTo>
                  <a:lnTo>
                    <a:pt x="8958" y="7823"/>
                  </a:lnTo>
                  <a:lnTo>
                    <a:pt x="8950" y="7829"/>
                  </a:lnTo>
                  <a:lnTo>
                    <a:pt x="8937" y="7840"/>
                  </a:lnTo>
                  <a:lnTo>
                    <a:pt x="8930" y="7846"/>
                  </a:lnTo>
                  <a:lnTo>
                    <a:pt x="8916" y="7856"/>
                  </a:lnTo>
                  <a:lnTo>
                    <a:pt x="8909" y="7862"/>
                  </a:lnTo>
                  <a:lnTo>
                    <a:pt x="8895" y="7872"/>
                  </a:lnTo>
                  <a:lnTo>
                    <a:pt x="8887" y="7877"/>
                  </a:lnTo>
                  <a:lnTo>
                    <a:pt x="8872" y="7887"/>
                  </a:lnTo>
                  <a:lnTo>
                    <a:pt x="8864" y="7892"/>
                  </a:lnTo>
                  <a:lnTo>
                    <a:pt x="8849" y="7901"/>
                  </a:lnTo>
                  <a:lnTo>
                    <a:pt x="8843" y="7904"/>
                  </a:lnTo>
                  <a:lnTo>
                    <a:pt x="8828" y="7913"/>
                  </a:lnTo>
                  <a:lnTo>
                    <a:pt x="8820" y="7917"/>
                  </a:lnTo>
                  <a:lnTo>
                    <a:pt x="8804" y="7925"/>
                  </a:lnTo>
                  <a:lnTo>
                    <a:pt x="8796" y="7929"/>
                  </a:lnTo>
                  <a:lnTo>
                    <a:pt x="8780" y="7936"/>
                  </a:lnTo>
                  <a:lnTo>
                    <a:pt x="8771" y="7940"/>
                  </a:lnTo>
                  <a:lnTo>
                    <a:pt x="8755" y="7947"/>
                  </a:lnTo>
                  <a:lnTo>
                    <a:pt x="8747" y="7950"/>
                  </a:lnTo>
                  <a:lnTo>
                    <a:pt x="8731" y="7956"/>
                  </a:lnTo>
                  <a:lnTo>
                    <a:pt x="8722" y="7960"/>
                  </a:lnTo>
                  <a:lnTo>
                    <a:pt x="8705" y="7965"/>
                  </a:lnTo>
                  <a:lnTo>
                    <a:pt x="8696" y="7968"/>
                  </a:lnTo>
                  <a:lnTo>
                    <a:pt x="8680" y="7972"/>
                  </a:lnTo>
                  <a:lnTo>
                    <a:pt x="8671" y="7975"/>
                  </a:lnTo>
                  <a:lnTo>
                    <a:pt x="8654" y="7979"/>
                  </a:lnTo>
                  <a:lnTo>
                    <a:pt x="8645" y="7981"/>
                  </a:lnTo>
                  <a:lnTo>
                    <a:pt x="8628" y="7985"/>
                  </a:lnTo>
                  <a:lnTo>
                    <a:pt x="8619" y="7986"/>
                  </a:lnTo>
                  <a:lnTo>
                    <a:pt x="8602" y="7989"/>
                  </a:lnTo>
                  <a:lnTo>
                    <a:pt x="8593" y="7991"/>
                  </a:lnTo>
                  <a:lnTo>
                    <a:pt x="8576" y="7993"/>
                  </a:lnTo>
                  <a:lnTo>
                    <a:pt x="8567" y="7994"/>
                  </a:lnTo>
                  <a:lnTo>
                    <a:pt x="8550" y="7996"/>
                  </a:lnTo>
                  <a:lnTo>
                    <a:pt x="8540" y="7996"/>
                  </a:lnTo>
                  <a:lnTo>
                    <a:pt x="8523" y="7997"/>
                  </a:lnTo>
                  <a:lnTo>
                    <a:pt x="8514" y="7998"/>
                  </a:lnTo>
                  <a:lnTo>
                    <a:pt x="8497" y="7998"/>
                  </a:lnTo>
                  <a:lnTo>
                    <a:pt x="8492" y="7998"/>
                  </a:lnTo>
                  <a:lnTo>
                    <a:pt x="2996" y="7998"/>
                  </a:lnTo>
                  <a:lnTo>
                    <a:pt x="2962" y="7996"/>
                  </a:lnTo>
                  <a:lnTo>
                    <a:pt x="2929" y="7989"/>
                  </a:lnTo>
                  <a:lnTo>
                    <a:pt x="2897" y="7977"/>
                  </a:lnTo>
                  <a:lnTo>
                    <a:pt x="2866" y="7962"/>
                  </a:lnTo>
                  <a:lnTo>
                    <a:pt x="2838" y="7942"/>
                  </a:lnTo>
                  <a:lnTo>
                    <a:pt x="2814" y="7919"/>
                  </a:lnTo>
                  <a:lnTo>
                    <a:pt x="2792" y="7892"/>
                  </a:lnTo>
                  <a:lnTo>
                    <a:pt x="846" y="5144"/>
                  </a:lnTo>
                  <a:lnTo>
                    <a:pt x="828" y="5115"/>
                  </a:lnTo>
                  <a:lnTo>
                    <a:pt x="815" y="5084"/>
                  </a:lnTo>
                  <a:lnTo>
                    <a:pt x="805" y="5051"/>
                  </a:lnTo>
                  <a:lnTo>
                    <a:pt x="801" y="5017"/>
                  </a:lnTo>
                  <a:lnTo>
                    <a:pt x="801" y="4983"/>
                  </a:lnTo>
                  <a:lnTo>
                    <a:pt x="805" y="4949"/>
                  </a:lnTo>
                  <a:lnTo>
                    <a:pt x="815" y="4916"/>
                  </a:lnTo>
                  <a:lnTo>
                    <a:pt x="828" y="4885"/>
                  </a:lnTo>
                  <a:lnTo>
                    <a:pt x="846" y="4856"/>
                  </a:lnTo>
                  <a:close/>
                  <a:moveTo>
                    <a:pt x="8490" y="2502"/>
                  </a:moveTo>
                  <a:lnTo>
                    <a:pt x="3125" y="2502"/>
                  </a:lnTo>
                  <a:lnTo>
                    <a:pt x="1356" y="5000"/>
                  </a:lnTo>
                  <a:lnTo>
                    <a:pt x="3125" y="7498"/>
                  </a:lnTo>
                  <a:lnTo>
                    <a:pt x="8490" y="7498"/>
                  </a:lnTo>
                  <a:lnTo>
                    <a:pt x="8500" y="7498"/>
                  </a:lnTo>
                  <a:lnTo>
                    <a:pt x="8507" y="7497"/>
                  </a:lnTo>
                  <a:lnTo>
                    <a:pt x="8515" y="7497"/>
                  </a:lnTo>
                  <a:lnTo>
                    <a:pt x="8523" y="7496"/>
                  </a:lnTo>
                  <a:lnTo>
                    <a:pt x="8530" y="7494"/>
                  </a:lnTo>
                  <a:lnTo>
                    <a:pt x="8538" y="7493"/>
                  </a:lnTo>
                  <a:lnTo>
                    <a:pt x="8545" y="7491"/>
                  </a:lnTo>
                  <a:lnTo>
                    <a:pt x="8553" y="7489"/>
                  </a:lnTo>
                  <a:lnTo>
                    <a:pt x="8560" y="7486"/>
                  </a:lnTo>
                  <a:lnTo>
                    <a:pt x="8567" y="7484"/>
                  </a:lnTo>
                  <a:lnTo>
                    <a:pt x="8574" y="7481"/>
                  </a:lnTo>
                  <a:lnTo>
                    <a:pt x="8581" y="7478"/>
                  </a:lnTo>
                  <a:lnTo>
                    <a:pt x="8588" y="7474"/>
                  </a:lnTo>
                  <a:lnTo>
                    <a:pt x="8596" y="7470"/>
                  </a:lnTo>
                  <a:lnTo>
                    <a:pt x="8603" y="7465"/>
                  </a:lnTo>
                  <a:lnTo>
                    <a:pt x="8610" y="7461"/>
                  </a:lnTo>
                  <a:lnTo>
                    <a:pt x="8616" y="7457"/>
                  </a:lnTo>
                  <a:lnTo>
                    <a:pt x="8622" y="7452"/>
                  </a:lnTo>
                  <a:lnTo>
                    <a:pt x="8628" y="7447"/>
                  </a:lnTo>
                  <a:lnTo>
                    <a:pt x="8633" y="7442"/>
                  </a:lnTo>
                  <a:lnTo>
                    <a:pt x="8639" y="7437"/>
                  </a:lnTo>
                  <a:lnTo>
                    <a:pt x="8645" y="7431"/>
                  </a:lnTo>
                  <a:lnTo>
                    <a:pt x="8650" y="7425"/>
                  </a:lnTo>
                  <a:lnTo>
                    <a:pt x="8655" y="7419"/>
                  </a:lnTo>
                  <a:lnTo>
                    <a:pt x="8660" y="7412"/>
                  </a:lnTo>
                  <a:lnTo>
                    <a:pt x="8665" y="7406"/>
                  </a:lnTo>
                  <a:lnTo>
                    <a:pt x="8670" y="7399"/>
                  </a:lnTo>
                  <a:lnTo>
                    <a:pt x="8673" y="7393"/>
                  </a:lnTo>
                  <a:lnTo>
                    <a:pt x="8676" y="7388"/>
                  </a:lnTo>
                  <a:lnTo>
                    <a:pt x="8679" y="7381"/>
                  </a:lnTo>
                  <a:lnTo>
                    <a:pt x="8683" y="7374"/>
                  </a:lnTo>
                  <a:lnTo>
                    <a:pt x="8686" y="7366"/>
                  </a:lnTo>
                  <a:lnTo>
                    <a:pt x="8688" y="7359"/>
                  </a:lnTo>
                  <a:lnTo>
                    <a:pt x="8691" y="7351"/>
                  </a:lnTo>
                  <a:lnTo>
                    <a:pt x="8693" y="7344"/>
                  </a:lnTo>
                  <a:lnTo>
                    <a:pt x="8695" y="7336"/>
                  </a:lnTo>
                  <a:lnTo>
                    <a:pt x="8696" y="7329"/>
                  </a:lnTo>
                  <a:lnTo>
                    <a:pt x="8698" y="7321"/>
                  </a:lnTo>
                  <a:lnTo>
                    <a:pt x="8699" y="7313"/>
                  </a:lnTo>
                  <a:lnTo>
                    <a:pt x="8699" y="7306"/>
                  </a:lnTo>
                  <a:lnTo>
                    <a:pt x="8700" y="7298"/>
                  </a:lnTo>
                  <a:lnTo>
                    <a:pt x="8700" y="7288"/>
                  </a:lnTo>
                  <a:lnTo>
                    <a:pt x="8700" y="2712"/>
                  </a:lnTo>
                  <a:lnTo>
                    <a:pt x="8700" y="2702"/>
                  </a:lnTo>
                  <a:lnTo>
                    <a:pt x="8699" y="2694"/>
                  </a:lnTo>
                  <a:lnTo>
                    <a:pt x="8699" y="2687"/>
                  </a:lnTo>
                  <a:lnTo>
                    <a:pt x="8698" y="2679"/>
                  </a:lnTo>
                  <a:lnTo>
                    <a:pt x="8696" y="2671"/>
                  </a:lnTo>
                  <a:lnTo>
                    <a:pt x="8695" y="2664"/>
                  </a:lnTo>
                  <a:lnTo>
                    <a:pt x="8693" y="2656"/>
                  </a:lnTo>
                  <a:lnTo>
                    <a:pt x="8691" y="2649"/>
                  </a:lnTo>
                  <a:lnTo>
                    <a:pt x="8688" y="2641"/>
                  </a:lnTo>
                  <a:lnTo>
                    <a:pt x="8686" y="2634"/>
                  </a:lnTo>
                  <a:lnTo>
                    <a:pt x="8683" y="2626"/>
                  </a:lnTo>
                  <a:lnTo>
                    <a:pt x="8679" y="2619"/>
                  </a:lnTo>
                  <a:lnTo>
                    <a:pt x="8676" y="2612"/>
                  </a:lnTo>
                  <a:lnTo>
                    <a:pt x="8673" y="2607"/>
                  </a:lnTo>
                  <a:lnTo>
                    <a:pt x="8670" y="2601"/>
                  </a:lnTo>
                  <a:lnTo>
                    <a:pt x="8665" y="2594"/>
                  </a:lnTo>
                  <a:lnTo>
                    <a:pt x="8660" y="2588"/>
                  </a:lnTo>
                  <a:lnTo>
                    <a:pt x="8655" y="2581"/>
                  </a:lnTo>
                  <a:lnTo>
                    <a:pt x="8650" y="2575"/>
                  </a:lnTo>
                  <a:lnTo>
                    <a:pt x="8645" y="2569"/>
                  </a:lnTo>
                  <a:lnTo>
                    <a:pt x="8639" y="2563"/>
                  </a:lnTo>
                  <a:lnTo>
                    <a:pt x="8633" y="2558"/>
                  </a:lnTo>
                  <a:lnTo>
                    <a:pt x="8628" y="2553"/>
                  </a:lnTo>
                  <a:lnTo>
                    <a:pt x="8622" y="2548"/>
                  </a:lnTo>
                  <a:lnTo>
                    <a:pt x="8616" y="2543"/>
                  </a:lnTo>
                  <a:lnTo>
                    <a:pt x="8610" y="2539"/>
                  </a:lnTo>
                  <a:lnTo>
                    <a:pt x="8603" y="2535"/>
                  </a:lnTo>
                  <a:lnTo>
                    <a:pt x="8596" y="2530"/>
                  </a:lnTo>
                  <a:lnTo>
                    <a:pt x="8588" y="2526"/>
                  </a:lnTo>
                  <a:lnTo>
                    <a:pt x="8581" y="2522"/>
                  </a:lnTo>
                  <a:lnTo>
                    <a:pt x="8574" y="2519"/>
                  </a:lnTo>
                  <a:lnTo>
                    <a:pt x="8567" y="2516"/>
                  </a:lnTo>
                  <a:lnTo>
                    <a:pt x="8560" y="2514"/>
                  </a:lnTo>
                  <a:lnTo>
                    <a:pt x="8553" y="2511"/>
                  </a:lnTo>
                  <a:lnTo>
                    <a:pt x="8545" y="2509"/>
                  </a:lnTo>
                  <a:lnTo>
                    <a:pt x="8538" y="2507"/>
                  </a:lnTo>
                  <a:lnTo>
                    <a:pt x="8530" y="2506"/>
                  </a:lnTo>
                  <a:lnTo>
                    <a:pt x="8523" y="2504"/>
                  </a:lnTo>
                  <a:lnTo>
                    <a:pt x="8515" y="2503"/>
                  </a:lnTo>
                  <a:lnTo>
                    <a:pt x="8507" y="2503"/>
                  </a:lnTo>
                  <a:lnTo>
                    <a:pt x="8500" y="2502"/>
                  </a:lnTo>
                  <a:lnTo>
                    <a:pt x="8490" y="2502"/>
                  </a:lnTo>
                  <a:close/>
                  <a:moveTo>
                    <a:pt x="4921" y="4058"/>
                  </a:moveTo>
                  <a:lnTo>
                    <a:pt x="4921" y="4081"/>
                  </a:lnTo>
                  <a:lnTo>
                    <a:pt x="4921" y="4087"/>
                  </a:lnTo>
                  <a:lnTo>
                    <a:pt x="4921" y="4111"/>
                  </a:lnTo>
                  <a:lnTo>
                    <a:pt x="4920" y="4116"/>
                  </a:lnTo>
                  <a:lnTo>
                    <a:pt x="4919" y="4140"/>
                  </a:lnTo>
                  <a:lnTo>
                    <a:pt x="4919" y="4145"/>
                  </a:lnTo>
                  <a:lnTo>
                    <a:pt x="4916" y="4169"/>
                  </a:lnTo>
                  <a:lnTo>
                    <a:pt x="4916" y="4174"/>
                  </a:lnTo>
                  <a:lnTo>
                    <a:pt x="4913" y="4198"/>
                  </a:lnTo>
                  <a:lnTo>
                    <a:pt x="4912" y="4203"/>
                  </a:lnTo>
                  <a:lnTo>
                    <a:pt x="4908" y="4226"/>
                  </a:lnTo>
                  <a:lnTo>
                    <a:pt x="4907" y="4232"/>
                  </a:lnTo>
                  <a:lnTo>
                    <a:pt x="4902" y="4255"/>
                  </a:lnTo>
                  <a:lnTo>
                    <a:pt x="4901" y="4260"/>
                  </a:lnTo>
                  <a:lnTo>
                    <a:pt x="4895" y="4283"/>
                  </a:lnTo>
                  <a:lnTo>
                    <a:pt x="4894" y="4289"/>
                  </a:lnTo>
                  <a:lnTo>
                    <a:pt x="4887" y="4311"/>
                  </a:lnTo>
                  <a:lnTo>
                    <a:pt x="4886" y="4316"/>
                  </a:lnTo>
                  <a:lnTo>
                    <a:pt x="4878" y="4339"/>
                  </a:lnTo>
                  <a:lnTo>
                    <a:pt x="4877" y="4344"/>
                  </a:lnTo>
                  <a:lnTo>
                    <a:pt x="4868" y="4366"/>
                  </a:lnTo>
                  <a:lnTo>
                    <a:pt x="4866" y="4371"/>
                  </a:lnTo>
                  <a:lnTo>
                    <a:pt x="4857" y="4393"/>
                  </a:lnTo>
                  <a:lnTo>
                    <a:pt x="4855" y="4398"/>
                  </a:lnTo>
                  <a:lnTo>
                    <a:pt x="4845" y="4419"/>
                  </a:lnTo>
                  <a:lnTo>
                    <a:pt x="4843" y="4424"/>
                  </a:lnTo>
                  <a:lnTo>
                    <a:pt x="4832" y="4446"/>
                  </a:lnTo>
                  <a:lnTo>
                    <a:pt x="4830" y="4450"/>
                  </a:lnTo>
                  <a:lnTo>
                    <a:pt x="4819" y="4471"/>
                  </a:lnTo>
                  <a:lnTo>
                    <a:pt x="4815" y="4477"/>
                  </a:lnTo>
                  <a:lnTo>
                    <a:pt x="4803" y="4497"/>
                  </a:lnTo>
                  <a:lnTo>
                    <a:pt x="4800" y="4502"/>
                  </a:lnTo>
                  <a:lnTo>
                    <a:pt x="4787" y="4522"/>
                  </a:lnTo>
                  <a:lnTo>
                    <a:pt x="4784" y="4526"/>
                  </a:lnTo>
                  <a:lnTo>
                    <a:pt x="4770" y="4545"/>
                  </a:lnTo>
                  <a:lnTo>
                    <a:pt x="4767" y="4550"/>
                  </a:lnTo>
                  <a:lnTo>
                    <a:pt x="4752" y="4569"/>
                  </a:lnTo>
                  <a:lnTo>
                    <a:pt x="4749" y="4573"/>
                  </a:lnTo>
                  <a:lnTo>
                    <a:pt x="4734" y="4591"/>
                  </a:lnTo>
                  <a:lnTo>
                    <a:pt x="4730" y="4595"/>
                  </a:lnTo>
                  <a:lnTo>
                    <a:pt x="4714" y="4613"/>
                  </a:lnTo>
                  <a:lnTo>
                    <a:pt x="4711" y="4617"/>
                  </a:lnTo>
                  <a:lnTo>
                    <a:pt x="4694" y="4634"/>
                  </a:lnTo>
                  <a:lnTo>
                    <a:pt x="4690" y="4638"/>
                  </a:lnTo>
                  <a:lnTo>
                    <a:pt x="4673" y="4654"/>
                  </a:lnTo>
                  <a:lnTo>
                    <a:pt x="4669" y="4658"/>
                  </a:lnTo>
                  <a:lnTo>
                    <a:pt x="4652" y="4673"/>
                  </a:lnTo>
                  <a:lnTo>
                    <a:pt x="4648" y="4677"/>
                  </a:lnTo>
                  <a:lnTo>
                    <a:pt x="4629" y="4692"/>
                  </a:lnTo>
                  <a:lnTo>
                    <a:pt x="4625" y="4695"/>
                  </a:lnTo>
                  <a:lnTo>
                    <a:pt x="4606" y="4710"/>
                  </a:lnTo>
                  <a:lnTo>
                    <a:pt x="4602" y="4713"/>
                  </a:lnTo>
                  <a:lnTo>
                    <a:pt x="4583" y="4727"/>
                  </a:lnTo>
                  <a:lnTo>
                    <a:pt x="4578" y="4730"/>
                  </a:lnTo>
                  <a:lnTo>
                    <a:pt x="4558" y="4743"/>
                  </a:lnTo>
                  <a:lnTo>
                    <a:pt x="4553" y="4746"/>
                  </a:lnTo>
                  <a:lnTo>
                    <a:pt x="4533" y="4758"/>
                  </a:lnTo>
                  <a:lnTo>
                    <a:pt x="4529" y="4760"/>
                  </a:lnTo>
                  <a:lnTo>
                    <a:pt x="4508" y="4772"/>
                  </a:lnTo>
                  <a:lnTo>
                    <a:pt x="4503" y="4774"/>
                  </a:lnTo>
                  <a:lnTo>
                    <a:pt x="4482" y="4785"/>
                  </a:lnTo>
                  <a:lnTo>
                    <a:pt x="4477" y="4787"/>
                  </a:lnTo>
                  <a:lnTo>
                    <a:pt x="4456" y="4797"/>
                  </a:lnTo>
                  <a:lnTo>
                    <a:pt x="4451" y="4800"/>
                  </a:lnTo>
                  <a:lnTo>
                    <a:pt x="4429" y="4809"/>
                  </a:lnTo>
                  <a:lnTo>
                    <a:pt x="4424" y="4811"/>
                  </a:lnTo>
                  <a:lnTo>
                    <a:pt x="4402" y="4819"/>
                  </a:lnTo>
                  <a:lnTo>
                    <a:pt x="4396" y="4821"/>
                  </a:lnTo>
                  <a:lnTo>
                    <a:pt x="4374" y="4828"/>
                  </a:lnTo>
                  <a:lnTo>
                    <a:pt x="4368" y="4830"/>
                  </a:lnTo>
                  <a:lnTo>
                    <a:pt x="4346" y="4837"/>
                  </a:lnTo>
                  <a:lnTo>
                    <a:pt x="4340" y="4838"/>
                  </a:lnTo>
                  <a:lnTo>
                    <a:pt x="4318" y="4844"/>
                  </a:lnTo>
                  <a:lnTo>
                    <a:pt x="4312" y="4845"/>
                  </a:lnTo>
                  <a:lnTo>
                    <a:pt x="4289" y="4850"/>
                  </a:lnTo>
                  <a:lnTo>
                    <a:pt x="4284" y="4851"/>
                  </a:lnTo>
                  <a:lnTo>
                    <a:pt x="4260" y="4855"/>
                  </a:lnTo>
                  <a:lnTo>
                    <a:pt x="4255" y="4856"/>
                  </a:lnTo>
                  <a:lnTo>
                    <a:pt x="4231" y="4859"/>
                  </a:lnTo>
                  <a:lnTo>
                    <a:pt x="4226" y="4859"/>
                  </a:lnTo>
                  <a:lnTo>
                    <a:pt x="4202" y="4862"/>
                  </a:lnTo>
                  <a:lnTo>
                    <a:pt x="4197" y="4862"/>
                  </a:lnTo>
                  <a:lnTo>
                    <a:pt x="4173" y="4863"/>
                  </a:lnTo>
                  <a:lnTo>
                    <a:pt x="4168" y="4864"/>
                  </a:lnTo>
                  <a:lnTo>
                    <a:pt x="4144" y="4864"/>
                  </a:lnTo>
                  <a:lnTo>
                    <a:pt x="4138" y="4864"/>
                  </a:lnTo>
                  <a:lnTo>
                    <a:pt x="4115" y="4864"/>
                  </a:lnTo>
                  <a:lnTo>
                    <a:pt x="4109" y="4863"/>
                  </a:lnTo>
                  <a:lnTo>
                    <a:pt x="4085" y="4862"/>
                  </a:lnTo>
                  <a:lnTo>
                    <a:pt x="4080" y="4862"/>
                  </a:lnTo>
                  <a:lnTo>
                    <a:pt x="4056" y="4859"/>
                  </a:lnTo>
                  <a:lnTo>
                    <a:pt x="4051" y="4859"/>
                  </a:lnTo>
                  <a:lnTo>
                    <a:pt x="4028" y="4856"/>
                  </a:lnTo>
                  <a:lnTo>
                    <a:pt x="4022" y="4855"/>
                  </a:lnTo>
                  <a:lnTo>
                    <a:pt x="3999" y="4851"/>
                  </a:lnTo>
                  <a:lnTo>
                    <a:pt x="3993" y="4850"/>
                  </a:lnTo>
                  <a:lnTo>
                    <a:pt x="3970" y="4845"/>
                  </a:lnTo>
                  <a:lnTo>
                    <a:pt x="3965" y="4844"/>
                  </a:lnTo>
                  <a:lnTo>
                    <a:pt x="3942" y="4838"/>
                  </a:lnTo>
                  <a:lnTo>
                    <a:pt x="3937" y="4837"/>
                  </a:lnTo>
                  <a:lnTo>
                    <a:pt x="3914" y="4830"/>
                  </a:lnTo>
                  <a:lnTo>
                    <a:pt x="3909" y="4828"/>
                  </a:lnTo>
                  <a:lnTo>
                    <a:pt x="3886" y="4821"/>
                  </a:lnTo>
                  <a:lnTo>
                    <a:pt x="3881" y="4819"/>
                  </a:lnTo>
                  <a:lnTo>
                    <a:pt x="3859" y="4811"/>
                  </a:lnTo>
                  <a:lnTo>
                    <a:pt x="3854" y="4809"/>
                  </a:lnTo>
                  <a:lnTo>
                    <a:pt x="3832" y="4800"/>
                  </a:lnTo>
                  <a:lnTo>
                    <a:pt x="3827" y="4797"/>
                  </a:lnTo>
                  <a:lnTo>
                    <a:pt x="3805" y="4788"/>
                  </a:lnTo>
                  <a:lnTo>
                    <a:pt x="3800" y="4785"/>
                  </a:lnTo>
                  <a:lnTo>
                    <a:pt x="3779" y="4774"/>
                  </a:lnTo>
                  <a:lnTo>
                    <a:pt x="3774" y="4772"/>
                  </a:lnTo>
                  <a:lnTo>
                    <a:pt x="3753" y="4760"/>
                  </a:lnTo>
                  <a:lnTo>
                    <a:pt x="3748" y="4757"/>
                  </a:lnTo>
                  <a:lnTo>
                    <a:pt x="3728" y="4745"/>
                  </a:lnTo>
                  <a:lnTo>
                    <a:pt x="3724" y="4742"/>
                  </a:lnTo>
                  <a:lnTo>
                    <a:pt x="3704" y="4729"/>
                  </a:lnTo>
                  <a:lnTo>
                    <a:pt x="3699" y="4726"/>
                  </a:lnTo>
                  <a:lnTo>
                    <a:pt x="3680" y="4713"/>
                  </a:lnTo>
                  <a:lnTo>
                    <a:pt x="3676" y="4709"/>
                  </a:lnTo>
                  <a:lnTo>
                    <a:pt x="3657" y="4695"/>
                  </a:lnTo>
                  <a:lnTo>
                    <a:pt x="3653" y="4692"/>
                  </a:lnTo>
                  <a:lnTo>
                    <a:pt x="3635" y="4677"/>
                  </a:lnTo>
                  <a:lnTo>
                    <a:pt x="3631" y="4673"/>
                  </a:lnTo>
                  <a:lnTo>
                    <a:pt x="3613" y="4658"/>
                  </a:lnTo>
                  <a:lnTo>
                    <a:pt x="3609" y="4654"/>
                  </a:lnTo>
                  <a:lnTo>
                    <a:pt x="3592" y="4638"/>
                  </a:lnTo>
                  <a:lnTo>
                    <a:pt x="3588" y="4634"/>
                  </a:lnTo>
                  <a:lnTo>
                    <a:pt x="3572" y="4617"/>
                  </a:lnTo>
                  <a:lnTo>
                    <a:pt x="3568" y="4613"/>
                  </a:lnTo>
                  <a:lnTo>
                    <a:pt x="3552" y="4595"/>
                  </a:lnTo>
                  <a:lnTo>
                    <a:pt x="3549" y="4591"/>
                  </a:lnTo>
                  <a:lnTo>
                    <a:pt x="3534" y="4573"/>
                  </a:lnTo>
                  <a:lnTo>
                    <a:pt x="3530" y="4568"/>
                  </a:lnTo>
                  <a:lnTo>
                    <a:pt x="3516" y="4550"/>
                  </a:lnTo>
                  <a:lnTo>
                    <a:pt x="3512" y="4545"/>
                  </a:lnTo>
                  <a:lnTo>
                    <a:pt x="3499" y="4526"/>
                  </a:lnTo>
                  <a:lnTo>
                    <a:pt x="3495" y="4521"/>
                  </a:lnTo>
                  <a:lnTo>
                    <a:pt x="3483" y="4501"/>
                  </a:lnTo>
                  <a:lnTo>
                    <a:pt x="3479" y="4496"/>
                  </a:lnTo>
                  <a:lnTo>
                    <a:pt x="3467" y="4476"/>
                  </a:lnTo>
                  <a:lnTo>
                    <a:pt x="3464" y="4471"/>
                  </a:lnTo>
                  <a:lnTo>
                    <a:pt x="3453" y="4450"/>
                  </a:lnTo>
                  <a:lnTo>
                    <a:pt x="3451" y="4446"/>
                  </a:lnTo>
                  <a:lnTo>
                    <a:pt x="3440" y="4424"/>
                  </a:lnTo>
                  <a:lnTo>
                    <a:pt x="3438" y="4419"/>
                  </a:lnTo>
                  <a:lnTo>
                    <a:pt x="3428" y="4398"/>
                  </a:lnTo>
                  <a:lnTo>
                    <a:pt x="3426" y="4393"/>
                  </a:lnTo>
                  <a:lnTo>
                    <a:pt x="3417" y="4371"/>
                  </a:lnTo>
                  <a:lnTo>
                    <a:pt x="3415" y="4366"/>
                  </a:lnTo>
                  <a:lnTo>
                    <a:pt x="3406" y="4344"/>
                  </a:lnTo>
                  <a:lnTo>
                    <a:pt x="3405" y="4339"/>
                  </a:lnTo>
                  <a:lnTo>
                    <a:pt x="3397" y="4316"/>
                  </a:lnTo>
                  <a:lnTo>
                    <a:pt x="3396" y="4311"/>
                  </a:lnTo>
                  <a:lnTo>
                    <a:pt x="3389" y="4289"/>
                  </a:lnTo>
                  <a:lnTo>
                    <a:pt x="3388" y="4283"/>
                  </a:lnTo>
                  <a:lnTo>
                    <a:pt x="3382" y="4260"/>
                  </a:lnTo>
                  <a:lnTo>
                    <a:pt x="3381" y="4255"/>
                  </a:lnTo>
                  <a:lnTo>
                    <a:pt x="3376" y="4232"/>
                  </a:lnTo>
                  <a:lnTo>
                    <a:pt x="3375" y="4226"/>
                  </a:lnTo>
                  <a:lnTo>
                    <a:pt x="3371" y="4203"/>
                  </a:lnTo>
                  <a:lnTo>
                    <a:pt x="3370" y="4198"/>
                  </a:lnTo>
                  <a:lnTo>
                    <a:pt x="3367" y="4174"/>
                  </a:lnTo>
                  <a:lnTo>
                    <a:pt x="3367" y="4169"/>
                  </a:lnTo>
                  <a:lnTo>
                    <a:pt x="3364" y="4145"/>
                  </a:lnTo>
                  <a:lnTo>
                    <a:pt x="3364" y="4140"/>
                  </a:lnTo>
                  <a:lnTo>
                    <a:pt x="3363" y="4116"/>
                  </a:lnTo>
                  <a:lnTo>
                    <a:pt x="3362" y="4111"/>
                  </a:lnTo>
                  <a:lnTo>
                    <a:pt x="3362" y="4087"/>
                  </a:lnTo>
                  <a:lnTo>
                    <a:pt x="3362" y="4081"/>
                  </a:lnTo>
                  <a:lnTo>
                    <a:pt x="3362" y="4058"/>
                  </a:lnTo>
                  <a:lnTo>
                    <a:pt x="3363" y="4052"/>
                  </a:lnTo>
                  <a:lnTo>
                    <a:pt x="3364" y="4029"/>
                  </a:lnTo>
                  <a:lnTo>
                    <a:pt x="3364" y="4023"/>
                  </a:lnTo>
                  <a:lnTo>
                    <a:pt x="3367" y="4000"/>
                  </a:lnTo>
                  <a:lnTo>
                    <a:pt x="3367" y="3994"/>
                  </a:lnTo>
                  <a:lnTo>
                    <a:pt x="3370" y="3971"/>
                  </a:lnTo>
                  <a:lnTo>
                    <a:pt x="3371" y="3965"/>
                  </a:lnTo>
                  <a:lnTo>
                    <a:pt x="3375" y="3942"/>
                  </a:lnTo>
                  <a:lnTo>
                    <a:pt x="3376" y="3937"/>
                  </a:lnTo>
                  <a:lnTo>
                    <a:pt x="3381" y="3914"/>
                  </a:lnTo>
                  <a:lnTo>
                    <a:pt x="3382" y="3908"/>
                  </a:lnTo>
                  <a:lnTo>
                    <a:pt x="3388" y="3885"/>
                  </a:lnTo>
                  <a:lnTo>
                    <a:pt x="3389" y="3880"/>
                  </a:lnTo>
                  <a:lnTo>
                    <a:pt x="3396" y="3857"/>
                  </a:lnTo>
                  <a:lnTo>
                    <a:pt x="3397" y="3852"/>
                  </a:lnTo>
                  <a:lnTo>
                    <a:pt x="3405" y="3830"/>
                  </a:lnTo>
                  <a:lnTo>
                    <a:pt x="3406" y="3824"/>
                  </a:lnTo>
                  <a:lnTo>
                    <a:pt x="3415" y="3802"/>
                  </a:lnTo>
                  <a:lnTo>
                    <a:pt x="3417" y="3797"/>
                  </a:lnTo>
                  <a:lnTo>
                    <a:pt x="3426" y="3775"/>
                  </a:lnTo>
                  <a:lnTo>
                    <a:pt x="3428" y="3770"/>
                  </a:lnTo>
                  <a:lnTo>
                    <a:pt x="3437" y="3749"/>
                  </a:lnTo>
                  <a:lnTo>
                    <a:pt x="3440" y="3744"/>
                  </a:lnTo>
                  <a:lnTo>
                    <a:pt x="3450" y="3723"/>
                  </a:lnTo>
                  <a:lnTo>
                    <a:pt x="3453" y="3718"/>
                  </a:lnTo>
                  <a:lnTo>
                    <a:pt x="3464" y="3697"/>
                  </a:lnTo>
                  <a:lnTo>
                    <a:pt x="3467" y="3692"/>
                  </a:lnTo>
                  <a:lnTo>
                    <a:pt x="3479" y="3672"/>
                  </a:lnTo>
                  <a:lnTo>
                    <a:pt x="3483" y="3667"/>
                  </a:lnTo>
                  <a:lnTo>
                    <a:pt x="3495" y="3647"/>
                  </a:lnTo>
                  <a:lnTo>
                    <a:pt x="3499" y="3642"/>
                  </a:lnTo>
                  <a:lnTo>
                    <a:pt x="3512" y="3623"/>
                  </a:lnTo>
                  <a:lnTo>
                    <a:pt x="3516" y="3618"/>
                  </a:lnTo>
                  <a:lnTo>
                    <a:pt x="3530" y="3600"/>
                  </a:lnTo>
                  <a:lnTo>
                    <a:pt x="3534" y="3595"/>
                  </a:lnTo>
                  <a:lnTo>
                    <a:pt x="3549" y="3577"/>
                  </a:lnTo>
                  <a:lnTo>
                    <a:pt x="3552" y="3573"/>
                  </a:lnTo>
                  <a:lnTo>
                    <a:pt x="3568" y="3555"/>
                  </a:lnTo>
                  <a:lnTo>
                    <a:pt x="3572" y="3551"/>
                  </a:lnTo>
                  <a:lnTo>
                    <a:pt x="3588" y="3534"/>
                  </a:lnTo>
                  <a:lnTo>
                    <a:pt x="3592" y="3530"/>
                  </a:lnTo>
                  <a:lnTo>
                    <a:pt x="3609" y="3514"/>
                  </a:lnTo>
                  <a:lnTo>
                    <a:pt x="3613" y="3510"/>
                  </a:lnTo>
                  <a:lnTo>
                    <a:pt x="3631" y="3495"/>
                  </a:lnTo>
                  <a:lnTo>
                    <a:pt x="3635" y="3491"/>
                  </a:lnTo>
                  <a:lnTo>
                    <a:pt x="3653" y="3476"/>
                  </a:lnTo>
                  <a:lnTo>
                    <a:pt x="3657" y="3473"/>
                  </a:lnTo>
                  <a:lnTo>
                    <a:pt x="3676" y="3459"/>
                  </a:lnTo>
                  <a:lnTo>
                    <a:pt x="3680" y="3455"/>
                  </a:lnTo>
                  <a:lnTo>
                    <a:pt x="3699" y="3442"/>
                  </a:lnTo>
                  <a:lnTo>
                    <a:pt x="3704" y="3439"/>
                  </a:lnTo>
                  <a:lnTo>
                    <a:pt x="3724" y="3426"/>
                  </a:lnTo>
                  <a:lnTo>
                    <a:pt x="3728" y="3423"/>
                  </a:lnTo>
                  <a:lnTo>
                    <a:pt x="3748" y="3411"/>
                  </a:lnTo>
                  <a:lnTo>
                    <a:pt x="3753" y="3408"/>
                  </a:lnTo>
                  <a:lnTo>
                    <a:pt x="3774" y="3396"/>
                  </a:lnTo>
                  <a:lnTo>
                    <a:pt x="3779" y="3394"/>
                  </a:lnTo>
                  <a:lnTo>
                    <a:pt x="3800" y="3383"/>
                  </a:lnTo>
                  <a:lnTo>
                    <a:pt x="3805" y="3380"/>
                  </a:lnTo>
                  <a:lnTo>
                    <a:pt x="3827" y="3371"/>
                  </a:lnTo>
                  <a:lnTo>
                    <a:pt x="3832" y="3368"/>
                  </a:lnTo>
                  <a:lnTo>
                    <a:pt x="3854" y="3359"/>
                  </a:lnTo>
                  <a:lnTo>
                    <a:pt x="3859" y="3357"/>
                  </a:lnTo>
                  <a:lnTo>
                    <a:pt x="3881" y="3349"/>
                  </a:lnTo>
                  <a:lnTo>
                    <a:pt x="3886" y="3347"/>
                  </a:lnTo>
                  <a:lnTo>
                    <a:pt x="3909" y="3340"/>
                  </a:lnTo>
                  <a:lnTo>
                    <a:pt x="3914" y="3338"/>
                  </a:lnTo>
                  <a:lnTo>
                    <a:pt x="3937" y="3331"/>
                  </a:lnTo>
                  <a:lnTo>
                    <a:pt x="3942" y="3330"/>
                  </a:lnTo>
                  <a:lnTo>
                    <a:pt x="3965" y="3324"/>
                  </a:lnTo>
                  <a:lnTo>
                    <a:pt x="3970" y="3323"/>
                  </a:lnTo>
                  <a:lnTo>
                    <a:pt x="3993" y="3318"/>
                  </a:lnTo>
                  <a:lnTo>
                    <a:pt x="3999" y="3317"/>
                  </a:lnTo>
                  <a:lnTo>
                    <a:pt x="4022" y="3313"/>
                  </a:lnTo>
                  <a:lnTo>
                    <a:pt x="4028" y="3312"/>
                  </a:lnTo>
                  <a:lnTo>
                    <a:pt x="4051" y="3309"/>
                  </a:lnTo>
                  <a:lnTo>
                    <a:pt x="4056" y="3309"/>
                  </a:lnTo>
                  <a:lnTo>
                    <a:pt x="4080" y="3306"/>
                  </a:lnTo>
                  <a:lnTo>
                    <a:pt x="4085" y="3306"/>
                  </a:lnTo>
                  <a:lnTo>
                    <a:pt x="4109" y="3305"/>
                  </a:lnTo>
                  <a:lnTo>
                    <a:pt x="4115" y="3304"/>
                  </a:lnTo>
                  <a:lnTo>
                    <a:pt x="4138" y="3304"/>
                  </a:lnTo>
                  <a:lnTo>
                    <a:pt x="4144" y="3304"/>
                  </a:lnTo>
                  <a:lnTo>
                    <a:pt x="4168" y="3304"/>
                  </a:lnTo>
                  <a:lnTo>
                    <a:pt x="4173" y="3305"/>
                  </a:lnTo>
                  <a:lnTo>
                    <a:pt x="4197" y="3306"/>
                  </a:lnTo>
                  <a:lnTo>
                    <a:pt x="4202" y="3306"/>
                  </a:lnTo>
                  <a:lnTo>
                    <a:pt x="4226" y="3309"/>
                  </a:lnTo>
                  <a:lnTo>
                    <a:pt x="4231" y="3309"/>
                  </a:lnTo>
                  <a:lnTo>
                    <a:pt x="4255" y="3312"/>
                  </a:lnTo>
                  <a:lnTo>
                    <a:pt x="4260" y="3313"/>
                  </a:lnTo>
                  <a:lnTo>
                    <a:pt x="4284" y="3317"/>
                  </a:lnTo>
                  <a:lnTo>
                    <a:pt x="4289" y="3318"/>
                  </a:lnTo>
                  <a:lnTo>
                    <a:pt x="4312" y="3323"/>
                  </a:lnTo>
                  <a:lnTo>
                    <a:pt x="4318" y="3324"/>
                  </a:lnTo>
                  <a:lnTo>
                    <a:pt x="4340" y="3330"/>
                  </a:lnTo>
                  <a:lnTo>
                    <a:pt x="4346" y="3331"/>
                  </a:lnTo>
                  <a:lnTo>
                    <a:pt x="4368" y="3338"/>
                  </a:lnTo>
                  <a:lnTo>
                    <a:pt x="4374" y="3340"/>
                  </a:lnTo>
                  <a:lnTo>
                    <a:pt x="4396" y="3347"/>
                  </a:lnTo>
                  <a:lnTo>
                    <a:pt x="4402" y="3349"/>
                  </a:lnTo>
                  <a:lnTo>
                    <a:pt x="4424" y="3357"/>
                  </a:lnTo>
                  <a:lnTo>
                    <a:pt x="4429" y="3359"/>
                  </a:lnTo>
                  <a:lnTo>
                    <a:pt x="4451" y="3368"/>
                  </a:lnTo>
                  <a:lnTo>
                    <a:pt x="4456" y="3371"/>
                  </a:lnTo>
                  <a:lnTo>
                    <a:pt x="4477" y="3381"/>
                  </a:lnTo>
                  <a:lnTo>
                    <a:pt x="4482" y="3383"/>
                  </a:lnTo>
                  <a:lnTo>
                    <a:pt x="4503" y="3394"/>
                  </a:lnTo>
                  <a:lnTo>
                    <a:pt x="4508" y="3396"/>
                  </a:lnTo>
                  <a:lnTo>
                    <a:pt x="4529" y="3408"/>
                  </a:lnTo>
                  <a:lnTo>
                    <a:pt x="4533" y="3410"/>
                  </a:lnTo>
                  <a:lnTo>
                    <a:pt x="4553" y="3422"/>
                  </a:lnTo>
                  <a:lnTo>
                    <a:pt x="4558" y="3425"/>
                  </a:lnTo>
                  <a:lnTo>
                    <a:pt x="4578" y="3438"/>
                  </a:lnTo>
                  <a:lnTo>
                    <a:pt x="4583" y="3441"/>
                  </a:lnTo>
                  <a:lnTo>
                    <a:pt x="4602" y="3455"/>
                  </a:lnTo>
                  <a:lnTo>
                    <a:pt x="4606" y="3458"/>
                  </a:lnTo>
                  <a:lnTo>
                    <a:pt x="4625" y="3473"/>
                  </a:lnTo>
                  <a:lnTo>
                    <a:pt x="4629" y="3476"/>
                  </a:lnTo>
                  <a:lnTo>
                    <a:pt x="4648" y="3491"/>
                  </a:lnTo>
                  <a:lnTo>
                    <a:pt x="4652" y="3495"/>
                  </a:lnTo>
                  <a:lnTo>
                    <a:pt x="4669" y="3510"/>
                  </a:lnTo>
                  <a:lnTo>
                    <a:pt x="4673" y="3514"/>
                  </a:lnTo>
                  <a:lnTo>
                    <a:pt x="4690" y="3530"/>
                  </a:lnTo>
                  <a:lnTo>
                    <a:pt x="4694" y="3534"/>
                  </a:lnTo>
                  <a:lnTo>
                    <a:pt x="4711" y="3551"/>
                  </a:lnTo>
                  <a:lnTo>
                    <a:pt x="4714" y="3555"/>
                  </a:lnTo>
                  <a:lnTo>
                    <a:pt x="4730" y="3573"/>
                  </a:lnTo>
                  <a:lnTo>
                    <a:pt x="4734" y="3577"/>
                  </a:lnTo>
                  <a:lnTo>
                    <a:pt x="4749" y="3595"/>
                  </a:lnTo>
                  <a:lnTo>
                    <a:pt x="4752" y="3599"/>
                  </a:lnTo>
                  <a:lnTo>
                    <a:pt x="4767" y="3618"/>
                  </a:lnTo>
                  <a:lnTo>
                    <a:pt x="4770" y="3623"/>
                  </a:lnTo>
                  <a:lnTo>
                    <a:pt x="4784" y="3642"/>
                  </a:lnTo>
                  <a:lnTo>
                    <a:pt x="4787" y="3646"/>
                  </a:lnTo>
                  <a:lnTo>
                    <a:pt x="4800" y="3666"/>
                  </a:lnTo>
                  <a:lnTo>
                    <a:pt x="4803" y="3671"/>
                  </a:lnTo>
                  <a:lnTo>
                    <a:pt x="4815" y="3691"/>
                  </a:lnTo>
                  <a:lnTo>
                    <a:pt x="4819" y="3697"/>
                  </a:lnTo>
                  <a:lnTo>
                    <a:pt x="4830" y="3718"/>
                  </a:lnTo>
                  <a:lnTo>
                    <a:pt x="4833" y="3723"/>
                  </a:lnTo>
                  <a:lnTo>
                    <a:pt x="4843" y="3744"/>
                  </a:lnTo>
                  <a:lnTo>
                    <a:pt x="4846" y="3749"/>
                  </a:lnTo>
                  <a:lnTo>
                    <a:pt x="4855" y="3770"/>
                  </a:lnTo>
                  <a:lnTo>
                    <a:pt x="4857" y="3775"/>
                  </a:lnTo>
                  <a:lnTo>
                    <a:pt x="4866" y="3797"/>
                  </a:lnTo>
                  <a:lnTo>
                    <a:pt x="4868" y="3802"/>
                  </a:lnTo>
                  <a:lnTo>
                    <a:pt x="4877" y="3824"/>
                  </a:lnTo>
                  <a:lnTo>
                    <a:pt x="4878" y="3830"/>
                  </a:lnTo>
                  <a:lnTo>
                    <a:pt x="4886" y="3852"/>
                  </a:lnTo>
                  <a:lnTo>
                    <a:pt x="4887" y="3857"/>
                  </a:lnTo>
                  <a:lnTo>
                    <a:pt x="4894" y="3880"/>
                  </a:lnTo>
                  <a:lnTo>
                    <a:pt x="4895" y="3885"/>
                  </a:lnTo>
                  <a:lnTo>
                    <a:pt x="4901" y="3908"/>
                  </a:lnTo>
                  <a:lnTo>
                    <a:pt x="4902" y="3914"/>
                  </a:lnTo>
                  <a:lnTo>
                    <a:pt x="4907" y="3937"/>
                  </a:lnTo>
                  <a:lnTo>
                    <a:pt x="4908" y="3942"/>
                  </a:lnTo>
                  <a:lnTo>
                    <a:pt x="4912" y="3965"/>
                  </a:lnTo>
                  <a:lnTo>
                    <a:pt x="4913" y="3971"/>
                  </a:lnTo>
                  <a:lnTo>
                    <a:pt x="4916" y="3994"/>
                  </a:lnTo>
                  <a:lnTo>
                    <a:pt x="4916" y="4000"/>
                  </a:lnTo>
                  <a:lnTo>
                    <a:pt x="4919" y="4023"/>
                  </a:lnTo>
                  <a:lnTo>
                    <a:pt x="4919" y="4029"/>
                  </a:lnTo>
                  <a:lnTo>
                    <a:pt x="4920" y="4052"/>
                  </a:lnTo>
                  <a:lnTo>
                    <a:pt x="4921" y="4058"/>
                  </a:lnTo>
                  <a:close/>
                  <a:moveTo>
                    <a:pt x="4621" y="4102"/>
                  </a:moveTo>
                  <a:lnTo>
                    <a:pt x="4621" y="4084"/>
                  </a:lnTo>
                  <a:lnTo>
                    <a:pt x="4621" y="4066"/>
                  </a:lnTo>
                  <a:lnTo>
                    <a:pt x="4620" y="4048"/>
                  </a:lnTo>
                  <a:lnTo>
                    <a:pt x="4618" y="4030"/>
                  </a:lnTo>
                  <a:lnTo>
                    <a:pt x="4616" y="4013"/>
                  </a:lnTo>
                  <a:lnTo>
                    <a:pt x="4613" y="3995"/>
                  </a:lnTo>
                  <a:lnTo>
                    <a:pt x="4609" y="3977"/>
                  </a:lnTo>
                  <a:lnTo>
                    <a:pt x="4605" y="3960"/>
                  </a:lnTo>
                  <a:lnTo>
                    <a:pt x="4600" y="3943"/>
                  </a:lnTo>
                  <a:lnTo>
                    <a:pt x="4594" y="3926"/>
                  </a:lnTo>
                  <a:lnTo>
                    <a:pt x="4588" y="3909"/>
                  </a:lnTo>
                  <a:lnTo>
                    <a:pt x="4581" y="3892"/>
                  </a:lnTo>
                  <a:lnTo>
                    <a:pt x="4574" y="3876"/>
                  </a:lnTo>
                  <a:lnTo>
                    <a:pt x="4566" y="3859"/>
                  </a:lnTo>
                  <a:lnTo>
                    <a:pt x="4557" y="3844"/>
                  </a:lnTo>
                  <a:lnTo>
                    <a:pt x="4548" y="3829"/>
                  </a:lnTo>
                  <a:lnTo>
                    <a:pt x="4538" y="3814"/>
                  </a:lnTo>
                  <a:lnTo>
                    <a:pt x="4527" y="3799"/>
                  </a:lnTo>
                  <a:lnTo>
                    <a:pt x="4516" y="3785"/>
                  </a:lnTo>
                  <a:lnTo>
                    <a:pt x="4505" y="3771"/>
                  </a:lnTo>
                  <a:lnTo>
                    <a:pt x="4493" y="3758"/>
                  </a:lnTo>
                  <a:lnTo>
                    <a:pt x="4481" y="3745"/>
                  </a:lnTo>
                  <a:lnTo>
                    <a:pt x="4468" y="3733"/>
                  </a:lnTo>
                  <a:lnTo>
                    <a:pt x="4454" y="3721"/>
                  </a:lnTo>
                  <a:lnTo>
                    <a:pt x="4441" y="3709"/>
                  </a:lnTo>
                  <a:lnTo>
                    <a:pt x="4426" y="3699"/>
                  </a:lnTo>
                  <a:lnTo>
                    <a:pt x="4412" y="3688"/>
                  </a:lnTo>
                  <a:lnTo>
                    <a:pt x="4397" y="3678"/>
                  </a:lnTo>
                  <a:lnTo>
                    <a:pt x="4381" y="3669"/>
                  </a:lnTo>
                  <a:lnTo>
                    <a:pt x="4365" y="3660"/>
                  </a:lnTo>
                  <a:lnTo>
                    <a:pt x="4349" y="3652"/>
                  </a:lnTo>
                  <a:lnTo>
                    <a:pt x="4332" y="3644"/>
                  </a:lnTo>
                  <a:lnTo>
                    <a:pt x="4316" y="3637"/>
                  </a:lnTo>
                  <a:lnTo>
                    <a:pt x="4299" y="3631"/>
                  </a:lnTo>
                  <a:lnTo>
                    <a:pt x="4282" y="3625"/>
                  </a:lnTo>
                  <a:lnTo>
                    <a:pt x="4265" y="3620"/>
                  </a:lnTo>
                  <a:lnTo>
                    <a:pt x="4248" y="3616"/>
                  </a:lnTo>
                  <a:lnTo>
                    <a:pt x="4230" y="3612"/>
                  </a:lnTo>
                  <a:lnTo>
                    <a:pt x="4213" y="3609"/>
                  </a:lnTo>
                  <a:lnTo>
                    <a:pt x="4195" y="3607"/>
                  </a:lnTo>
                  <a:lnTo>
                    <a:pt x="4177" y="3605"/>
                  </a:lnTo>
                  <a:lnTo>
                    <a:pt x="4159" y="3604"/>
                  </a:lnTo>
                  <a:lnTo>
                    <a:pt x="4141" y="3604"/>
                  </a:lnTo>
                  <a:lnTo>
                    <a:pt x="4123" y="3604"/>
                  </a:lnTo>
                  <a:lnTo>
                    <a:pt x="4105" y="3605"/>
                  </a:lnTo>
                  <a:lnTo>
                    <a:pt x="4087" y="3607"/>
                  </a:lnTo>
                  <a:lnTo>
                    <a:pt x="4070" y="3609"/>
                  </a:lnTo>
                  <a:lnTo>
                    <a:pt x="4052" y="3612"/>
                  </a:lnTo>
                  <a:lnTo>
                    <a:pt x="4035" y="3616"/>
                  </a:lnTo>
                  <a:lnTo>
                    <a:pt x="4017" y="3620"/>
                  </a:lnTo>
                  <a:lnTo>
                    <a:pt x="4000" y="3625"/>
                  </a:lnTo>
                  <a:lnTo>
                    <a:pt x="3983" y="3631"/>
                  </a:lnTo>
                  <a:lnTo>
                    <a:pt x="3966" y="3637"/>
                  </a:lnTo>
                  <a:lnTo>
                    <a:pt x="3950" y="3644"/>
                  </a:lnTo>
                  <a:lnTo>
                    <a:pt x="3933" y="3652"/>
                  </a:lnTo>
                  <a:lnTo>
                    <a:pt x="3917" y="3660"/>
                  </a:lnTo>
                  <a:lnTo>
                    <a:pt x="3901" y="3669"/>
                  </a:lnTo>
                  <a:lnTo>
                    <a:pt x="3886" y="3678"/>
                  </a:lnTo>
                  <a:lnTo>
                    <a:pt x="3871" y="3688"/>
                  </a:lnTo>
                  <a:lnTo>
                    <a:pt x="3856" y="3698"/>
                  </a:lnTo>
                  <a:lnTo>
                    <a:pt x="3842" y="3709"/>
                  </a:lnTo>
                  <a:lnTo>
                    <a:pt x="3828" y="3721"/>
                  </a:lnTo>
                  <a:lnTo>
                    <a:pt x="3815" y="3733"/>
                  </a:lnTo>
                  <a:lnTo>
                    <a:pt x="3802" y="3745"/>
                  </a:lnTo>
                  <a:lnTo>
                    <a:pt x="3790" y="3758"/>
                  </a:lnTo>
                  <a:lnTo>
                    <a:pt x="3778" y="3771"/>
                  </a:lnTo>
                  <a:lnTo>
                    <a:pt x="3766" y="3785"/>
                  </a:lnTo>
                  <a:lnTo>
                    <a:pt x="3755" y="3799"/>
                  </a:lnTo>
                  <a:lnTo>
                    <a:pt x="3745" y="3813"/>
                  </a:lnTo>
                  <a:lnTo>
                    <a:pt x="3735" y="3828"/>
                  </a:lnTo>
                  <a:lnTo>
                    <a:pt x="3726" y="3844"/>
                  </a:lnTo>
                  <a:lnTo>
                    <a:pt x="3717" y="3859"/>
                  </a:lnTo>
                  <a:lnTo>
                    <a:pt x="3709" y="3876"/>
                  </a:lnTo>
                  <a:lnTo>
                    <a:pt x="3702" y="3892"/>
                  </a:lnTo>
                  <a:lnTo>
                    <a:pt x="3695" y="3909"/>
                  </a:lnTo>
                  <a:lnTo>
                    <a:pt x="3689" y="3926"/>
                  </a:lnTo>
                  <a:lnTo>
                    <a:pt x="3683" y="3943"/>
                  </a:lnTo>
                  <a:lnTo>
                    <a:pt x="3678" y="3960"/>
                  </a:lnTo>
                  <a:lnTo>
                    <a:pt x="3674" y="3977"/>
                  </a:lnTo>
                  <a:lnTo>
                    <a:pt x="3670" y="3995"/>
                  </a:lnTo>
                  <a:lnTo>
                    <a:pt x="3667" y="4013"/>
                  </a:lnTo>
                  <a:lnTo>
                    <a:pt x="3665" y="4030"/>
                  </a:lnTo>
                  <a:lnTo>
                    <a:pt x="3663" y="4048"/>
                  </a:lnTo>
                  <a:lnTo>
                    <a:pt x="3662" y="4066"/>
                  </a:lnTo>
                  <a:lnTo>
                    <a:pt x="3662" y="4084"/>
                  </a:lnTo>
                  <a:lnTo>
                    <a:pt x="3662" y="4102"/>
                  </a:lnTo>
                  <a:lnTo>
                    <a:pt x="3663" y="4120"/>
                  </a:lnTo>
                  <a:lnTo>
                    <a:pt x="3665" y="4138"/>
                  </a:lnTo>
                  <a:lnTo>
                    <a:pt x="3667" y="4156"/>
                  </a:lnTo>
                  <a:lnTo>
                    <a:pt x="3670" y="4174"/>
                  </a:lnTo>
                  <a:lnTo>
                    <a:pt x="3674" y="4191"/>
                  </a:lnTo>
                  <a:lnTo>
                    <a:pt x="3678" y="4208"/>
                  </a:lnTo>
                  <a:lnTo>
                    <a:pt x="3683" y="4226"/>
                  </a:lnTo>
                  <a:lnTo>
                    <a:pt x="3689" y="4243"/>
                  </a:lnTo>
                  <a:lnTo>
                    <a:pt x="3695" y="4259"/>
                  </a:lnTo>
                  <a:lnTo>
                    <a:pt x="3702" y="4276"/>
                  </a:lnTo>
                  <a:lnTo>
                    <a:pt x="3709" y="4292"/>
                  </a:lnTo>
                  <a:lnTo>
                    <a:pt x="3717" y="4309"/>
                  </a:lnTo>
                  <a:lnTo>
                    <a:pt x="3726" y="4324"/>
                  </a:lnTo>
                  <a:lnTo>
                    <a:pt x="3735" y="4340"/>
                  </a:lnTo>
                  <a:lnTo>
                    <a:pt x="3745" y="4355"/>
                  </a:lnTo>
                  <a:lnTo>
                    <a:pt x="3755" y="4369"/>
                  </a:lnTo>
                  <a:lnTo>
                    <a:pt x="3766" y="4383"/>
                  </a:lnTo>
                  <a:lnTo>
                    <a:pt x="3778" y="4397"/>
                  </a:lnTo>
                  <a:lnTo>
                    <a:pt x="3790" y="4410"/>
                  </a:lnTo>
                  <a:lnTo>
                    <a:pt x="3802" y="4423"/>
                  </a:lnTo>
                  <a:lnTo>
                    <a:pt x="3815" y="4435"/>
                  </a:lnTo>
                  <a:lnTo>
                    <a:pt x="3828" y="4447"/>
                  </a:lnTo>
                  <a:lnTo>
                    <a:pt x="3842" y="4459"/>
                  </a:lnTo>
                  <a:lnTo>
                    <a:pt x="3856" y="4470"/>
                  </a:lnTo>
                  <a:lnTo>
                    <a:pt x="3871" y="4480"/>
                  </a:lnTo>
                  <a:lnTo>
                    <a:pt x="3886" y="4490"/>
                  </a:lnTo>
                  <a:lnTo>
                    <a:pt x="3901" y="4499"/>
                  </a:lnTo>
                  <a:lnTo>
                    <a:pt x="3917" y="4508"/>
                  </a:lnTo>
                  <a:lnTo>
                    <a:pt x="3933" y="4516"/>
                  </a:lnTo>
                  <a:lnTo>
                    <a:pt x="3950" y="4524"/>
                  </a:lnTo>
                  <a:lnTo>
                    <a:pt x="3966" y="4531"/>
                  </a:lnTo>
                  <a:lnTo>
                    <a:pt x="3983" y="4537"/>
                  </a:lnTo>
                  <a:lnTo>
                    <a:pt x="4000" y="4543"/>
                  </a:lnTo>
                  <a:lnTo>
                    <a:pt x="4017" y="4548"/>
                  </a:lnTo>
                  <a:lnTo>
                    <a:pt x="4035" y="4552"/>
                  </a:lnTo>
                  <a:lnTo>
                    <a:pt x="4052" y="4556"/>
                  </a:lnTo>
                  <a:lnTo>
                    <a:pt x="4070" y="4559"/>
                  </a:lnTo>
                  <a:lnTo>
                    <a:pt x="4087" y="4561"/>
                  </a:lnTo>
                  <a:lnTo>
                    <a:pt x="4105" y="4563"/>
                  </a:lnTo>
                  <a:lnTo>
                    <a:pt x="4123" y="4564"/>
                  </a:lnTo>
                  <a:lnTo>
                    <a:pt x="4141" y="4564"/>
                  </a:lnTo>
                  <a:lnTo>
                    <a:pt x="4159" y="4564"/>
                  </a:lnTo>
                  <a:lnTo>
                    <a:pt x="4177" y="4563"/>
                  </a:lnTo>
                  <a:lnTo>
                    <a:pt x="4195" y="4561"/>
                  </a:lnTo>
                  <a:lnTo>
                    <a:pt x="4213" y="4559"/>
                  </a:lnTo>
                  <a:lnTo>
                    <a:pt x="4230" y="4556"/>
                  </a:lnTo>
                  <a:lnTo>
                    <a:pt x="4248" y="4552"/>
                  </a:lnTo>
                  <a:lnTo>
                    <a:pt x="4265" y="4548"/>
                  </a:lnTo>
                  <a:lnTo>
                    <a:pt x="4282" y="4543"/>
                  </a:lnTo>
                  <a:lnTo>
                    <a:pt x="4299" y="4537"/>
                  </a:lnTo>
                  <a:lnTo>
                    <a:pt x="4316" y="4531"/>
                  </a:lnTo>
                  <a:lnTo>
                    <a:pt x="4332" y="4524"/>
                  </a:lnTo>
                  <a:lnTo>
                    <a:pt x="4349" y="4516"/>
                  </a:lnTo>
                  <a:lnTo>
                    <a:pt x="4365" y="4508"/>
                  </a:lnTo>
                  <a:lnTo>
                    <a:pt x="4381" y="4499"/>
                  </a:lnTo>
                  <a:lnTo>
                    <a:pt x="4397" y="4490"/>
                  </a:lnTo>
                  <a:lnTo>
                    <a:pt x="4412" y="4480"/>
                  </a:lnTo>
                  <a:lnTo>
                    <a:pt x="4426" y="4469"/>
                  </a:lnTo>
                  <a:lnTo>
                    <a:pt x="4441" y="4459"/>
                  </a:lnTo>
                  <a:lnTo>
                    <a:pt x="4454" y="4447"/>
                  </a:lnTo>
                  <a:lnTo>
                    <a:pt x="4468" y="4435"/>
                  </a:lnTo>
                  <a:lnTo>
                    <a:pt x="4481" y="4423"/>
                  </a:lnTo>
                  <a:lnTo>
                    <a:pt x="4493" y="4410"/>
                  </a:lnTo>
                  <a:lnTo>
                    <a:pt x="4505" y="4397"/>
                  </a:lnTo>
                  <a:lnTo>
                    <a:pt x="4516" y="4383"/>
                  </a:lnTo>
                  <a:lnTo>
                    <a:pt x="4527" y="4369"/>
                  </a:lnTo>
                  <a:lnTo>
                    <a:pt x="4538" y="4354"/>
                  </a:lnTo>
                  <a:lnTo>
                    <a:pt x="4548" y="4339"/>
                  </a:lnTo>
                  <a:lnTo>
                    <a:pt x="4557" y="4324"/>
                  </a:lnTo>
                  <a:lnTo>
                    <a:pt x="4566" y="4309"/>
                  </a:lnTo>
                  <a:lnTo>
                    <a:pt x="4574" y="4292"/>
                  </a:lnTo>
                  <a:lnTo>
                    <a:pt x="4581" y="4276"/>
                  </a:lnTo>
                  <a:lnTo>
                    <a:pt x="4588" y="4259"/>
                  </a:lnTo>
                  <a:lnTo>
                    <a:pt x="4594" y="4243"/>
                  </a:lnTo>
                  <a:lnTo>
                    <a:pt x="4600" y="4226"/>
                  </a:lnTo>
                  <a:lnTo>
                    <a:pt x="4605" y="4208"/>
                  </a:lnTo>
                  <a:lnTo>
                    <a:pt x="4609" y="4191"/>
                  </a:lnTo>
                  <a:lnTo>
                    <a:pt x="4613" y="4174"/>
                  </a:lnTo>
                  <a:lnTo>
                    <a:pt x="4616" y="4156"/>
                  </a:lnTo>
                  <a:lnTo>
                    <a:pt x="4618" y="4138"/>
                  </a:lnTo>
                  <a:lnTo>
                    <a:pt x="4620" y="4120"/>
                  </a:lnTo>
                  <a:lnTo>
                    <a:pt x="4621" y="4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CAEC-71BD-6EBF-ADFE-105C303C0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37</a:t>
            </a:fld>
            <a:endParaRPr lang="en-P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751ED-B364-A39A-075B-4742AE5AF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93593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72B53-7BA4-FE97-23FB-B91BB299D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Waterfall</a:t>
            </a:r>
          </a:p>
        </p:txBody>
      </p:sp>
      <p:sp>
        <p:nvSpPr>
          <p:cNvPr id="8" name="ee4pHeader1">
            <a:extLst>
              <a:ext uri="{FF2B5EF4-FFF2-40B4-BE49-F238E27FC236}">
                <a16:creationId xmlns:a16="http://schemas.microsoft.com/office/drawing/2014/main" id="{33098B2C-A9ED-63BA-43E9-F1A6BE197951}"/>
              </a:ext>
            </a:extLst>
          </p:cNvPr>
          <p:cNvSpPr txBox="1"/>
          <p:nvPr/>
        </p:nvSpPr>
        <p:spPr>
          <a:xfrm>
            <a:off x="295280" y="1420009"/>
            <a:ext cx="5508560" cy="400382"/>
          </a:xfrm>
          <a:prstGeom prst="rect">
            <a:avLst/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ctr" anchorCtr="0">
            <a:noAutofit/>
          </a:bodyPr>
          <a:lstStyle/>
          <a:p>
            <a:pPr marL="0" lvl="3" algn="ctr"/>
            <a:r>
              <a:rPr lang="de-DE" sz="2000" dirty="0">
                <a:solidFill>
                  <a:schemeClr val="bg1"/>
                </a:solidFill>
              </a:rPr>
              <a:t>Tier</a:t>
            </a:r>
          </a:p>
        </p:txBody>
      </p:sp>
      <p:sp>
        <p:nvSpPr>
          <p:cNvPr id="20" name="ee4pHeader1">
            <a:extLst>
              <a:ext uri="{FF2B5EF4-FFF2-40B4-BE49-F238E27FC236}">
                <a16:creationId xmlns:a16="http://schemas.microsoft.com/office/drawing/2014/main" id="{14ADAAC0-490B-B801-F823-A5071CD8ACA3}"/>
              </a:ext>
            </a:extLst>
          </p:cNvPr>
          <p:cNvSpPr txBox="1"/>
          <p:nvPr/>
        </p:nvSpPr>
        <p:spPr>
          <a:xfrm>
            <a:off x="6388472" y="1420009"/>
            <a:ext cx="5508560" cy="400382"/>
          </a:xfrm>
          <a:prstGeom prst="rect">
            <a:avLst/>
          </a:prstGeom>
          <a:solidFill>
            <a:schemeClr val="accent1"/>
          </a:solidFill>
          <a:ln cap="rnd">
            <a:noFill/>
          </a:ln>
        </p:spPr>
        <p:txBody>
          <a:bodyPr vert="horz" wrap="square" lIns="45720" tIns="45720" rIns="45720" bIns="45720" rtlCol="0" anchor="ctr" anchorCtr="0">
            <a:noAutofit/>
          </a:bodyPr>
          <a:lstStyle/>
          <a:p>
            <a:pPr marL="0" lvl="3" algn="ctr"/>
            <a:r>
              <a:rPr lang="de-DE" sz="2000" dirty="0">
                <a:solidFill>
                  <a:schemeClr val="bg1"/>
                </a:solidFill>
              </a:rPr>
              <a:t>How cash is shared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3E5F3EB-5043-1C38-B346-F7E130ACC812}"/>
              </a:ext>
            </a:extLst>
          </p:cNvPr>
          <p:cNvSpPr/>
          <p:nvPr/>
        </p:nvSpPr>
        <p:spPr>
          <a:xfrm>
            <a:off x="430306" y="1965680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Return of capital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All distributions first return 100% of invested capital to limited partners.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8400C76-6CDE-3713-570B-DC8E8E8BFDD6}"/>
              </a:ext>
            </a:extLst>
          </p:cNvPr>
          <p:cNvSpPr/>
          <p:nvPr/>
        </p:nvSpPr>
        <p:spPr>
          <a:xfrm>
            <a:off x="430306" y="2645688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Preferred return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Limited partners then receive an 8% annual cumulative preferred return.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F44C7BC-0FDC-6161-4A60-51817CD0AC2E}"/>
              </a:ext>
            </a:extLst>
          </p:cNvPr>
          <p:cNvSpPr/>
          <p:nvPr/>
        </p:nvSpPr>
        <p:spPr>
          <a:xfrm>
            <a:off x="430306" y="3325695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First profit split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Profits above the preferred split 70% to limited partners, 30% to the sponsor.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720A3F-BA8B-81ED-873B-2AD992521DB8}"/>
              </a:ext>
            </a:extLst>
          </p:cNvPr>
          <p:cNvSpPr/>
          <p:nvPr/>
        </p:nvSpPr>
        <p:spPr>
          <a:xfrm>
            <a:off x="430306" y="4005702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Promote hurdle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Above a 15% LP IRR, the split shifts to 60/40 as a performance incentive.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81FE919-F60E-6379-C3DE-EB144B1EC73D}"/>
              </a:ext>
            </a:extLst>
          </p:cNvPr>
          <p:cNvSpPr/>
          <p:nvPr/>
        </p:nvSpPr>
        <p:spPr>
          <a:xfrm>
            <a:off x="430306" y="4685709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Sponsor co-invest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Meridian invests 10% of the equity alongside investors on identical terms.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8586D7B-43C1-782D-4829-D6792F71B807}"/>
              </a:ext>
            </a:extLst>
          </p:cNvPr>
          <p:cNvSpPr/>
          <p:nvPr/>
        </p:nvSpPr>
        <p:spPr>
          <a:xfrm>
            <a:off x="430306" y="5365718"/>
            <a:ext cx="5373222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1400" b="1" dirty="0">
                <a:solidFill>
                  <a:schemeClr val="accent1"/>
                </a:solidFill>
              </a:rPr>
              <a:t>Fees </a:t>
            </a:r>
            <a:r>
              <a:rPr lang="en-US" sz="1400" b="1" dirty="0">
                <a:solidFill>
                  <a:schemeClr val="tx1"/>
                </a:solidFill>
              </a:rPr>
              <a:t>- </a:t>
            </a:r>
            <a:r>
              <a:rPr lang="en-US" sz="1400" dirty="0">
                <a:solidFill>
                  <a:schemeClr val="tx1"/>
                </a:solidFill>
              </a:rPr>
              <a:t>Acquisition, asset-management, and construction fees are disclosed and market-standard.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33EE671-89A6-5A03-FB12-8D304CBF651E}"/>
              </a:ext>
            </a:extLst>
          </p:cNvPr>
          <p:cNvSpPr/>
          <p:nvPr/>
        </p:nvSpPr>
        <p:spPr>
          <a:xfrm>
            <a:off x="6388472" y="1965680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Investors are paid before the sponsor earns any promote, aligning incentives toward total return.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A94228A-7051-7CF3-DE3D-C96ADE85FC55}"/>
              </a:ext>
            </a:extLst>
          </p:cNvPr>
          <p:cNvSpPr/>
          <p:nvPr/>
        </p:nvSpPr>
        <p:spPr>
          <a:xfrm>
            <a:off x="6388472" y="2645688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The 8% preferred return accrues and compounds until fully paid from cash flow or sale.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B4C2BF6-EAB4-29FB-F957-73AC7A57B984}"/>
              </a:ext>
            </a:extLst>
          </p:cNvPr>
          <p:cNvSpPr/>
          <p:nvPr/>
        </p:nvSpPr>
        <p:spPr>
          <a:xfrm>
            <a:off x="6388472" y="3325695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Quarterly distributions begin in Year 1 from in-place operating cash flow.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EA7E288-2B0E-9262-8B83-E728B8B56241}"/>
              </a:ext>
            </a:extLst>
          </p:cNvPr>
          <p:cNvSpPr/>
          <p:nvPr/>
        </p:nvSpPr>
        <p:spPr>
          <a:xfrm>
            <a:off x="6388472" y="4005702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The Year-5 sale triggers the final waterfall and return of remaining capital and profit.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767BA89-FAB0-D32F-460C-30C161560684}"/>
              </a:ext>
            </a:extLst>
          </p:cNvPr>
          <p:cNvSpPr/>
          <p:nvPr/>
        </p:nvSpPr>
        <p:spPr>
          <a:xfrm>
            <a:off x="6388472" y="4685709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All tiers are detailed in the partnership agreement and subscription documents.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0A83F0C-2F15-F689-5D62-EA6B34F05BAC}"/>
              </a:ext>
            </a:extLst>
          </p:cNvPr>
          <p:cNvSpPr/>
          <p:nvPr/>
        </p:nvSpPr>
        <p:spPr>
          <a:xfrm>
            <a:off x="6388472" y="5365718"/>
            <a:ext cx="5508560" cy="572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Meridian's co-investment and back-ended promote keep the sponsor aligned with investors.</a:t>
            </a:r>
            <a:endParaRPr lang="en-PH" sz="1400" dirty="0">
              <a:solidFill>
                <a:schemeClr val="tx1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4757F77-AFD4-F0D2-4903-D1B5C95F36E8}"/>
              </a:ext>
            </a:extLst>
          </p:cNvPr>
          <p:cNvSpPr/>
          <p:nvPr/>
        </p:nvSpPr>
        <p:spPr>
          <a:xfrm>
            <a:off x="295280" y="2102532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08980FF5-369B-BFBE-8203-820DEB6DFD21}"/>
              </a:ext>
            </a:extLst>
          </p:cNvPr>
          <p:cNvSpPr/>
          <p:nvPr/>
        </p:nvSpPr>
        <p:spPr>
          <a:xfrm>
            <a:off x="295280" y="2782540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4827B46-C631-73A2-391B-F4743C093A57}"/>
              </a:ext>
            </a:extLst>
          </p:cNvPr>
          <p:cNvSpPr/>
          <p:nvPr/>
        </p:nvSpPr>
        <p:spPr>
          <a:xfrm>
            <a:off x="295280" y="3462548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68629EA8-D65B-0A86-94B1-56763B9248ED}"/>
              </a:ext>
            </a:extLst>
          </p:cNvPr>
          <p:cNvSpPr/>
          <p:nvPr/>
        </p:nvSpPr>
        <p:spPr>
          <a:xfrm>
            <a:off x="295280" y="4142556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2E98981-C181-84D2-B445-4ED037BFDB21}"/>
              </a:ext>
            </a:extLst>
          </p:cNvPr>
          <p:cNvSpPr/>
          <p:nvPr/>
        </p:nvSpPr>
        <p:spPr>
          <a:xfrm>
            <a:off x="295280" y="4822564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37CCECA-039D-DB96-221E-2530E5DF9500}"/>
              </a:ext>
            </a:extLst>
          </p:cNvPr>
          <p:cNvSpPr/>
          <p:nvPr/>
        </p:nvSpPr>
        <p:spPr>
          <a:xfrm>
            <a:off x="295280" y="5502570"/>
            <a:ext cx="299588" cy="29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rIns="45720" rtlCol="0" anchor="ctr">
            <a:noAutofit/>
          </a:bodyPr>
          <a:lstStyle/>
          <a:p>
            <a:pPr marL="0" marR="0" lvl="0" indent="0" algn="ctr" defTabSz="91424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6</a:t>
            </a:r>
            <a:endParaRPr kumimoji="0" lang="en-IN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04D49206-7265-7035-E224-922BECACA81C}"/>
              </a:ext>
            </a:extLst>
          </p:cNvPr>
          <p:cNvSpPr/>
          <p:nvPr/>
        </p:nvSpPr>
        <p:spPr>
          <a:xfrm rot="5400000">
            <a:off x="5887012" y="2135491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9FD6D6E6-B818-EAC6-4A5A-6EC81A2CABBC}"/>
              </a:ext>
            </a:extLst>
          </p:cNvPr>
          <p:cNvSpPr/>
          <p:nvPr/>
        </p:nvSpPr>
        <p:spPr>
          <a:xfrm rot="5400000">
            <a:off x="5887010" y="2815499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AE93E0E6-7194-1B61-1A2E-878A99160A4E}"/>
              </a:ext>
            </a:extLst>
          </p:cNvPr>
          <p:cNvSpPr/>
          <p:nvPr/>
        </p:nvSpPr>
        <p:spPr>
          <a:xfrm rot="5400000">
            <a:off x="5887010" y="3495507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40F22445-6ABA-5993-07DB-F6DE9111BEFA}"/>
              </a:ext>
            </a:extLst>
          </p:cNvPr>
          <p:cNvSpPr/>
          <p:nvPr/>
        </p:nvSpPr>
        <p:spPr>
          <a:xfrm rot="5400000">
            <a:off x="5887010" y="4175515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FA5A53A7-11F8-E347-DF8A-5E9EAD5B1816}"/>
              </a:ext>
            </a:extLst>
          </p:cNvPr>
          <p:cNvSpPr/>
          <p:nvPr/>
        </p:nvSpPr>
        <p:spPr>
          <a:xfrm rot="5400000">
            <a:off x="5887010" y="4855523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3" name="Isosceles Triangle 72">
            <a:extLst>
              <a:ext uri="{FF2B5EF4-FFF2-40B4-BE49-F238E27FC236}">
                <a16:creationId xmlns:a16="http://schemas.microsoft.com/office/drawing/2014/main" id="{D4307F9B-882D-0B28-B91D-B2C01889C10A}"/>
              </a:ext>
            </a:extLst>
          </p:cNvPr>
          <p:cNvSpPr/>
          <p:nvPr/>
        </p:nvSpPr>
        <p:spPr>
          <a:xfrm rot="5400000">
            <a:off x="5887010" y="5535529"/>
            <a:ext cx="417978" cy="23288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299F7-415B-6501-2BBD-E2DFAF6A4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38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F88022-3C2B-AB58-5434-96EE33626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17986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EF2B9-A7C8-8A7A-4CE7-39EAF1361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6148C8-15C3-E37D-BAAF-62EFA57B1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  <a:endParaRPr lang="en-P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73D795-3C29-7B8D-5052-3E4C2F38CA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996692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E4D43-7CFB-4ED6-408A-0FEE85B6E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D2B21F44-7F1F-0D32-F611-D907DA9BD037}"/>
              </a:ext>
            </a:extLst>
          </p:cNvPr>
          <p:cNvSpPr txBox="1">
            <a:spLocks/>
          </p:cNvSpPr>
          <p:nvPr/>
        </p:nvSpPr>
        <p:spPr>
          <a:xfrm>
            <a:off x="294968" y="2269018"/>
            <a:ext cx="11602064" cy="12666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Meridian Capital Partners</a:t>
            </a:r>
            <a:r>
              <a:rPr lang="en-PH" sz="1800" dirty="0"/>
              <a:t> is raising $51.5M of common equity to acquire the Crestline Portfolio: three garden-style multifamily communities totaling 642 units across the high-growth Austin, TX metropolitan area.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The portfolio is offered at $148.5M—a 5.1% going-in cap rate and roughly an 18% discount to estimated replacement cost.</a:t>
            </a:r>
          </a:p>
        </p:txBody>
      </p:sp>
      <p:sp>
        <p:nvSpPr>
          <p:cNvPr id="4" name="Text Placeholder 19">
            <a:extLst>
              <a:ext uri="{FF2B5EF4-FFF2-40B4-BE49-F238E27FC236}">
                <a16:creationId xmlns:a16="http://schemas.microsoft.com/office/drawing/2014/main" id="{86A4EA21-D306-C56C-23E3-51A068C4159C}"/>
              </a:ext>
            </a:extLst>
          </p:cNvPr>
          <p:cNvSpPr txBox="1">
            <a:spLocks/>
          </p:cNvSpPr>
          <p:nvPr/>
        </p:nvSpPr>
        <p:spPr>
          <a:xfrm>
            <a:off x="294968" y="1445954"/>
            <a:ext cx="11602064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/>
              <a:t>Why We Like It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9AFBF6-6BFA-60F6-6FED-F1483FF610B3}"/>
              </a:ext>
            </a:extLst>
          </p:cNvPr>
          <p:cNvCxnSpPr>
            <a:cxnSpLocks/>
          </p:cNvCxnSpPr>
          <p:nvPr/>
        </p:nvCxnSpPr>
        <p:spPr>
          <a:xfrm>
            <a:off x="295277" y="2004097"/>
            <a:ext cx="9562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BF8AD9-3F41-3116-93F5-38D9E54AB0B1}"/>
              </a:ext>
            </a:extLst>
          </p:cNvPr>
          <p:cNvCxnSpPr>
            <a:cxnSpLocks/>
          </p:cNvCxnSpPr>
          <p:nvPr/>
        </p:nvCxnSpPr>
        <p:spPr>
          <a:xfrm>
            <a:off x="294968" y="3707131"/>
            <a:ext cx="116020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4F87E45-DCB4-1446-D427-E8662C15E400}"/>
              </a:ext>
            </a:extLst>
          </p:cNvPr>
          <p:cNvSpPr txBox="1">
            <a:spLocks/>
          </p:cNvSpPr>
          <p:nvPr/>
        </p:nvSpPr>
        <p:spPr>
          <a:xfrm>
            <a:off x="294968" y="3878582"/>
            <a:ext cx="11602064" cy="12666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A proven value-add plan—interior renovations across 540 units plus operational repositioning—targets a stabilized 6.0% yield and a projected net IRR </a:t>
            </a:r>
            <a:r>
              <a:rPr lang="en-PH" sz="1800" b="1" dirty="0"/>
              <a:t>of 17.4% over a five-year hold.</a:t>
            </a:r>
          </a:p>
          <a:p>
            <a:pPr marL="541338" indent="-182563">
              <a:buClr>
                <a:schemeClr val="tx1"/>
              </a:buClr>
            </a:pPr>
            <a:r>
              <a:rPr lang="en-PH" sz="1800" dirty="0"/>
              <a:t>Distributions begin in Year 1, with the majority of value realized at a Year-5 sale priced to a 5.25% exit cap rate.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3EE7FA-AA17-2363-5C8C-5D7ABEC8E6D3}"/>
              </a:ext>
            </a:extLst>
          </p:cNvPr>
          <p:cNvCxnSpPr>
            <a:cxnSpLocks/>
          </p:cNvCxnSpPr>
          <p:nvPr/>
        </p:nvCxnSpPr>
        <p:spPr>
          <a:xfrm>
            <a:off x="294968" y="5316695"/>
            <a:ext cx="116020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70ECCA9-994D-6531-1072-D853A30B0C44}"/>
              </a:ext>
            </a:extLst>
          </p:cNvPr>
          <p:cNvSpPr txBox="1">
            <a:spLocks/>
          </p:cNvSpPr>
          <p:nvPr/>
        </p:nvSpPr>
        <p:spPr>
          <a:xfrm>
            <a:off x="294968" y="5488144"/>
            <a:ext cx="11602064" cy="58856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>
                <a:solidFill>
                  <a:schemeClr val="accent6"/>
                </a:solidFill>
              </a:rPr>
              <a:t>Minimum investment is $250K. This memorandum covers the opportunity, market, business plan, projected returns, and risks.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32298-38B1-194E-D89E-15AB1F9B3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</a:t>
            </a:fld>
            <a:endParaRPr lang="en-PH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C7CA4EF-575E-B3E0-7A6A-76C6F6280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PH" dirty="0"/>
              <a:t>Meridian has acquired more than $1.2B of multifamily assets and returned a 1.9x average realized equity multiple across 14 prior transactions.</a:t>
            </a:r>
          </a:p>
        </p:txBody>
      </p:sp>
    </p:spTree>
    <p:extLst>
      <p:ext uri="{BB962C8B-B14F-4D97-AF65-F5344CB8AC3E}">
        <p14:creationId xmlns:p14="http://schemas.microsoft.com/office/powerpoint/2010/main" val="11214674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94C1-F688-4693-B4CC-D8F247197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</a:t>
            </a: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39831201-DEC9-4E8C-AB9E-B18AFAC791FC}"/>
              </a:ext>
            </a:extLst>
          </p:cNvPr>
          <p:cNvSpPr/>
          <p:nvPr/>
        </p:nvSpPr>
        <p:spPr>
          <a:xfrm rot="5400000">
            <a:off x="649988" y="1340910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Supply risk</a:t>
            </a:r>
            <a:endParaRPr lang="en-PH" sz="1300" b="1" dirty="0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151E5BE4-3C93-4FCF-85F1-17489B2F916A}"/>
              </a:ext>
            </a:extLst>
          </p:cNvPr>
          <p:cNvSpPr/>
          <p:nvPr/>
        </p:nvSpPr>
        <p:spPr>
          <a:xfrm rot="5400000">
            <a:off x="649988" y="2028782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Lease-up risk</a:t>
            </a:r>
            <a:endParaRPr lang="en-PH" sz="1300" b="1" dirty="0"/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85128276-E958-43E0-8FB5-BFD86F6901C6}"/>
              </a:ext>
            </a:extLst>
          </p:cNvPr>
          <p:cNvSpPr/>
          <p:nvPr/>
        </p:nvSpPr>
        <p:spPr>
          <a:xfrm rot="5400000">
            <a:off x="649988" y="2716654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Interest-rate risk</a:t>
            </a:r>
            <a:endParaRPr lang="en-PH" sz="1300" b="1" dirty="0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8964200B-8E0E-490D-A2B3-8374371F0142}"/>
              </a:ext>
            </a:extLst>
          </p:cNvPr>
          <p:cNvSpPr/>
          <p:nvPr/>
        </p:nvSpPr>
        <p:spPr>
          <a:xfrm rot="5400000">
            <a:off x="649988" y="4780272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Execution risk</a:t>
            </a:r>
            <a:endParaRPr lang="en-PH" sz="1300" b="1" dirty="0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579F6BF8-AAB1-4F06-B1FB-EB970231D194}"/>
              </a:ext>
            </a:extLst>
          </p:cNvPr>
          <p:cNvSpPr/>
          <p:nvPr/>
        </p:nvSpPr>
        <p:spPr>
          <a:xfrm rot="5400000">
            <a:off x="649988" y="4092398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Tax reassess-</a:t>
            </a:r>
            <a:r>
              <a:rPr lang="en-US" sz="1300" b="1" dirty="0" err="1"/>
              <a:t>ment</a:t>
            </a:r>
            <a:endParaRPr lang="en-PH" sz="1300" b="1" dirty="0"/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FB47A56D-89EE-4E9F-9851-D9BEF6488E95}"/>
              </a:ext>
            </a:extLst>
          </p:cNvPr>
          <p:cNvSpPr/>
          <p:nvPr/>
        </p:nvSpPr>
        <p:spPr>
          <a:xfrm rot="5400000">
            <a:off x="649988" y="3404526"/>
            <a:ext cx="589784" cy="18897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9050">
            <a:noFill/>
          </a:ln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612000" rtlCol="0" anchor="ctr"/>
          <a:lstStyle/>
          <a:p>
            <a:r>
              <a:rPr lang="en-US" sz="1300" b="1" dirty="0"/>
              <a:t>Exit / market risk</a:t>
            </a:r>
            <a:endParaRPr lang="en-PH" sz="13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BB09C1-9D86-43D5-830C-DBA8FD7D15CB}"/>
              </a:ext>
            </a:extLst>
          </p:cNvPr>
          <p:cNvSpPr txBox="1"/>
          <p:nvPr/>
        </p:nvSpPr>
        <p:spPr>
          <a:xfrm>
            <a:off x="2020337" y="2033831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New deliveries could pressure rents near term; the pipeline thins sharply after 2025 and we underwrite conservative growth.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E05CAD6-6A9C-4E09-ADC4-1EF1A2B4E5F6}"/>
              </a:ext>
            </a:extLst>
          </p:cNvPr>
          <p:cNvCxnSpPr>
            <a:cxnSpLocks/>
          </p:cNvCxnSpPr>
          <p:nvPr/>
        </p:nvCxnSpPr>
        <p:spPr>
          <a:xfrm>
            <a:off x="1786759" y="2624562"/>
            <a:ext cx="687101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A1B9843-AF07-4D11-AC7E-35663DEDEB69}"/>
              </a:ext>
            </a:extLst>
          </p:cNvPr>
          <p:cNvSpPr txBox="1"/>
          <p:nvPr/>
        </p:nvSpPr>
        <p:spPr>
          <a:xfrm>
            <a:off x="2020337" y="2722850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Slower lease-up is mitigated by 92% in-place occupancy and renovating only on natural unit turnover.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8CAB4B-54F3-471F-A92E-132498739D4E}"/>
              </a:ext>
            </a:extLst>
          </p:cNvPr>
          <p:cNvSpPr txBox="1"/>
          <p:nvPr/>
        </p:nvSpPr>
        <p:spPr>
          <a:xfrm>
            <a:off x="2020337" y="3411870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Rate exposure is capped at close through fixed-rate-equivalent financing with an interest-rate cap in place.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DAEF9B-E164-4087-BEE9-07E278BF62A9}"/>
              </a:ext>
            </a:extLst>
          </p:cNvPr>
          <p:cNvSpPr txBox="1"/>
          <p:nvPr/>
        </p:nvSpPr>
        <p:spPr>
          <a:xfrm>
            <a:off x="2020337" y="4100890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Renovation risk is limited by an in-place local crew, a proven scope, and a phased, turn-based pace.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72DE35-EC50-480C-881F-8E23126B0B75}"/>
              </a:ext>
            </a:extLst>
          </p:cNvPr>
          <p:cNvSpPr txBox="1"/>
          <p:nvPr/>
        </p:nvSpPr>
        <p:spPr>
          <a:xfrm>
            <a:off x="2020337" y="4789910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Property taxes are underwritten to a post-sale reassessment, removing the most common pro-forma surprise.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547858-A554-40E2-8521-9376710676C0}"/>
              </a:ext>
            </a:extLst>
          </p:cNvPr>
          <p:cNvSpPr txBox="1"/>
          <p:nvPr/>
        </p:nvSpPr>
        <p:spPr>
          <a:xfrm>
            <a:off x="2020337" y="5478931"/>
            <a:ext cx="6476662" cy="492443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r>
              <a:rPr lang="en-US" sz="1300" dirty="0"/>
              <a:t>A five-year hold and conservative exit cap provide room to extend if the sales market is unfavorable.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487BC16-04EB-40E6-B27E-70B1E84D4E14}"/>
              </a:ext>
            </a:extLst>
          </p:cNvPr>
          <p:cNvCxnSpPr>
            <a:cxnSpLocks/>
          </p:cNvCxnSpPr>
          <p:nvPr/>
        </p:nvCxnSpPr>
        <p:spPr>
          <a:xfrm>
            <a:off x="1786759" y="3313582"/>
            <a:ext cx="687101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BE69F0-A2E7-4757-9DDF-024BF1D8E875}"/>
              </a:ext>
            </a:extLst>
          </p:cNvPr>
          <p:cNvCxnSpPr>
            <a:cxnSpLocks/>
          </p:cNvCxnSpPr>
          <p:nvPr/>
        </p:nvCxnSpPr>
        <p:spPr>
          <a:xfrm>
            <a:off x="1786759" y="4002602"/>
            <a:ext cx="687101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614E1E-027E-4482-8A21-677E17E2488A}"/>
              </a:ext>
            </a:extLst>
          </p:cNvPr>
          <p:cNvCxnSpPr>
            <a:cxnSpLocks/>
          </p:cNvCxnSpPr>
          <p:nvPr/>
        </p:nvCxnSpPr>
        <p:spPr>
          <a:xfrm>
            <a:off x="1786759" y="4691622"/>
            <a:ext cx="687101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DAA2DC-80F3-45A1-8733-67F18771D30D}"/>
              </a:ext>
            </a:extLst>
          </p:cNvPr>
          <p:cNvCxnSpPr>
            <a:cxnSpLocks/>
          </p:cNvCxnSpPr>
          <p:nvPr/>
        </p:nvCxnSpPr>
        <p:spPr>
          <a:xfrm>
            <a:off x="1786759" y="5380641"/>
            <a:ext cx="687101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2262755-580C-47B6-B655-8D8AC5BC83E2}"/>
              </a:ext>
            </a:extLst>
          </p:cNvPr>
          <p:cNvSpPr/>
          <p:nvPr/>
        </p:nvSpPr>
        <p:spPr>
          <a:xfrm>
            <a:off x="8988599" y="2036444"/>
            <a:ext cx="2908433" cy="4000138"/>
          </a:xfrm>
          <a:prstGeom prst="roundRect">
            <a:avLst>
              <a:gd name="adj" fmla="val 9474"/>
            </a:avLst>
          </a:prstGeom>
          <a:solidFill>
            <a:schemeClr val="accent2"/>
          </a:solidFill>
          <a:ln w="28917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B936738-7D6B-4032-9209-C56BA6387D7F}"/>
              </a:ext>
            </a:extLst>
          </p:cNvPr>
          <p:cNvSpPr/>
          <p:nvPr/>
        </p:nvSpPr>
        <p:spPr>
          <a:xfrm>
            <a:off x="8988599" y="2036444"/>
            <a:ext cx="2908433" cy="3953841"/>
          </a:xfrm>
          <a:prstGeom prst="roundRect">
            <a:avLst>
              <a:gd name="adj" fmla="val 9474"/>
            </a:avLst>
          </a:prstGeom>
          <a:solidFill>
            <a:srgbClr val="FFFFFF"/>
          </a:solidFill>
          <a:ln w="28917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29" name="Isosceles Triangle 5">
            <a:extLst>
              <a:ext uri="{FF2B5EF4-FFF2-40B4-BE49-F238E27FC236}">
                <a16:creationId xmlns:a16="http://schemas.microsoft.com/office/drawing/2014/main" id="{CC228983-8709-4183-B215-6E16DE1EE0C5}"/>
              </a:ext>
            </a:extLst>
          </p:cNvPr>
          <p:cNvSpPr/>
          <p:nvPr/>
        </p:nvSpPr>
        <p:spPr>
          <a:xfrm rot="5400000">
            <a:off x="10820862" y="1942245"/>
            <a:ext cx="242898" cy="201225"/>
          </a:xfrm>
          <a:custGeom>
            <a:avLst/>
            <a:gdLst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" h="170793">
                <a:moveTo>
                  <a:pt x="0" y="170793"/>
                </a:moveTo>
                <a:cubicBezTo>
                  <a:pt x="68742" y="125769"/>
                  <a:pt x="80331" y="56931"/>
                  <a:pt x="99060" y="0"/>
                </a:cubicBezTo>
                <a:cubicBezTo>
                  <a:pt x="113033" y="59313"/>
                  <a:pt x="127003" y="116243"/>
                  <a:pt x="198120" y="170793"/>
                </a:cubicBezTo>
                <a:lnTo>
                  <a:pt x="0" y="170793"/>
                </a:lnTo>
                <a:close/>
              </a:path>
            </a:pathLst>
          </a:custGeom>
          <a:solidFill>
            <a:schemeClr val="accent1"/>
          </a:solidFill>
          <a:ln w="16386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799" tIns="138799" rIns="138799" bIns="138799" rtlCol="0" anchor="ctr"/>
          <a:lstStyle/>
          <a:p>
            <a:pPr algn="ctr">
              <a:lnSpc>
                <a:spcPct val="95000"/>
              </a:lnSpc>
            </a:pPr>
            <a:endParaRPr lang="en-US" sz="1200" kern="0" dirty="0">
              <a:solidFill>
                <a:schemeClr val="bg1"/>
              </a:solidFill>
            </a:endParaRPr>
          </a:p>
        </p:txBody>
      </p:sp>
      <p:sp>
        <p:nvSpPr>
          <p:cNvPr id="30" name="Isosceles Triangle 5">
            <a:extLst>
              <a:ext uri="{FF2B5EF4-FFF2-40B4-BE49-F238E27FC236}">
                <a16:creationId xmlns:a16="http://schemas.microsoft.com/office/drawing/2014/main" id="{B37E810C-FDE0-4A6D-912C-221C4C306F82}"/>
              </a:ext>
            </a:extLst>
          </p:cNvPr>
          <p:cNvSpPr/>
          <p:nvPr/>
        </p:nvSpPr>
        <p:spPr>
          <a:xfrm rot="16200000" flipH="1">
            <a:off x="9821871" y="1942248"/>
            <a:ext cx="242898" cy="201225"/>
          </a:xfrm>
          <a:custGeom>
            <a:avLst/>
            <a:gdLst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  <a:gd name="connsiteX0" fmla="*/ 0 w 198120"/>
              <a:gd name="connsiteY0" fmla="*/ 170793 h 170793"/>
              <a:gd name="connsiteX1" fmla="*/ 99060 w 198120"/>
              <a:gd name="connsiteY1" fmla="*/ 0 h 170793"/>
              <a:gd name="connsiteX2" fmla="*/ 198120 w 198120"/>
              <a:gd name="connsiteY2" fmla="*/ 170793 h 170793"/>
              <a:gd name="connsiteX3" fmla="*/ 0 w 198120"/>
              <a:gd name="connsiteY3" fmla="*/ 170793 h 17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" h="170793">
                <a:moveTo>
                  <a:pt x="0" y="170793"/>
                </a:moveTo>
                <a:cubicBezTo>
                  <a:pt x="68742" y="125769"/>
                  <a:pt x="80331" y="56931"/>
                  <a:pt x="99060" y="0"/>
                </a:cubicBezTo>
                <a:cubicBezTo>
                  <a:pt x="113033" y="59313"/>
                  <a:pt x="127003" y="116243"/>
                  <a:pt x="198120" y="170793"/>
                </a:cubicBezTo>
                <a:lnTo>
                  <a:pt x="0" y="170793"/>
                </a:lnTo>
                <a:close/>
              </a:path>
            </a:pathLst>
          </a:custGeom>
          <a:solidFill>
            <a:schemeClr val="accent1"/>
          </a:solidFill>
          <a:ln w="16386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799" tIns="138799" rIns="138799" bIns="138799" rtlCol="0" anchor="ctr"/>
          <a:lstStyle/>
          <a:p>
            <a:pPr algn="ctr">
              <a:lnSpc>
                <a:spcPct val="95000"/>
              </a:lnSpc>
            </a:pPr>
            <a:endParaRPr lang="en-US" sz="1200" kern="0" dirty="0">
              <a:solidFill>
                <a:schemeClr val="bg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D01D5B3-1B99-4164-B94E-7D4883194E47}"/>
              </a:ext>
            </a:extLst>
          </p:cNvPr>
          <p:cNvSpPr/>
          <p:nvPr/>
        </p:nvSpPr>
        <p:spPr>
          <a:xfrm>
            <a:off x="10021667" y="1624855"/>
            <a:ext cx="836004" cy="836004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l="100000" t="100000"/>
            </a:path>
          </a:gradFill>
          <a:ln w="28917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tx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5105AC4-463E-4432-8E2C-DE8992240862}"/>
              </a:ext>
            </a:extLst>
          </p:cNvPr>
          <p:cNvSpPr/>
          <p:nvPr/>
        </p:nvSpPr>
        <p:spPr>
          <a:xfrm>
            <a:off x="10153267" y="1757938"/>
            <a:ext cx="572803" cy="574432"/>
          </a:xfrm>
          <a:prstGeom prst="ellipse">
            <a:avLst/>
          </a:prstGeom>
          <a:solidFill>
            <a:schemeClr val="accent1"/>
          </a:solidFill>
          <a:ln w="25400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33E620C-78A3-4A2C-A760-E4EC818A7689}"/>
              </a:ext>
            </a:extLst>
          </p:cNvPr>
          <p:cNvGrpSpPr/>
          <p:nvPr/>
        </p:nvGrpSpPr>
        <p:grpSpPr>
          <a:xfrm>
            <a:off x="10180426" y="1786127"/>
            <a:ext cx="518484" cy="518054"/>
            <a:chOff x="2962542" y="861060"/>
            <a:chExt cx="633600" cy="633600"/>
          </a:xfrm>
          <a:solidFill>
            <a:schemeClr val="bg1"/>
          </a:solidFill>
        </p:grpSpPr>
        <p:sp>
          <p:nvSpPr>
            <p:cNvPr id="62" name="Google Shape;570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571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E7FFB1B-29FD-4FF9-8789-C44466EABB96}"/>
              </a:ext>
            </a:extLst>
          </p:cNvPr>
          <p:cNvSpPr txBox="1"/>
          <p:nvPr/>
        </p:nvSpPr>
        <p:spPr>
          <a:xfrm>
            <a:off x="9255760" y="2969071"/>
            <a:ext cx="246888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cs typeface="Calibri" panose="020F0502020204030204" pitchFamily="34" charset="0"/>
              </a:rPr>
              <a:t>Each risk is actively monitored with quarterly investor reporting.</a:t>
            </a:r>
          </a:p>
          <a:p>
            <a:pPr marL="176213" indent="-176213"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cs typeface="Calibri" panose="020F0502020204030204" pitchFamily="34" charset="0"/>
              </a:rPr>
              <a:t>Our below-replacement-cost basis is the largest protection against downside.</a:t>
            </a:r>
          </a:p>
          <a:p>
            <a:pPr marL="176213" indent="-176213"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cs typeface="Calibri" panose="020F0502020204030204" pitchFamily="34" charset="0"/>
              </a:rPr>
              <a:t>Reserves and undrawn capacity cushion timing and capex variability.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C860969-359E-4298-B44E-6BE936C04691}"/>
              </a:ext>
            </a:extLst>
          </p:cNvPr>
          <p:cNvSpPr/>
          <p:nvPr/>
        </p:nvSpPr>
        <p:spPr>
          <a:xfrm>
            <a:off x="9288229" y="2560201"/>
            <a:ext cx="2403941" cy="42889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+mn-lt"/>
              </a:rPr>
              <a:t>HOW WE MANAGE IT</a:t>
            </a:r>
            <a:endParaRPr lang="en-PH" sz="1600" dirty="0">
              <a:solidFill>
                <a:schemeClr val="accent1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95FB16C-5E31-431A-B28A-C5DCF636544F}"/>
              </a:ext>
            </a:extLst>
          </p:cNvPr>
          <p:cNvGrpSpPr/>
          <p:nvPr/>
        </p:nvGrpSpPr>
        <p:grpSpPr>
          <a:xfrm>
            <a:off x="127493" y="2118454"/>
            <a:ext cx="334950" cy="334672"/>
            <a:chOff x="5227152" y="5358687"/>
            <a:chExt cx="633600" cy="633600"/>
          </a:xfrm>
          <a:solidFill>
            <a:schemeClr val="bg1"/>
          </a:solidFill>
        </p:grpSpPr>
        <p:sp>
          <p:nvSpPr>
            <p:cNvPr id="64" name="Google Shape;722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723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631E1F8-9873-4402-9688-5C158E45D952}"/>
              </a:ext>
            </a:extLst>
          </p:cNvPr>
          <p:cNvGrpSpPr/>
          <p:nvPr/>
        </p:nvGrpSpPr>
        <p:grpSpPr>
          <a:xfrm>
            <a:off x="127493" y="2806326"/>
            <a:ext cx="334950" cy="334672"/>
            <a:chOff x="4094847" y="861060"/>
            <a:chExt cx="633600" cy="633600"/>
          </a:xfrm>
          <a:solidFill>
            <a:schemeClr val="bg1"/>
          </a:solidFill>
        </p:grpSpPr>
        <p:sp>
          <p:nvSpPr>
            <p:cNvPr id="66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DA4C5C-B994-492F-87B2-3C72D5E693FA}"/>
              </a:ext>
            </a:extLst>
          </p:cNvPr>
          <p:cNvGrpSpPr/>
          <p:nvPr/>
        </p:nvGrpSpPr>
        <p:grpSpPr>
          <a:xfrm>
            <a:off x="127493" y="3494198"/>
            <a:ext cx="334950" cy="334672"/>
            <a:chOff x="5227152" y="4459160"/>
            <a:chExt cx="633600" cy="633600"/>
          </a:xfrm>
          <a:solidFill>
            <a:schemeClr val="bg1"/>
          </a:solidFill>
        </p:grpSpPr>
        <p:sp>
          <p:nvSpPr>
            <p:cNvPr id="68" name="Google Shape;683;p7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789" y="6023"/>
                  </a:moveTo>
                  <a:lnTo>
                    <a:pt x="5790" y="6053"/>
                  </a:lnTo>
                  <a:lnTo>
                    <a:pt x="5789" y="6083"/>
                  </a:lnTo>
                  <a:lnTo>
                    <a:pt x="5788" y="6112"/>
                  </a:lnTo>
                  <a:lnTo>
                    <a:pt x="5785" y="6142"/>
                  </a:lnTo>
                  <a:lnTo>
                    <a:pt x="5781" y="6171"/>
                  </a:lnTo>
                  <a:lnTo>
                    <a:pt x="5776" y="6200"/>
                  </a:lnTo>
                  <a:lnTo>
                    <a:pt x="5770" y="6229"/>
                  </a:lnTo>
                  <a:lnTo>
                    <a:pt x="5763" y="6258"/>
                  </a:lnTo>
                  <a:lnTo>
                    <a:pt x="5755" y="6286"/>
                  </a:lnTo>
                  <a:lnTo>
                    <a:pt x="5745" y="6314"/>
                  </a:lnTo>
                  <a:lnTo>
                    <a:pt x="5735" y="6342"/>
                  </a:lnTo>
                  <a:lnTo>
                    <a:pt x="5724" y="6369"/>
                  </a:lnTo>
                  <a:lnTo>
                    <a:pt x="5712" y="6396"/>
                  </a:lnTo>
                  <a:lnTo>
                    <a:pt x="5698" y="6422"/>
                  </a:lnTo>
                  <a:lnTo>
                    <a:pt x="5684" y="6448"/>
                  </a:lnTo>
                  <a:lnTo>
                    <a:pt x="5669" y="6473"/>
                  </a:lnTo>
                  <a:lnTo>
                    <a:pt x="5653" y="6498"/>
                  </a:lnTo>
                  <a:lnTo>
                    <a:pt x="5635" y="6522"/>
                  </a:lnTo>
                  <a:lnTo>
                    <a:pt x="5618" y="6546"/>
                  </a:lnTo>
                  <a:lnTo>
                    <a:pt x="5599" y="6568"/>
                  </a:lnTo>
                  <a:lnTo>
                    <a:pt x="5579" y="6590"/>
                  </a:lnTo>
                  <a:lnTo>
                    <a:pt x="5559" y="6612"/>
                  </a:lnTo>
                  <a:lnTo>
                    <a:pt x="5537" y="6632"/>
                  </a:lnTo>
                  <a:lnTo>
                    <a:pt x="5515" y="6652"/>
                  </a:lnTo>
                  <a:lnTo>
                    <a:pt x="5493" y="6671"/>
                  </a:lnTo>
                  <a:lnTo>
                    <a:pt x="5469" y="6688"/>
                  </a:lnTo>
                  <a:lnTo>
                    <a:pt x="5445" y="6706"/>
                  </a:lnTo>
                  <a:lnTo>
                    <a:pt x="5420" y="6722"/>
                  </a:lnTo>
                  <a:lnTo>
                    <a:pt x="5395" y="6737"/>
                  </a:lnTo>
                  <a:lnTo>
                    <a:pt x="5369" y="6751"/>
                  </a:lnTo>
                  <a:lnTo>
                    <a:pt x="5343" y="6765"/>
                  </a:lnTo>
                  <a:lnTo>
                    <a:pt x="5316" y="6777"/>
                  </a:lnTo>
                  <a:lnTo>
                    <a:pt x="5289" y="6789"/>
                  </a:lnTo>
                  <a:lnTo>
                    <a:pt x="5261" y="6799"/>
                  </a:lnTo>
                  <a:lnTo>
                    <a:pt x="5250" y="6802"/>
                  </a:lnTo>
                  <a:lnTo>
                    <a:pt x="5250" y="7765"/>
                  </a:lnTo>
                  <a:lnTo>
                    <a:pt x="5248" y="7798"/>
                  </a:lnTo>
                  <a:lnTo>
                    <a:pt x="5241" y="7830"/>
                  </a:lnTo>
                  <a:lnTo>
                    <a:pt x="5231" y="7861"/>
                  </a:lnTo>
                  <a:lnTo>
                    <a:pt x="5217" y="7890"/>
                  </a:lnTo>
                  <a:lnTo>
                    <a:pt x="5198" y="7917"/>
                  </a:lnTo>
                  <a:lnTo>
                    <a:pt x="5177" y="7942"/>
                  </a:lnTo>
                  <a:lnTo>
                    <a:pt x="5152" y="7963"/>
                  </a:lnTo>
                  <a:lnTo>
                    <a:pt x="5125" y="7982"/>
                  </a:lnTo>
                  <a:lnTo>
                    <a:pt x="5096" y="7996"/>
                  </a:lnTo>
                  <a:lnTo>
                    <a:pt x="5065" y="8006"/>
                  </a:lnTo>
                  <a:lnTo>
                    <a:pt x="5033" y="8013"/>
                  </a:lnTo>
                  <a:lnTo>
                    <a:pt x="5000" y="8015"/>
                  </a:lnTo>
                  <a:lnTo>
                    <a:pt x="4967" y="8013"/>
                  </a:lnTo>
                  <a:lnTo>
                    <a:pt x="4935" y="8006"/>
                  </a:lnTo>
                  <a:lnTo>
                    <a:pt x="4904" y="7996"/>
                  </a:lnTo>
                  <a:lnTo>
                    <a:pt x="4875" y="7982"/>
                  </a:lnTo>
                  <a:lnTo>
                    <a:pt x="4848" y="7963"/>
                  </a:lnTo>
                  <a:lnTo>
                    <a:pt x="4823" y="7942"/>
                  </a:lnTo>
                  <a:lnTo>
                    <a:pt x="4802" y="7917"/>
                  </a:lnTo>
                  <a:lnTo>
                    <a:pt x="4783" y="7890"/>
                  </a:lnTo>
                  <a:lnTo>
                    <a:pt x="4769" y="7861"/>
                  </a:lnTo>
                  <a:lnTo>
                    <a:pt x="4759" y="7830"/>
                  </a:lnTo>
                  <a:lnTo>
                    <a:pt x="4752" y="7798"/>
                  </a:lnTo>
                  <a:lnTo>
                    <a:pt x="4750" y="7765"/>
                  </a:lnTo>
                  <a:lnTo>
                    <a:pt x="4750" y="6802"/>
                  </a:lnTo>
                  <a:lnTo>
                    <a:pt x="4739" y="6799"/>
                  </a:lnTo>
                  <a:lnTo>
                    <a:pt x="4711" y="6789"/>
                  </a:lnTo>
                  <a:lnTo>
                    <a:pt x="4684" y="6777"/>
                  </a:lnTo>
                  <a:lnTo>
                    <a:pt x="4657" y="6765"/>
                  </a:lnTo>
                  <a:lnTo>
                    <a:pt x="4631" y="6751"/>
                  </a:lnTo>
                  <a:lnTo>
                    <a:pt x="4605" y="6737"/>
                  </a:lnTo>
                  <a:lnTo>
                    <a:pt x="4580" y="6722"/>
                  </a:lnTo>
                  <a:lnTo>
                    <a:pt x="4555" y="6706"/>
                  </a:lnTo>
                  <a:lnTo>
                    <a:pt x="4531" y="6688"/>
                  </a:lnTo>
                  <a:lnTo>
                    <a:pt x="4507" y="6671"/>
                  </a:lnTo>
                  <a:lnTo>
                    <a:pt x="4485" y="6652"/>
                  </a:lnTo>
                  <a:lnTo>
                    <a:pt x="4463" y="6632"/>
                  </a:lnTo>
                  <a:lnTo>
                    <a:pt x="4441" y="6612"/>
                  </a:lnTo>
                  <a:lnTo>
                    <a:pt x="4421" y="6590"/>
                  </a:lnTo>
                  <a:lnTo>
                    <a:pt x="4401" y="6568"/>
                  </a:lnTo>
                  <a:lnTo>
                    <a:pt x="4382" y="6546"/>
                  </a:lnTo>
                  <a:lnTo>
                    <a:pt x="4365" y="6522"/>
                  </a:lnTo>
                  <a:lnTo>
                    <a:pt x="4347" y="6498"/>
                  </a:lnTo>
                  <a:lnTo>
                    <a:pt x="4331" y="6473"/>
                  </a:lnTo>
                  <a:lnTo>
                    <a:pt x="4316" y="6448"/>
                  </a:lnTo>
                  <a:lnTo>
                    <a:pt x="4302" y="6422"/>
                  </a:lnTo>
                  <a:lnTo>
                    <a:pt x="4288" y="6396"/>
                  </a:lnTo>
                  <a:lnTo>
                    <a:pt x="4276" y="6369"/>
                  </a:lnTo>
                  <a:lnTo>
                    <a:pt x="4265" y="6342"/>
                  </a:lnTo>
                  <a:lnTo>
                    <a:pt x="4255" y="6314"/>
                  </a:lnTo>
                  <a:lnTo>
                    <a:pt x="4245" y="6286"/>
                  </a:lnTo>
                  <a:lnTo>
                    <a:pt x="4237" y="6258"/>
                  </a:lnTo>
                  <a:lnTo>
                    <a:pt x="4230" y="6229"/>
                  </a:lnTo>
                  <a:lnTo>
                    <a:pt x="4224" y="6200"/>
                  </a:lnTo>
                  <a:lnTo>
                    <a:pt x="4219" y="6171"/>
                  </a:lnTo>
                  <a:lnTo>
                    <a:pt x="4215" y="6142"/>
                  </a:lnTo>
                  <a:lnTo>
                    <a:pt x="4212" y="6112"/>
                  </a:lnTo>
                  <a:lnTo>
                    <a:pt x="4211" y="6083"/>
                  </a:lnTo>
                  <a:lnTo>
                    <a:pt x="4210" y="6053"/>
                  </a:lnTo>
                  <a:lnTo>
                    <a:pt x="4211" y="6023"/>
                  </a:lnTo>
                  <a:lnTo>
                    <a:pt x="4212" y="5994"/>
                  </a:lnTo>
                  <a:lnTo>
                    <a:pt x="4215" y="5965"/>
                  </a:lnTo>
                  <a:lnTo>
                    <a:pt x="4219" y="5935"/>
                  </a:lnTo>
                  <a:lnTo>
                    <a:pt x="4224" y="5906"/>
                  </a:lnTo>
                  <a:lnTo>
                    <a:pt x="4230" y="5877"/>
                  </a:lnTo>
                  <a:lnTo>
                    <a:pt x="4237" y="5849"/>
                  </a:lnTo>
                  <a:lnTo>
                    <a:pt x="4245" y="5820"/>
                  </a:lnTo>
                  <a:lnTo>
                    <a:pt x="4255" y="5792"/>
                  </a:lnTo>
                  <a:lnTo>
                    <a:pt x="4265" y="5765"/>
                  </a:lnTo>
                  <a:lnTo>
                    <a:pt x="4276" y="5737"/>
                  </a:lnTo>
                  <a:lnTo>
                    <a:pt x="4288" y="5710"/>
                  </a:lnTo>
                  <a:lnTo>
                    <a:pt x="4302" y="5684"/>
                  </a:lnTo>
                  <a:lnTo>
                    <a:pt x="4316" y="5658"/>
                  </a:lnTo>
                  <a:lnTo>
                    <a:pt x="4331" y="5633"/>
                  </a:lnTo>
                  <a:lnTo>
                    <a:pt x="4347" y="5608"/>
                  </a:lnTo>
                  <a:lnTo>
                    <a:pt x="4365" y="5584"/>
                  </a:lnTo>
                  <a:lnTo>
                    <a:pt x="4382" y="5560"/>
                  </a:lnTo>
                  <a:lnTo>
                    <a:pt x="4401" y="5538"/>
                  </a:lnTo>
                  <a:lnTo>
                    <a:pt x="4421" y="5516"/>
                  </a:lnTo>
                  <a:lnTo>
                    <a:pt x="4441" y="5495"/>
                  </a:lnTo>
                  <a:lnTo>
                    <a:pt x="4463" y="5474"/>
                  </a:lnTo>
                  <a:lnTo>
                    <a:pt x="4485" y="5455"/>
                  </a:lnTo>
                  <a:lnTo>
                    <a:pt x="4507" y="5436"/>
                  </a:lnTo>
                  <a:lnTo>
                    <a:pt x="4531" y="5418"/>
                  </a:lnTo>
                  <a:lnTo>
                    <a:pt x="4555" y="5401"/>
                  </a:lnTo>
                  <a:lnTo>
                    <a:pt x="4580" y="5384"/>
                  </a:lnTo>
                  <a:lnTo>
                    <a:pt x="4605" y="5369"/>
                  </a:lnTo>
                  <a:lnTo>
                    <a:pt x="4631" y="5355"/>
                  </a:lnTo>
                  <a:lnTo>
                    <a:pt x="4657" y="5341"/>
                  </a:lnTo>
                  <a:lnTo>
                    <a:pt x="4684" y="5329"/>
                  </a:lnTo>
                  <a:lnTo>
                    <a:pt x="4711" y="5318"/>
                  </a:lnTo>
                  <a:lnTo>
                    <a:pt x="4739" y="5308"/>
                  </a:lnTo>
                  <a:lnTo>
                    <a:pt x="4767" y="5298"/>
                  </a:lnTo>
                  <a:lnTo>
                    <a:pt x="4795" y="5290"/>
                  </a:lnTo>
                  <a:lnTo>
                    <a:pt x="4824" y="5283"/>
                  </a:lnTo>
                  <a:lnTo>
                    <a:pt x="4853" y="5277"/>
                  </a:lnTo>
                  <a:lnTo>
                    <a:pt x="4882" y="5272"/>
                  </a:lnTo>
                  <a:lnTo>
                    <a:pt x="4911" y="5268"/>
                  </a:lnTo>
                  <a:lnTo>
                    <a:pt x="4941" y="5265"/>
                  </a:lnTo>
                  <a:lnTo>
                    <a:pt x="4970" y="5264"/>
                  </a:lnTo>
                  <a:lnTo>
                    <a:pt x="5000" y="5263"/>
                  </a:lnTo>
                  <a:lnTo>
                    <a:pt x="5030" y="5264"/>
                  </a:lnTo>
                  <a:lnTo>
                    <a:pt x="5059" y="5265"/>
                  </a:lnTo>
                  <a:lnTo>
                    <a:pt x="5089" y="5268"/>
                  </a:lnTo>
                  <a:lnTo>
                    <a:pt x="5118" y="5272"/>
                  </a:lnTo>
                  <a:lnTo>
                    <a:pt x="5147" y="5277"/>
                  </a:lnTo>
                  <a:lnTo>
                    <a:pt x="5176" y="5283"/>
                  </a:lnTo>
                  <a:lnTo>
                    <a:pt x="5205" y="5290"/>
                  </a:lnTo>
                  <a:lnTo>
                    <a:pt x="5233" y="5298"/>
                  </a:lnTo>
                  <a:lnTo>
                    <a:pt x="5261" y="5308"/>
                  </a:lnTo>
                  <a:lnTo>
                    <a:pt x="5289" y="5318"/>
                  </a:lnTo>
                  <a:lnTo>
                    <a:pt x="5316" y="5329"/>
                  </a:lnTo>
                  <a:lnTo>
                    <a:pt x="5343" y="5341"/>
                  </a:lnTo>
                  <a:lnTo>
                    <a:pt x="5369" y="5355"/>
                  </a:lnTo>
                  <a:lnTo>
                    <a:pt x="5395" y="5369"/>
                  </a:lnTo>
                  <a:lnTo>
                    <a:pt x="5420" y="5384"/>
                  </a:lnTo>
                  <a:lnTo>
                    <a:pt x="5445" y="5401"/>
                  </a:lnTo>
                  <a:lnTo>
                    <a:pt x="5469" y="5418"/>
                  </a:lnTo>
                  <a:lnTo>
                    <a:pt x="5493" y="5436"/>
                  </a:lnTo>
                  <a:lnTo>
                    <a:pt x="5515" y="5455"/>
                  </a:lnTo>
                  <a:lnTo>
                    <a:pt x="5537" y="5474"/>
                  </a:lnTo>
                  <a:lnTo>
                    <a:pt x="5559" y="5495"/>
                  </a:lnTo>
                  <a:lnTo>
                    <a:pt x="5579" y="5516"/>
                  </a:lnTo>
                  <a:lnTo>
                    <a:pt x="5599" y="5538"/>
                  </a:lnTo>
                  <a:lnTo>
                    <a:pt x="5618" y="5560"/>
                  </a:lnTo>
                  <a:lnTo>
                    <a:pt x="5635" y="5584"/>
                  </a:lnTo>
                  <a:lnTo>
                    <a:pt x="5653" y="5608"/>
                  </a:lnTo>
                  <a:lnTo>
                    <a:pt x="5669" y="5633"/>
                  </a:lnTo>
                  <a:lnTo>
                    <a:pt x="5684" y="5658"/>
                  </a:lnTo>
                  <a:lnTo>
                    <a:pt x="5698" y="5684"/>
                  </a:lnTo>
                  <a:lnTo>
                    <a:pt x="5712" y="5710"/>
                  </a:lnTo>
                  <a:lnTo>
                    <a:pt x="5724" y="5737"/>
                  </a:lnTo>
                  <a:lnTo>
                    <a:pt x="5735" y="5765"/>
                  </a:lnTo>
                  <a:lnTo>
                    <a:pt x="5745" y="5792"/>
                  </a:lnTo>
                  <a:lnTo>
                    <a:pt x="5755" y="5820"/>
                  </a:lnTo>
                  <a:lnTo>
                    <a:pt x="5763" y="5849"/>
                  </a:lnTo>
                  <a:lnTo>
                    <a:pt x="5770" y="5877"/>
                  </a:lnTo>
                  <a:lnTo>
                    <a:pt x="5776" y="5906"/>
                  </a:lnTo>
                  <a:lnTo>
                    <a:pt x="5781" y="5935"/>
                  </a:lnTo>
                  <a:lnTo>
                    <a:pt x="5785" y="5965"/>
                  </a:lnTo>
                  <a:lnTo>
                    <a:pt x="5788" y="5994"/>
                  </a:lnTo>
                  <a:lnTo>
                    <a:pt x="5789" y="60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84;p7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093" y="2893"/>
                  </a:moveTo>
                  <a:lnTo>
                    <a:pt x="7093" y="3960"/>
                  </a:lnTo>
                  <a:lnTo>
                    <a:pt x="7370" y="3960"/>
                  </a:lnTo>
                  <a:lnTo>
                    <a:pt x="7375" y="3960"/>
                  </a:lnTo>
                  <a:lnTo>
                    <a:pt x="7404" y="3961"/>
                  </a:lnTo>
                  <a:lnTo>
                    <a:pt x="7414" y="3961"/>
                  </a:lnTo>
                  <a:lnTo>
                    <a:pt x="7444" y="3963"/>
                  </a:lnTo>
                  <a:lnTo>
                    <a:pt x="7453" y="3963"/>
                  </a:lnTo>
                  <a:lnTo>
                    <a:pt x="7482" y="3966"/>
                  </a:lnTo>
                  <a:lnTo>
                    <a:pt x="7492" y="3967"/>
                  </a:lnTo>
                  <a:lnTo>
                    <a:pt x="7521" y="3971"/>
                  </a:lnTo>
                  <a:lnTo>
                    <a:pt x="7530" y="3973"/>
                  </a:lnTo>
                  <a:lnTo>
                    <a:pt x="7559" y="3978"/>
                  </a:lnTo>
                  <a:lnTo>
                    <a:pt x="7569" y="3979"/>
                  </a:lnTo>
                  <a:lnTo>
                    <a:pt x="7597" y="3985"/>
                  </a:lnTo>
                  <a:lnTo>
                    <a:pt x="7607" y="3987"/>
                  </a:lnTo>
                  <a:lnTo>
                    <a:pt x="7635" y="3995"/>
                  </a:lnTo>
                  <a:lnTo>
                    <a:pt x="7644" y="3997"/>
                  </a:lnTo>
                  <a:lnTo>
                    <a:pt x="7672" y="4005"/>
                  </a:lnTo>
                  <a:lnTo>
                    <a:pt x="7681" y="4008"/>
                  </a:lnTo>
                  <a:lnTo>
                    <a:pt x="7709" y="4017"/>
                  </a:lnTo>
                  <a:lnTo>
                    <a:pt x="7718" y="4020"/>
                  </a:lnTo>
                  <a:lnTo>
                    <a:pt x="7746" y="4030"/>
                  </a:lnTo>
                  <a:lnTo>
                    <a:pt x="7754" y="4034"/>
                  </a:lnTo>
                  <a:lnTo>
                    <a:pt x="7781" y="4045"/>
                  </a:lnTo>
                  <a:lnTo>
                    <a:pt x="7790" y="4049"/>
                  </a:lnTo>
                  <a:lnTo>
                    <a:pt x="7817" y="4061"/>
                  </a:lnTo>
                  <a:lnTo>
                    <a:pt x="7825" y="4065"/>
                  </a:lnTo>
                  <a:lnTo>
                    <a:pt x="7851" y="4078"/>
                  </a:lnTo>
                  <a:lnTo>
                    <a:pt x="7860" y="4083"/>
                  </a:lnTo>
                  <a:lnTo>
                    <a:pt x="7886" y="4097"/>
                  </a:lnTo>
                  <a:lnTo>
                    <a:pt x="7894" y="4102"/>
                  </a:lnTo>
                  <a:lnTo>
                    <a:pt x="7919" y="4117"/>
                  </a:lnTo>
                  <a:lnTo>
                    <a:pt x="7927" y="4122"/>
                  </a:lnTo>
                  <a:lnTo>
                    <a:pt x="7952" y="4138"/>
                  </a:lnTo>
                  <a:lnTo>
                    <a:pt x="7960" y="4143"/>
                  </a:lnTo>
                  <a:lnTo>
                    <a:pt x="7984" y="4161"/>
                  </a:lnTo>
                  <a:lnTo>
                    <a:pt x="7991" y="4166"/>
                  </a:lnTo>
                  <a:lnTo>
                    <a:pt x="8015" y="4184"/>
                  </a:lnTo>
                  <a:lnTo>
                    <a:pt x="8022" y="4190"/>
                  </a:lnTo>
                  <a:lnTo>
                    <a:pt x="8045" y="4209"/>
                  </a:lnTo>
                  <a:lnTo>
                    <a:pt x="8052" y="4215"/>
                  </a:lnTo>
                  <a:lnTo>
                    <a:pt x="8074" y="4235"/>
                  </a:lnTo>
                  <a:lnTo>
                    <a:pt x="8081" y="4241"/>
                  </a:lnTo>
                  <a:lnTo>
                    <a:pt x="8102" y="4261"/>
                  </a:lnTo>
                  <a:lnTo>
                    <a:pt x="8109" y="4268"/>
                  </a:lnTo>
                  <a:lnTo>
                    <a:pt x="8129" y="4289"/>
                  </a:lnTo>
                  <a:lnTo>
                    <a:pt x="8135" y="4296"/>
                  </a:lnTo>
                  <a:lnTo>
                    <a:pt x="8155" y="4318"/>
                  </a:lnTo>
                  <a:lnTo>
                    <a:pt x="8161" y="4325"/>
                  </a:lnTo>
                  <a:lnTo>
                    <a:pt x="8180" y="4348"/>
                  </a:lnTo>
                  <a:lnTo>
                    <a:pt x="8186" y="4355"/>
                  </a:lnTo>
                  <a:lnTo>
                    <a:pt x="8204" y="4379"/>
                  </a:lnTo>
                  <a:lnTo>
                    <a:pt x="8209" y="4386"/>
                  </a:lnTo>
                  <a:lnTo>
                    <a:pt x="8227" y="4410"/>
                  </a:lnTo>
                  <a:lnTo>
                    <a:pt x="8232" y="4418"/>
                  </a:lnTo>
                  <a:lnTo>
                    <a:pt x="8248" y="4443"/>
                  </a:lnTo>
                  <a:lnTo>
                    <a:pt x="8253" y="4451"/>
                  </a:lnTo>
                  <a:lnTo>
                    <a:pt x="8268" y="4476"/>
                  </a:lnTo>
                  <a:lnTo>
                    <a:pt x="8273" y="4484"/>
                  </a:lnTo>
                  <a:lnTo>
                    <a:pt x="8287" y="4510"/>
                  </a:lnTo>
                  <a:lnTo>
                    <a:pt x="8292" y="4519"/>
                  </a:lnTo>
                  <a:lnTo>
                    <a:pt x="8305" y="4545"/>
                  </a:lnTo>
                  <a:lnTo>
                    <a:pt x="8309" y="4553"/>
                  </a:lnTo>
                  <a:lnTo>
                    <a:pt x="8321" y="4580"/>
                  </a:lnTo>
                  <a:lnTo>
                    <a:pt x="8325" y="4589"/>
                  </a:lnTo>
                  <a:lnTo>
                    <a:pt x="8336" y="4616"/>
                  </a:lnTo>
                  <a:lnTo>
                    <a:pt x="8340" y="4624"/>
                  </a:lnTo>
                  <a:lnTo>
                    <a:pt x="8350" y="4652"/>
                  </a:lnTo>
                  <a:lnTo>
                    <a:pt x="8353" y="4661"/>
                  </a:lnTo>
                  <a:lnTo>
                    <a:pt x="8362" y="4689"/>
                  </a:lnTo>
                  <a:lnTo>
                    <a:pt x="8365" y="4698"/>
                  </a:lnTo>
                  <a:lnTo>
                    <a:pt x="8373" y="4726"/>
                  </a:lnTo>
                  <a:lnTo>
                    <a:pt x="8375" y="4735"/>
                  </a:lnTo>
                  <a:lnTo>
                    <a:pt x="8383" y="4763"/>
                  </a:lnTo>
                  <a:lnTo>
                    <a:pt x="8385" y="4773"/>
                  </a:lnTo>
                  <a:lnTo>
                    <a:pt x="8391" y="4801"/>
                  </a:lnTo>
                  <a:lnTo>
                    <a:pt x="8392" y="4811"/>
                  </a:lnTo>
                  <a:lnTo>
                    <a:pt x="8397" y="4840"/>
                  </a:lnTo>
                  <a:lnTo>
                    <a:pt x="8399" y="4849"/>
                  </a:lnTo>
                  <a:lnTo>
                    <a:pt x="8403" y="4878"/>
                  </a:lnTo>
                  <a:lnTo>
                    <a:pt x="8404" y="4888"/>
                  </a:lnTo>
                  <a:lnTo>
                    <a:pt x="8407" y="4917"/>
                  </a:lnTo>
                  <a:lnTo>
                    <a:pt x="8407" y="4926"/>
                  </a:lnTo>
                  <a:lnTo>
                    <a:pt x="8409" y="4956"/>
                  </a:lnTo>
                  <a:lnTo>
                    <a:pt x="8409" y="4966"/>
                  </a:lnTo>
                  <a:lnTo>
                    <a:pt x="8410" y="4995"/>
                  </a:lnTo>
                  <a:lnTo>
                    <a:pt x="8410" y="5000"/>
                  </a:lnTo>
                  <a:lnTo>
                    <a:pt x="8410" y="8160"/>
                  </a:lnTo>
                  <a:lnTo>
                    <a:pt x="8410" y="8165"/>
                  </a:lnTo>
                  <a:lnTo>
                    <a:pt x="8409" y="8194"/>
                  </a:lnTo>
                  <a:lnTo>
                    <a:pt x="8409" y="8204"/>
                  </a:lnTo>
                  <a:lnTo>
                    <a:pt x="8407" y="8234"/>
                  </a:lnTo>
                  <a:lnTo>
                    <a:pt x="8407" y="8243"/>
                  </a:lnTo>
                  <a:lnTo>
                    <a:pt x="8404" y="8272"/>
                  </a:lnTo>
                  <a:lnTo>
                    <a:pt x="8403" y="8282"/>
                  </a:lnTo>
                  <a:lnTo>
                    <a:pt x="8399" y="8311"/>
                  </a:lnTo>
                  <a:lnTo>
                    <a:pt x="8397" y="8320"/>
                  </a:lnTo>
                  <a:lnTo>
                    <a:pt x="8392" y="8349"/>
                  </a:lnTo>
                  <a:lnTo>
                    <a:pt x="8391" y="8359"/>
                  </a:lnTo>
                  <a:lnTo>
                    <a:pt x="8385" y="8387"/>
                  </a:lnTo>
                  <a:lnTo>
                    <a:pt x="8383" y="8397"/>
                  </a:lnTo>
                  <a:lnTo>
                    <a:pt x="8375" y="8425"/>
                  </a:lnTo>
                  <a:lnTo>
                    <a:pt x="8373" y="8434"/>
                  </a:lnTo>
                  <a:lnTo>
                    <a:pt x="8365" y="8462"/>
                  </a:lnTo>
                  <a:lnTo>
                    <a:pt x="8362" y="8471"/>
                  </a:lnTo>
                  <a:lnTo>
                    <a:pt x="8353" y="8499"/>
                  </a:lnTo>
                  <a:lnTo>
                    <a:pt x="8350" y="8508"/>
                  </a:lnTo>
                  <a:lnTo>
                    <a:pt x="8340" y="8536"/>
                  </a:lnTo>
                  <a:lnTo>
                    <a:pt x="8336" y="8544"/>
                  </a:lnTo>
                  <a:lnTo>
                    <a:pt x="8325" y="8571"/>
                  </a:lnTo>
                  <a:lnTo>
                    <a:pt x="8321" y="8580"/>
                  </a:lnTo>
                  <a:lnTo>
                    <a:pt x="8309" y="8607"/>
                  </a:lnTo>
                  <a:lnTo>
                    <a:pt x="8305" y="8615"/>
                  </a:lnTo>
                  <a:lnTo>
                    <a:pt x="8292" y="8641"/>
                  </a:lnTo>
                  <a:lnTo>
                    <a:pt x="8287" y="8650"/>
                  </a:lnTo>
                  <a:lnTo>
                    <a:pt x="8273" y="8676"/>
                  </a:lnTo>
                  <a:lnTo>
                    <a:pt x="8268" y="8684"/>
                  </a:lnTo>
                  <a:lnTo>
                    <a:pt x="8253" y="8709"/>
                  </a:lnTo>
                  <a:lnTo>
                    <a:pt x="8248" y="8717"/>
                  </a:lnTo>
                  <a:lnTo>
                    <a:pt x="8232" y="8742"/>
                  </a:lnTo>
                  <a:lnTo>
                    <a:pt x="8227" y="8750"/>
                  </a:lnTo>
                  <a:lnTo>
                    <a:pt x="8209" y="8774"/>
                  </a:lnTo>
                  <a:lnTo>
                    <a:pt x="8204" y="8781"/>
                  </a:lnTo>
                  <a:lnTo>
                    <a:pt x="8186" y="8805"/>
                  </a:lnTo>
                  <a:lnTo>
                    <a:pt x="8180" y="8812"/>
                  </a:lnTo>
                  <a:lnTo>
                    <a:pt x="8161" y="8835"/>
                  </a:lnTo>
                  <a:lnTo>
                    <a:pt x="8155" y="8842"/>
                  </a:lnTo>
                  <a:lnTo>
                    <a:pt x="8135" y="8864"/>
                  </a:lnTo>
                  <a:lnTo>
                    <a:pt x="8129" y="8871"/>
                  </a:lnTo>
                  <a:lnTo>
                    <a:pt x="8109" y="8892"/>
                  </a:lnTo>
                  <a:lnTo>
                    <a:pt x="8102" y="8899"/>
                  </a:lnTo>
                  <a:lnTo>
                    <a:pt x="8081" y="8919"/>
                  </a:lnTo>
                  <a:lnTo>
                    <a:pt x="8074" y="8925"/>
                  </a:lnTo>
                  <a:lnTo>
                    <a:pt x="8052" y="8945"/>
                  </a:lnTo>
                  <a:lnTo>
                    <a:pt x="8045" y="8951"/>
                  </a:lnTo>
                  <a:lnTo>
                    <a:pt x="8022" y="8970"/>
                  </a:lnTo>
                  <a:lnTo>
                    <a:pt x="8015" y="8976"/>
                  </a:lnTo>
                  <a:lnTo>
                    <a:pt x="7991" y="8994"/>
                  </a:lnTo>
                  <a:lnTo>
                    <a:pt x="7984" y="8999"/>
                  </a:lnTo>
                  <a:lnTo>
                    <a:pt x="7960" y="9017"/>
                  </a:lnTo>
                  <a:lnTo>
                    <a:pt x="7952" y="9022"/>
                  </a:lnTo>
                  <a:lnTo>
                    <a:pt x="7927" y="9038"/>
                  </a:lnTo>
                  <a:lnTo>
                    <a:pt x="7919" y="9043"/>
                  </a:lnTo>
                  <a:lnTo>
                    <a:pt x="7894" y="9058"/>
                  </a:lnTo>
                  <a:lnTo>
                    <a:pt x="7886" y="9063"/>
                  </a:lnTo>
                  <a:lnTo>
                    <a:pt x="7860" y="9077"/>
                  </a:lnTo>
                  <a:lnTo>
                    <a:pt x="7851" y="9082"/>
                  </a:lnTo>
                  <a:lnTo>
                    <a:pt x="7825" y="9095"/>
                  </a:lnTo>
                  <a:lnTo>
                    <a:pt x="7817" y="9099"/>
                  </a:lnTo>
                  <a:lnTo>
                    <a:pt x="7790" y="9111"/>
                  </a:lnTo>
                  <a:lnTo>
                    <a:pt x="7781" y="9115"/>
                  </a:lnTo>
                  <a:lnTo>
                    <a:pt x="7754" y="9126"/>
                  </a:lnTo>
                  <a:lnTo>
                    <a:pt x="7746" y="9130"/>
                  </a:lnTo>
                  <a:lnTo>
                    <a:pt x="7718" y="9140"/>
                  </a:lnTo>
                  <a:lnTo>
                    <a:pt x="7709" y="9143"/>
                  </a:lnTo>
                  <a:lnTo>
                    <a:pt x="7681" y="9152"/>
                  </a:lnTo>
                  <a:lnTo>
                    <a:pt x="7672" y="9155"/>
                  </a:lnTo>
                  <a:lnTo>
                    <a:pt x="7644" y="9163"/>
                  </a:lnTo>
                  <a:lnTo>
                    <a:pt x="7635" y="9165"/>
                  </a:lnTo>
                  <a:lnTo>
                    <a:pt x="7607" y="9173"/>
                  </a:lnTo>
                  <a:lnTo>
                    <a:pt x="7597" y="9175"/>
                  </a:lnTo>
                  <a:lnTo>
                    <a:pt x="7569" y="9181"/>
                  </a:lnTo>
                  <a:lnTo>
                    <a:pt x="7559" y="9182"/>
                  </a:lnTo>
                  <a:lnTo>
                    <a:pt x="7530" y="9187"/>
                  </a:lnTo>
                  <a:lnTo>
                    <a:pt x="7521" y="9189"/>
                  </a:lnTo>
                  <a:lnTo>
                    <a:pt x="7492" y="9193"/>
                  </a:lnTo>
                  <a:lnTo>
                    <a:pt x="7482" y="9194"/>
                  </a:lnTo>
                  <a:lnTo>
                    <a:pt x="7453" y="9197"/>
                  </a:lnTo>
                  <a:lnTo>
                    <a:pt x="7444" y="9197"/>
                  </a:lnTo>
                  <a:lnTo>
                    <a:pt x="7414" y="9199"/>
                  </a:lnTo>
                  <a:lnTo>
                    <a:pt x="7404" y="9199"/>
                  </a:lnTo>
                  <a:lnTo>
                    <a:pt x="7375" y="9200"/>
                  </a:lnTo>
                  <a:lnTo>
                    <a:pt x="7370" y="9200"/>
                  </a:lnTo>
                  <a:lnTo>
                    <a:pt x="2630" y="9200"/>
                  </a:lnTo>
                  <a:lnTo>
                    <a:pt x="2625" y="9200"/>
                  </a:lnTo>
                  <a:lnTo>
                    <a:pt x="2596" y="9199"/>
                  </a:lnTo>
                  <a:lnTo>
                    <a:pt x="2586" y="9199"/>
                  </a:lnTo>
                  <a:lnTo>
                    <a:pt x="2556" y="9197"/>
                  </a:lnTo>
                  <a:lnTo>
                    <a:pt x="2547" y="9197"/>
                  </a:lnTo>
                  <a:lnTo>
                    <a:pt x="2518" y="9194"/>
                  </a:lnTo>
                  <a:lnTo>
                    <a:pt x="2508" y="9193"/>
                  </a:lnTo>
                  <a:lnTo>
                    <a:pt x="2479" y="9189"/>
                  </a:lnTo>
                  <a:lnTo>
                    <a:pt x="2470" y="9187"/>
                  </a:lnTo>
                  <a:lnTo>
                    <a:pt x="2441" y="9182"/>
                  </a:lnTo>
                  <a:lnTo>
                    <a:pt x="2431" y="9181"/>
                  </a:lnTo>
                  <a:lnTo>
                    <a:pt x="2403" y="9175"/>
                  </a:lnTo>
                  <a:lnTo>
                    <a:pt x="2393" y="9173"/>
                  </a:lnTo>
                  <a:lnTo>
                    <a:pt x="2365" y="9165"/>
                  </a:lnTo>
                  <a:lnTo>
                    <a:pt x="2356" y="9163"/>
                  </a:lnTo>
                  <a:lnTo>
                    <a:pt x="2328" y="9155"/>
                  </a:lnTo>
                  <a:lnTo>
                    <a:pt x="2319" y="9152"/>
                  </a:lnTo>
                  <a:lnTo>
                    <a:pt x="2291" y="9143"/>
                  </a:lnTo>
                  <a:lnTo>
                    <a:pt x="2282" y="9140"/>
                  </a:lnTo>
                  <a:lnTo>
                    <a:pt x="2254" y="9130"/>
                  </a:lnTo>
                  <a:lnTo>
                    <a:pt x="2246" y="9126"/>
                  </a:lnTo>
                  <a:lnTo>
                    <a:pt x="2219" y="9115"/>
                  </a:lnTo>
                  <a:lnTo>
                    <a:pt x="2210" y="9111"/>
                  </a:lnTo>
                  <a:lnTo>
                    <a:pt x="2183" y="9099"/>
                  </a:lnTo>
                  <a:lnTo>
                    <a:pt x="2175" y="9095"/>
                  </a:lnTo>
                  <a:lnTo>
                    <a:pt x="2149" y="9082"/>
                  </a:lnTo>
                  <a:lnTo>
                    <a:pt x="2140" y="9077"/>
                  </a:lnTo>
                  <a:lnTo>
                    <a:pt x="2114" y="9063"/>
                  </a:lnTo>
                  <a:lnTo>
                    <a:pt x="2106" y="9058"/>
                  </a:lnTo>
                  <a:lnTo>
                    <a:pt x="2081" y="9043"/>
                  </a:lnTo>
                  <a:lnTo>
                    <a:pt x="2073" y="9038"/>
                  </a:lnTo>
                  <a:lnTo>
                    <a:pt x="2048" y="9022"/>
                  </a:lnTo>
                  <a:lnTo>
                    <a:pt x="2040" y="9017"/>
                  </a:lnTo>
                  <a:lnTo>
                    <a:pt x="2016" y="8999"/>
                  </a:lnTo>
                  <a:lnTo>
                    <a:pt x="2009" y="8994"/>
                  </a:lnTo>
                  <a:lnTo>
                    <a:pt x="1985" y="8976"/>
                  </a:lnTo>
                  <a:lnTo>
                    <a:pt x="1978" y="8970"/>
                  </a:lnTo>
                  <a:lnTo>
                    <a:pt x="1955" y="8951"/>
                  </a:lnTo>
                  <a:lnTo>
                    <a:pt x="1948" y="8945"/>
                  </a:lnTo>
                  <a:lnTo>
                    <a:pt x="1926" y="8925"/>
                  </a:lnTo>
                  <a:lnTo>
                    <a:pt x="1919" y="8919"/>
                  </a:lnTo>
                  <a:lnTo>
                    <a:pt x="1898" y="8899"/>
                  </a:lnTo>
                  <a:lnTo>
                    <a:pt x="1891" y="8892"/>
                  </a:lnTo>
                  <a:lnTo>
                    <a:pt x="1871" y="8871"/>
                  </a:lnTo>
                  <a:lnTo>
                    <a:pt x="1865" y="8864"/>
                  </a:lnTo>
                  <a:lnTo>
                    <a:pt x="1845" y="8842"/>
                  </a:lnTo>
                  <a:lnTo>
                    <a:pt x="1839" y="8835"/>
                  </a:lnTo>
                  <a:lnTo>
                    <a:pt x="1820" y="8812"/>
                  </a:lnTo>
                  <a:lnTo>
                    <a:pt x="1814" y="8805"/>
                  </a:lnTo>
                  <a:lnTo>
                    <a:pt x="1796" y="8781"/>
                  </a:lnTo>
                  <a:lnTo>
                    <a:pt x="1791" y="8774"/>
                  </a:lnTo>
                  <a:lnTo>
                    <a:pt x="1773" y="8750"/>
                  </a:lnTo>
                  <a:lnTo>
                    <a:pt x="1768" y="8742"/>
                  </a:lnTo>
                  <a:lnTo>
                    <a:pt x="1752" y="8717"/>
                  </a:lnTo>
                  <a:lnTo>
                    <a:pt x="1747" y="8709"/>
                  </a:lnTo>
                  <a:lnTo>
                    <a:pt x="1732" y="8684"/>
                  </a:lnTo>
                  <a:lnTo>
                    <a:pt x="1727" y="8676"/>
                  </a:lnTo>
                  <a:lnTo>
                    <a:pt x="1713" y="8650"/>
                  </a:lnTo>
                  <a:lnTo>
                    <a:pt x="1708" y="8641"/>
                  </a:lnTo>
                  <a:lnTo>
                    <a:pt x="1695" y="8615"/>
                  </a:lnTo>
                  <a:lnTo>
                    <a:pt x="1691" y="8607"/>
                  </a:lnTo>
                  <a:lnTo>
                    <a:pt x="1679" y="8580"/>
                  </a:lnTo>
                  <a:lnTo>
                    <a:pt x="1675" y="8571"/>
                  </a:lnTo>
                  <a:lnTo>
                    <a:pt x="1664" y="8544"/>
                  </a:lnTo>
                  <a:lnTo>
                    <a:pt x="1660" y="8536"/>
                  </a:lnTo>
                  <a:lnTo>
                    <a:pt x="1650" y="8508"/>
                  </a:lnTo>
                  <a:lnTo>
                    <a:pt x="1647" y="8499"/>
                  </a:lnTo>
                  <a:lnTo>
                    <a:pt x="1638" y="8471"/>
                  </a:lnTo>
                  <a:lnTo>
                    <a:pt x="1635" y="8462"/>
                  </a:lnTo>
                  <a:lnTo>
                    <a:pt x="1627" y="8434"/>
                  </a:lnTo>
                  <a:lnTo>
                    <a:pt x="1625" y="8425"/>
                  </a:lnTo>
                  <a:lnTo>
                    <a:pt x="1617" y="8397"/>
                  </a:lnTo>
                  <a:lnTo>
                    <a:pt x="1615" y="8387"/>
                  </a:lnTo>
                  <a:lnTo>
                    <a:pt x="1609" y="8359"/>
                  </a:lnTo>
                  <a:lnTo>
                    <a:pt x="1608" y="8349"/>
                  </a:lnTo>
                  <a:lnTo>
                    <a:pt x="1603" y="8320"/>
                  </a:lnTo>
                  <a:lnTo>
                    <a:pt x="1601" y="8311"/>
                  </a:lnTo>
                  <a:lnTo>
                    <a:pt x="1597" y="8282"/>
                  </a:lnTo>
                  <a:lnTo>
                    <a:pt x="1596" y="8272"/>
                  </a:lnTo>
                  <a:lnTo>
                    <a:pt x="1593" y="8243"/>
                  </a:lnTo>
                  <a:lnTo>
                    <a:pt x="1593" y="8234"/>
                  </a:lnTo>
                  <a:lnTo>
                    <a:pt x="1591" y="8204"/>
                  </a:lnTo>
                  <a:lnTo>
                    <a:pt x="1591" y="8194"/>
                  </a:lnTo>
                  <a:lnTo>
                    <a:pt x="1590" y="8165"/>
                  </a:lnTo>
                  <a:lnTo>
                    <a:pt x="1590" y="8160"/>
                  </a:lnTo>
                  <a:lnTo>
                    <a:pt x="1590" y="5000"/>
                  </a:lnTo>
                  <a:lnTo>
                    <a:pt x="1590" y="4995"/>
                  </a:lnTo>
                  <a:lnTo>
                    <a:pt x="1591" y="4966"/>
                  </a:lnTo>
                  <a:lnTo>
                    <a:pt x="1591" y="4956"/>
                  </a:lnTo>
                  <a:lnTo>
                    <a:pt x="1593" y="4926"/>
                  </a:lnTo>
                  <a:lnTo>
                    <a:pt x="1593" y="4917"/>
                  </a:lnTo>
                  <a:lnTo>
                    <a:pt x="1596" y="4888"/>
                  </a:lnTo>
                  <a:lnTo>
                    <a:pt x="1597" y="4878"/>
                  </a:lnTo>
                  <a:lnTo>
                    <a:pt x="1601" y="4849"/>
                  </a:lnTo>
                  <a:lnTo>
                    <a:pt x="1603" y="4840"/>
                  </a:lnTo>
                  <a:lnTo>
                    <a:pt x="1608" y="4811"/>
                  </a:lnTo>
                  <a:lnTo>
                    <a:pt x="1609" y="4801"/>
                  </a:lnTo>
                  <a:lnTo>
                    <a:pt x="1615" y="4773"/>
                  </a:lnTo>
                  <a:lnTo>
                    <a:pt x="1617" y="4763"/>
                  </a:lnTo>
                  <a:lnTo>
                    <a:pt x="1625" y="4735"/>
                  </a:lnTo>
                  <a:lnTo>
                    <a:pt x="1627" y="4726"/>
                  </a:lnTo>
                  <a:lnTo>
                    <a:pt x="1635" y="4698"/>
                  </a:lnTo>
                  <a:lnTo>
                    <a:pt x="1638" y="4689"/>
                  </a:lnTo>
                  <a:lnTo>
                    <a:pt x="1647" y="4661"/>
                  </a:lnTo>
                  <a:lnTo>
                    <a:pt x="1650" y="4652"/>
                  </a:lnTo>
                  <a:lnTo>
                    <a:pt x="1660" y="4624"/>
                  </a:lnTo>
                  <a:lnTo>
                    <a:pt x="1664" y="4616"/>
                  </a:lnTo>
                  <a:lnTo>
                    <a:pt x="1675" y="4589"/>
                  </a:lnTo>
                  <a:lnTo>
                    <a:pt x="1679" y="4580"/>
                  </a:lnTo>
                  <a:lnTo>
                    <a:pt x="1691" y="4553"/>
                  </a:lnTo>
                  <a:lnTo>
                    <a:pt x="1695" y="4545"/>
                  </a:lnTo>
                  <a:lnTo>
                    <a:pt x="1708" y="4519"/>
                  </a:lnTo>
                  <a:lnTo>
                    <a:pt x="1713" y="4510"/>
                  </a:lnTo>
                  <a:lnTo>
                    <a:pt x="1727" y="4484"/>
                  </a:lnTo>
                  <a:lnTo>
                    <a:pt x="1732" y="4476"/>
                  </a:lnTo>
                  <a:lnTo>
                    <a:pt x="1747" y="4451"/>
                  </a:lnTo>
                  <a:lnTo>
                    <a:pt x="1752" y="4443"/>
                  </a:lnTo>
                  <a:lnTo>
                    <a:pt x="1768" y="4418"/>
                  </a:lnTo>
                  <a:lnTo>
                    <a:pt x="1773" y="4410"/>
                  </a:lnTo>
                  <a:lnTo>
                    <a:pt x="1791" y="4386"/>
                  </a:lnTo>
                  <a:lnTo>
                    <a:pt x="1796" y="4379"/>
                  </a:lnTo>
                  <a:lnTo>
                    <a:pt x="1814" y="4355"/>
                  </a:lnTo>
                  <a:lnTo>
                    <a:pt x="1820" y="4348"/>
                  </a:lnTo>
                  <a:lnTo>
                    <a:pt x="1839" y="4325"/>
                  </a:lnTo>
                  <a:lnTo>
                    <a:pt x="1845" y="4318"/>
                  </a:lnTo>
                  <a:lnTo>
                    <a:pt x="1865" y="4296"/>
                  </a:lnTo>
                  <a:lnTo>
                    <a:pt x="1871" y="4289"/>
                  </a:lnTo>
                  <a:lnTo>
                    <a:pt x="1891" y="4268"/>
                  </a:lnTo>
                  <a:lnTo>
                    <a:pt x="1898" y="4261"/>
                  </a:lnTo>
                  <a:lnTo>
                    <a:pt x="1919" y="4241"/>
                  </a:lnTo>
                  <a:lnTo>
                    <a:pt x="1926" y="4235"/>
                  </a:lnTo>
                  <a:lnTo>
                    <a:pt x="1948" y="4215"/>
                  </a:lnTo>
                  <a:lnTo>
                    <a:pt x="1955" y="4209"/>
                  </a:lnTo>
                  <a:lnTo>
                    <a:pt x="1978" y="4190"/>
                  </a:lnTo>
                  <a:lnTo>
                    <a:pt x="1985" y="4184"/>
                  </a:lnTo>
                  <a:lnTo>
                    <a:pt x="2009" y="4166"/>
                  </a:lnTo>
                  <a:lnTo>
                    <a:pt x="2016" y="4161"/>
                  </a:lnTo>
                  <a:lnTo>
                    <a:pt x="2040" y="4143"/>
                  </a:lnTo>
                  <a:lnTo>
                    <a:pt x="2048" y="4138"/>
                  </a:lnTo>
                  <a:lnTo>
                    <a:pt x="2073" y="4122"/>
                  </a:lnTo>
                  <a:lnTo>
                    <a:pt x="2081" y="4117"/>
                  </a:lnTo>
                  <a:lnTo>
                    <a:pt x="2106" y="4102"/>
                  </a:lnTo>
                  <a:lnTo>
                    <a:pt x="2114" y="4097"/>
                  </a:lnTo>
                  <a:lnTo>
                    <a:pt x="2140" y="4083"/>
                  </a:lnTo>
                  <a:lnTo>
                    <a:pt x="2149" y="4078"/>
                  </a:lnTo>
                  <a:lnTo>
                    <a:pt x="2175" y="4065"/>
                  </a:lnTo>
                  <a:lnTo>
                    <a:pt x="2183" y="4061"/>
                  </a:lnTo>
                  <a:lnTo>
                    <a:pt x="2210" y="4049"/>
                  </a:lnTo>
                  <a:lnTo>
                    <a:pt x="2219" y="4045"/>
                  </a:lnTo>
                  <a:lnTo>
                    <a:pt x="2246" y="4034"/>
                  </a:lnTo>
                  <a:lnTo>
                    <a:pt x="2254" y="4030"/>
                  </a:lnTo>
                  <a:lnTo>
                    <a:pt x="2282" y="4020"/>
                  </a:lnTo>
                  <a:lnTo>
                    <a:pt x="2291" y="4017"/>
                  </a:lnTo>
                  <a:lnTo>
                    <a:pt x="2319" y="4008"/>
                  </a:lnTo>
                  <a:lnTo>
                    <a:pt x="2328" y="4005"/>
                  </a:lnTo>
                  <a:lnTo>
                    <a:pt x="2356" y="3997"/>
                  </a:lnTo>
                  <a:lnTo>
                    <a:pt x="2365" y="3995"/>
                  </a:lnTo>
                  <a:lnTo>
                    <a:pt x="2393" y="3987"/>
                  </a:lnTo>
                  <a:lnTo>
                    <a:pt x="2403" y="3985"/>
                  </a:lnTo>
                  <a:lnTo>
                    <a:pt x="2431" y="3979"/>
                  </a:lnTo>
                  <a:lnTo>
                    <a:pt x="2441" y="3978"/>
                  </a:lnTo>
                  <a:lnTo>
                    <a:pt x="2470" y="3973"/>
                  </a:lnTo>
                  <a:lnTo>
                    <a:pt x="2479" y="3971"/>
                  </a:lnTo>
                  <a:lnTo>
                    <a:pt x="2508" y="3967"/>
                  </a:lnTo>
                  <a:lnTo>
                    <a:pt x="2518" y="3966"/>
                  </a:lnTo>
                  <a:lnTo>
                    <a:pt x="2547" y="3963"/>
                  </a:lnTo>
                  <a:lnTo>
                    <a:pt x="2556" y="3963"/>
                  </a:lnTo>
                  <a:lnTo>
                    <a:pt x="2586" y="3961"/>
                  </a:lnTo>
                  <a:lnTo>
                    <a:pt x="2596" y="3961"/>
                  </a:lnTo>
                  <a:lnTo>
                    <a:pt x="2625" y="3960"/>
                  </a:lnTo>
                  <a:lnTo>
                    <a:pt x="2630" y="3960"/>
                  </a:lnTo>
                  <a:lnTo>
                    <a:pt x="2907" y="3960"/>
                  </a:lnTo>
                  <a:lnTo>
                    <a:pt x="2907" y="2893"/>
                  </a:lnTo>
                  <a:lnTo>
                    <a:pt x="2907" y="2888"/>
                  </a:lnTo>
                  <a:lnTo>
                    <a:pt x="2908" y="2819"/>
                  </a:lnTo>
                  <a:lnTo>
                    <a:pt x="2909" y="2810"/>
                  </a:lnTo>
                  <a:lnTo>
                    <a:pt x="2913" y="2741"/>
                  </a:lnTo>
                  <a:lnTo>
                    <a:pt x="2913" y="2732"/>
                  </a:lnTo>
                  <a:lnTo>
                    <a:pt x="2920" y="2663"/>
                  </a:lnTo>
                  <a:lnTo>
                    <a:pt x="2921" y="2654"/>
                  </a:lnTo>
                  <a:lnTo>
                    <a:pt x="2930" y="2585"/>
                  </a:lnTo>
                  <a:lnTo>
                    <a:pt x="2931" y="2576"/>
                  </a:lnTo>
                  <a:lnTo>
                    <a:pt x="2943" y="2508"/>
                  </a:lnTo>
                  <a:lnTo>
                    <a:pt x="2944" y="2499"/>
                  </a:lnTo>
                  <a:lnTo>
                    <a:pt x="2958" y="2432"/>
                  </a:lnTo>
                  <a:lnTo>
                    <a:pt x="2961" y="2423"/>
                  </a:lnTo>
                  <a:lnTo>
                    <a:pt x="2977" y="2356"/>
                  </a:lnTo>
                  <a:lnTo>
                    <a:pt x="2980" y="2347"/>
                  </a:lnTo>
                  <a:lnTo>
                    <a:pt x="2999" y="2281"/>
                  </a:lnTo>
                  <a:lnTo>
                    <a:pt x="3001" y="2272"/>
                  </a:lnTo>
                  <a:lnTo>
                    <a:pt x="3023" y="2207"/>
                  </a:lnTo>
                  <a:lnTo>
                    <a:pt x="3026" y="2198"/>
                  </a:lnTo>
                  <a:lnTo>
                    <a:pt x="3050" y="2134"/>
                  </a:lnTo>
                  <a:lnTo>
                    <a:pt x="3053" y="2125"/>
                  </a:lnTo>
                  <a:lnTo>
                    <a:pt x="3080" y="2061"/>
                  </a:lnTo>
                  <a:lnTo>
                    <a:pt x="3083" y="2053"/>
                  </a:lnTo>
                  <a:lnTo>
                    <a:pt x="3112" y="1990"/>
                  </a:lnTo>
                  <a:lnTo>
                    <a:pt x="3116" y="1981"/>
                  </a:lnTo>
                  <a:lnTo>
                    <a:pt x="3147" y="1920"/>
                  </a:lnTo>
                  <a:lnTo>
                    <a:pt x="3152" y="1911"/>
                  </a:lnTo>
                  <a:lnTo>
                    <a:pt x="3185" y="1851"/>
                  </a:lnTo>
                  <a:lnTo>
                    <a:pt x="3189" y="1844"/>
                  </a:lnTo>
                  <a:lnTo>
                    <a:pt x="3225" y="1784"/>
                  </a:lnTo>
                  <a:lnTo>
                    <a:pt x="3230" y="1776"/>
                  </a:lnTo>
                  <a:lnTo>
                    <a:pt x="3268" y="1718"/>
                  </a:lnTo>
                  <a:lnTo>
                    <a:pt x="3273" y="1710"/>
                  </a:lnTo>
                  <a:lnTo>
                    <a:pt x="3313" y="1654"/>
                  </a:lnTo>
                  <a:lnTo>
                    <a:pt x="3319" y="1646"/>
                  </a:lnTo>
                  <a:lnTo>
                    <a:pt x="3361" y="1592"/>
                  </a:lnTo>
                  <a:lnTo>
                    <a:pt x="3366" y="1584"/>
                  </a:lnTo>
                  <a:lnTo>
                    <a:pt x="3410" y="1531"/>
                  </a:lnTo>
                  <a:lnTo>
                    <a:pt x="3416" y="1524"/>
                  </a:lnTo>
                  <a:lnTo>
                    <a:pt x="3462" y="1473"/>
                  </a:lnTo>
                  <a:lnTo>
                    <a:pt x="3469" y="1466"/>
                  </a:lnTo>
                  <a:lnTo>
                    <a:pt x="3516" y="1416"/>
                  </a:lnTo>
                  <a:lnTo>
                    <a:pt x="3523" y="1410"/>
                  </a:lnTo>
                  <a:lnTo>
                    <a:pt x="3572" y="1362"/>
                  </a:lnTo>
                  <a:lnTo>
                    <a:pt x="3579" y="1356"/>
                  </a:lnTo>
                  <a:lnTo>
                    <a:pt x="3631" y="1310"/>
                  </a:lnTo>
                  <a:lnTo>
                    <a:pt x="3638" y="1304"/>
                  </a:lnTo>
                  <a:lnTo>
                    <a:pt x="3691" y="1260"/>
                  </a:lnTo>
                  <a:lnTo>
                    <a:pt x="3698" y="1254"/>
                  </a:lnTo>
                  <a:lnTo>
                    <a:pt x="3752" y="1212"/>
                  </a:lnTo>
                  <a:lnTo>
                    <a:pt x="3760" y="1207"/>
                  </a:lnTo>
                  <a:lnTo>
                    <a:pt x="3816" y="1167"/>
                  </a:lnTo>
                  <a:lnTo>
                    <a:pt x="3824" y="1162"/>
                  </a:lnTo>
                  <a:lnTo>
                    <a:pt x="3882" y="1124"/>
                  </a:lnTo>
                  <a:lnTo>
                    <a:pt x="3890" y="1119"/>
                  </a:lnTo>
                  <a:lnTo>
                    <a:pt x="3949" y="1083"/>
                  </a:lnTo>
                  <a:lnTo>
                    <a:pt x="3957" y="1078"/>
                  </a:lnTo>
                  <a:lnTo>
                    <a:pt x="4018" y="1045"/>
                  </a:lnTo>
                  <a:lnTo>
                    <a:pt x="4026" y="1040"/>
                  </a:lnTo>
                  <a:lnTo>
                    <a:pt x="4088" y="1009"/>
                  </a:lnTo>
                  <a:lnTo>
                    <a:pt x="4096" y="1005"/>
                  </a:lnTo>
                  <a:lnTo>
                    <a:pt x="4159" y="976"/>
                  </a:lnTo>
                  <a:lnTo>
                    <a:pt x="4168" y="973"/>
                  </a:lnTo>
                  <a:lnTo>
                    <a:pt x="4231" y="946"/>
                  </a:lnTo>
                  <a:lnTo>
                    <a:pt x="4240" y="943"/>
                  </a:lnTo>
                  <a:lnTo>
                    <a:pt x="4305" y="919"/>
                  </a:lnTo>
                  <a:lnTo>
                    <a:pt x="4313" y="916"/>
                  </a:lnTo>
                  <a:lnTo>
                    <a:pt x="4379" y="894"/>
                  </a:lnTo>
                  <a:lnTo>
                    <a:pt x="4388" y="892"/>
                  </a:lnTo>
                  <a:lnTo>
                    <a:pt x="4454" y="873"/>
                  </a:lnTo>
                  <a:lnTo>
                    <a:pt x="4463" y="870"/>
                  </a:lnTo>
                  <a:lnTo>
                    <a:pt x="4529" y="854"/>
                  </a:lnTo>
                  <a:lnTo>
                    <a:pt x="4538" y="851"/>
                  </a:lnTo>
                  <a:lnTo>
                    <a:pt x="4606" y="837"/>
                  </a:lnTo>
                  <a:lnTo>
                    <a:pt x="4615" y="836"/>
                  </a:lnTo>
                  <a:lnTo>
                    <a:pt x="4683" y="824"/>
                  </a:lnTo>
                  <a:lnTo>
                    <a:pt x="4692" y="823"/>
                  </a:lnTo>
                  <a:lnTo>
                    <a:pt x="4760" y="814"/>
                  </a:lnTo>
                  <a:lnTo>
                    <a:pt x="4770" y="813"/>
                  </a:lnTo>
                  <a:lnTo>
                    <a:pt x="4838" y="806"/>
                  </a:lnTo>
                  <a:lnTo>
                    <a:pt x="4848" y="806"/>
                  </a:lnTo>
                  <a:lnTo>
                    <a:pt x="4917" y="802"/>
                  </a:lnTo>
                  <a:lnTo>
                    <a:pt x="4926" y="801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074" y="801"/>
                  </a:lnTo>
                  <a:lnTo>
                    <a:pt x="5083" y="802"/>
                  </a:lnTo>
                  <a:lnTo>
                    <a:pt x="5152" y="806"/>
                  </a:lnTo>
                  <a:lnTo>
                    <a:pt x="5162" y="806"/>
                  </a:lnTo>
                  <a:lnTo>
                    <a:pt x="5230" y="813"/>
                  </a:lnTo>
                  <a:lnTo>
                    <a:pt x="5240" y="814"/>
                  </a:lnTo>
                  <a:lnTo>
                    <a:pt x="5308" y="823"/>
                  </a:lnTo>
                  <a:lnTo>
                    <a:pt x="5317" y="824"/>
                  </a:lnTo>
                  <a:lnTo>
                    <a:pt x="5385" y="836"/>
                  </a:lnTo>
                  <a:lnTo>
                    <a:pt x="5394" y="837"/>
                  </a:lnTo>
                  <a:lnTo>
                    <a:pt x="5462" y="851"/>
                  </a:lnTo>
                  <a:lnTo>
                    <a:pt x="5471" y="854"/>
                  </a:lnTo>
                  <a:lnTo>
                    <a:pt x="5537" y="870"/>
                  </a:lnTo>
                  <a:lnTo>
                    <a:pt x="5546" y="873"/>
                  </a:lnTo>
                  <a:lnTo>
                    <a:pt x="5612" y="892"/>
                  </a:lnTo>
                  <a:lnTo>
                    <a:pt x="5621" y="894"/>
                  </a:lnTo>
                  <a:lnTo>
                    <a:pt x="5687" y="916"/>
                  </a:lnTo>
                  <a:lnTo>
                    <a:pt x="5695" y="919"/>
                  </a:lnTo>
                  <a:lnTo>
                    <a:pt x="5760" y="943"/>
                  </a:lnTo>
                  <a:lnTo>
                    <a:pt x="5769" y="946"/>
                  </a:lnTo>
                  <a:lnTo>
                    <a:pt x="5832" y="973"/>
                  </a:lnTo>
                  <a:lnTo>
                    <a:pt x="5841" y="976"/>
                  </a:lnTo>
                  <a:lnTo>
                    <a:pt x="5904" y="1005"/>
                  </a:lnTo>
                  <a:lnTo>
                    <a:pt x="5912" y="1009"/>
                  </a:lnTo>
                  <a:lnTo>
                    <a:pt x="5974" y="1040"/>
                  </a:lnTo>
                  <a:lnTo>
                    <a:pt x="5982" y="1045"/>
                  </a:lnTo>
                  <a:lnTo>
                    <a:pt x="6043" y="1078"/>
                  </a:lnTo>
                  <a:lnTo>
                    <a:pt x="6051" y="1083"/>
                  </a:lnTo>
                  <a:lnTo>
                    <a:pt x="6110" y="1119"/>
                  </a:lnTo>
                  <a:lnTo>
                    <a:pt x="6118" y="1124"/>
                  </a:lnTo>
                  <a:lnTo>
                    <a:pt x="6176" y="1162"/>
                  </a:lnTo>
                  <a:lnTo>
                    <a:pt x="6184" y="1167"/>
                  </a:lnTo>
                  <a:lnTo>
                    <a:pt x="6240" y="1207"/>
                  </a:lnTo>
                  <a:lnTo>
                    <a:pt x="6248" y="1212"/>
                  </a:lnTo>
                  <a:lnTo>
                    <a:pt x="6302" y="1254"/>
                  </a:lnTo>
                  <a:lnTo>
                    <a:pt x="6309" y="1260"/>
                  </a:lnTo>
                  <a:lnTo>
                    <a:pt x="6362" y="1304"/>
                  </a:lnTo>
                  <a:lnTo>
                    <a:pt x="6369" y="1310"/>
                  </a:lnTo>
                  <a:lnTo>
                    <a:pt x="6421" y="1356"/>
                  </a:lnTo>
                  <a:lnTo>
                    <a:pt x="6428" y="1362"/>
                  </a:lnTo>
                  <a:lnTo>
                    <a:pt x="6477" y="1410"/>
                  </a:lnTo>
                  <a:lnTo>
                    <a:pt x="6484" y="1416"/>
                  </a:lnTo>
                  <a:lnTo>
                    <a:pt x="6531" y="1466"/>
                  </a:lnTo>
                  <a:lnTo>
                    <a:pt x="6538" y="1473"/>
                  </a:lnTo>
                  <a:lnTo>
                    <a:pt x="6584" y="1524"/>
                  </a:lnTo>
                  <a:lnTo>
                    <a:pt x="6590" y="1531"/>
                  </a:lnTo>
                  <a:lnTo>
                    <a:pt x="6634" y="1584"/>
                  </a:lnTo>
                  <a:lnTo>
                    <a:pt x="6639" y="1592"/>
                  </a:lnTo>
                  <a:lnTo>
                    <a:pt x="6681" y="1646"/>
                  </a:lnTo>
                  <a:lnTo>
                    <a:pt x="6687" y="1654"/>
                  </a:lnTo>
                  <a:lnTo>
                    <a:pt x="6727" y="1710"/>
                  </a:lnTo>
                  <a:lnTo>
                    <a:pt x="6732" y="1718"/>
                  </a:lnTo>
                  <a:lnTo>
                    <a:pt x="6770" y="1776"/>
                  </a:lnTo>
                  <a:lnTo>
                    <a:pt x="6775" y="1784"/>
                  </a:lnTo>
                  <a:lnTo>
                    <a:pt x="6811" y="1844"/>
                  </a:lnTo>
                  <a:lnTo>
                    <a:pt x="6815" y="1851"/>
                  </a:lnTo>
                  <a:lnTo>
                    <a:pt x="6848" y="1911"/>
                  </a:lnTo>
                  <a:lnTo>
                    <a:pt x="6853" y="1920"/>
                  </a:lnTo>
                  <a:lnTo>
                    <a:pt x="6884" y="1981"/>
                  </a:lnTo>
                  <a:lnTo>
                    <a:pt x="6888" y="1990"/>
                  </a:lnTo>
                  <a:lnTo>
                    <a:pt x="6917" y="2053"/>
                  </a:lnTo>
                  <a:lnTo>
                    <a:pt x="6920" y="2061"/>
                  </a:lnTo>
                  <a:lnTo>
                    <a:pt x="6947" y="2125"/>
                  </a:lnTo>
                  <a:lnTo>
                    <a:pt x="6950" y="2134"/>
                  </a:lnTo>
                  <a:lnTo>
                    <a:pt x="6974" y="2198"/>
                  </a:lnTo>
                  <a:lnTo>
                    <a:pt x="6977" y="2207"/>
                  </a:lnTo>
                  <a:lnTo>
                    <a:pt x="6999" y="2272"/>
                  </a:lnTo>
                  <a:lnTo>
                    <a:pt x="7001" y="2281"/>
                  </a:lnTo>
                  <a:lnTo>
                    <a:pt x="7020" y="2347"/>
                  </a:lnTo>
                  <a:lnTo>
                    <a:pt x="7023" y="2356"/>
                  </a:lnTo>
                  <a:lnTo>
                    <a:pt x="7039" y="2423"/>
                  </a:lnTo>
                  <a:lnTo>
                    <a:pt x="7042" y="2432"/>
                  </a:lnTo>
                  <a:lnTo>
                    <a:pt x="7056" y="2499"/>
                  </a:lnTo>
                  <a:lnTo>
                    <a:pt x="7057" y="2508"/>
                  </a:lnTo>
                  <a:lnTo>
                    <a:pt x="7069" y="2576"/>
                  </a:lnTo>
                  <a:lnTo>
                    <a:pt x="7070" y="2585"/>
                  </a:lnTo>
                  <a:lnTo>
                    <a:pt x="7079" y="2654"/>
                  </a:lnTo>
                  <a:lnTo>
                    <a:pt x="7080" y="2663"/>
                  </a:lnTo>
                  <a:lnTo>
                    <a:pt x="7087" y="2732"/>
                  </a:lnTo>
                  <a:lnTo>
                    <a:pt x="7087" y="2741"/>
                  </a:lnTo>
                  <a:lnTo>
                    <a:pt x="7091" y="2810"/>
                  </a:lnTo>
                  <a:lnTo>
                    <a:pt x="7092" y="2819"/>
                  </a:lnTo>
                  <a:lnTo>
                    <a:pt x="7093" y="2888"/>
                  </a:lnTo>
                  <a:lnTo>
                    <a:pt x="7093" y="2893"/>
                  </a:lnTo>
                  <a:close/>
                  <a:moveTo>
                    <a:pt x="7390" y="4460"/>
                  </a:moveTo>
                  <a:lnTo>
                    <a:pt x="7368" y="4460"/>
                  </a:lnTo>
                  <a:lnTo>
                    <a:pt x="6843" y="4460"/>
                  </a:lnTo>
                  <a:lnTo>
                    <a:pt x="3157" y="4460"/>
                  </a:lnTo>
                  <a:lnTo>
                    <a:pt x="2632" y="4460"/>
                  </a:lnTo>
                  <a:lnTo>
                    <a:pt x="2610" y="4460"/>
                  </a:lnTo>
                  <a:lnTo>
                    <a:pt x="2590" y="4462"/>
                  </a:lnTo>
                  <a:lnTo>
                    <a:pt x="2569" y="4463"/>
                  </a:lnTo>
                  <a:lnTo>
                    <a:pt x="2550" y="4466"/>
                  </a:lnTo>
                  <a:lnTo>
                    <a:pt x="2530" y="4470"/>
                  </a:lnTo>
                  <a:lnTo>
                    <a:pt x="2510" y="4474"/>
                  </a:lnTo>
                  <a:lnTo>
                    <a:pt x="2490" y="4479"/>
                  </a:lnTo>
                  <a:lnTo>
                    <a:pt x="2471" y="4484"/>
                  </a:lnTo>
                  <a:lnTo>
                    <a:pt x="2452" y="4491"/>
                  </a:lnTo>
                  <a:lnTo>
                    <a:pt x="2433" y="4498"/>
                  </a:lnTo>
                  <a:lnTo>
                    <a:pt x="2414" y="4505"/>
                  </a:lnTo>
                  <a:lnTo>
                    <a:pt x="2396" y="4514"/>
                  </a:lnTo>
                  <a:lnTo>
                    <a:pt x="2378" y="4523"/>
                  </a:lnTo>
                  <a:lnTo>
                    <a:pt x="2360" y="4533"/>
                  </a:lnTo>
                  <a:lnTo>
                    <a:pt x="2342" y="4543"/>
                  </a:lnTo>
                  <a:lnTo>
                    <a:pt x="2326" y="4554"/>
                  </a:lnTo>
                  <a:lnTo>
                    <a:pt x="2309" y="4566"/>
                  </a:lnTo>
                  <a:lnTo>
                    <a:pt x="2293" y="4578"/>
                  </a:lnTo>
                  <a:lnTo>
                    <a:pt x="2278" y="4591"/>
                  </a:lnTo>
                  <a:lnTo>
                    <a:pt x="2263" y="4604"/>
                  </a:lnTo>
                  <a:lnTo>
                    <a:pt x="2248" y="4618"/>
                  </a:lnTo>
                  <a:lnTo>
                    <a:pt x="2234" y="4633"/>
                  </a:lnTo>
                  <a:lnTo>
                    <a:pt x="2221" y="4648"/>
                  </a:lnTo>
                  <a:lnTo>
                    <a:pt x="2208" y="4663"/>
                  </a:lnTo>
                  <a:lnTo>
                    <a:pt x="2196" y="4679"/>
                  </a:lnTo>
                  <a:lnTo>
                    <a:pt x="2184" y="4696"/>
                  </a:lnTo>
                  <a:lnTo>
                    <a:pt x="2173" y="4712"/>
                  </a:lnTo>
                  <a:lnTo>
                    <a:pt x="2163" y="4730"/>
                  </a:lnTo>
                  <a:lnTo>
                    <a:pt x="2153" y="4748"/>
                  </a:lnTo>
                  <a:lnTo>
                    <a:pt x="2144" y="4766"/>
                  </a:lnTo>
                  <a:lnTo>
                    <a:pt x="2135" y="4784"/>
                  </a:lnTo>
                  <a:lnTo>
                    <a:pt x="2128" y="4803"/>
                  </a:lnTo>
                  <a:lnTo>
                    <a:pt x="2121" y="4822"/>
                  </a:lnTo>
                  <a:lnTo>
                    <a:pt x="2114" y="4841"/>
                  </a:lnTo>
                  <a:lnTo>
                    <a:pt x="2109" y="4860"/>
                  </a:lnTo>
                  <a:lnTo>
                    <a:pt x="2104" y="4880"/>
                  </a:lnTo>
                  <a:lnTo>
                    <a:pt x="2100" y="4900"/>
                  </a:lnTo>
                  <a:lnTo>
                    <a:pt x="2096" y="4920"/>
                  </a:lnTo>
                  <a:lnTo>
                    <a:pt x="2093" y="4939"/>
                  </a:lnTo>
                  <a:lnTo>
                    <a:pt x="2092" y="4960"/>
                  </a:lnTo>
                  <a:lnTo>
                    <a:pt x="2090" y="4980"/>
                  </a:lnTo>
                  <a:lnTo>
                    <a:pt x="2090" y="5002"/>
                  </a:lnTo>
                  <a:lnTo>
                    <a:pt x="2090" y="8158"/>
                  </a:lnTo>
                  <a:lnTo>
                    <a:pt x="2090" y="8180"/>
                  </a:lnTo>
                  <a:lnTo>
                    <a:pt x="2092" y="8200"/>
                  </a:lnTo>
                  <a:lnTo>
                    <a:pt x="2093" y="8221"/>
                  </a:lnTo>
                  <a:lnTo>
                    <a:pt x="2096" y="8240"/>
                  </a:lnTo>
                  <a:lnTo>
                    <a:pt x="2100" y="8260"/>
                  </a:lnTo>
                  <a:lnTo>
                    <a:pt x="2104" y="8280"/>
                  </a:lnTo>
                  <a:lnTo>
                    <a:pt x="2109" y="8300"/>
                  </a:lnTo>
                  <a:lnTo>
                    <a:pt x="2114" y="8319"/>
                  </a:lnTo>
                  <a:lnTo>
                    <a:pt x="2121" y="8338"/>
                  </a:lnTo>
                  <a:lnTo>
                    <a:pt x="2128" y="8357"/>
                  </a:lnTo>
                  <a:lnTo>
                    <a:pt x="2135" y="8376"/>
                  </a:lnTo>
                  <a:lnTo>
                    <a:pt x="2144" y="8394"/>
                  </a:lnTo>
                  <a:lnTo>
                    <a:pt x="2153" y="8412"/>
                  </a:lnTo>
                  <a:lnTo>
                    <a:pt x="2163" y="8430"/>
                  </a:lnTo>
                  <a:lnTo>
                    <a:pt x="2173" y="8448"/>
                  </a:lnTo>
                  <a:lnTo>
                    <a:pt x="2184" y="8464"/>
                  </a:lnTo>
                  <a:lnTo>
                    <a:pt x="2196" y="8481"/>
                  </a:lnTo>
                  <a:lnTo>
                    <a:pt x="2208" y="8497"/>
                  </a:lnTo>
                  <a:lnTo>
                    <a:pt x="2221" y="8512"/>
                  </a:lnTo>
                  <a:lnTo>
                    <a:pt x="2234" y="8527"/>
                  </a:lnTo>
                  <a:lnTo>
                    <a:pt x="2248" y="8542"/>
                  </a:lnTo>
                  <a:lnTo>
                    <a:pt x="2263" y="8556"/>
                  </a:lnTo>
                  <a:lnTo>
                    <a:pt x="2278" y="8569"/>
                  </a:lnTo>
                  <a:lnTo>
                    <a:pt x="2293" y="8582"/>
                  </a:lnTo>
                  <a:lnTo>
                    <a:pt x="2309" y="8594"/>
                  </a:lnTo>
                  <a:lnTo>
                    <a:pt x="2326" y="8606"/>
                  </a:lnTo>
                  <a:lnTo>
                    <a:pt x="2342" y="8617"/>
                  </a:lnTo>
                  <a:lnTo>
                    <a:pt x="2360" y="8627"/>
                  </a:lnTo>
                  <a:lnTo>
                    <a:pt x="2378" y="8637"/>
                  </a:lnTo>
                  <a:lnTo>
                    <a:pt x="2396" y="8646"/>
                  </a:lnTo>
                  <a:lnTo>
                    <a:pt x="2414" y="8655"/>
                  </a:lnTo>
                  <a:lnTo>
                    <a:pt x="2433" y="8662"/>
                  </a:lnTo>
                  <a:lnTo>
                    <a:pt x="2452" y="8669"/>
                  </a:lnTo>
                  <a:lnTo>
                    <a:pt x="2471" y="8676"/>
                  </a:lnTo>
                  <a:lnTo>
                    <a:pt x="2490" y="8681"/>
                  </a:lnTo>
                  <a:lnTo>
                    <a:pt x="2510" y="8686"/>
                  </a:lnTo>
                  <a:lnTo>
                    <a:pt x="2530" y="8690"/>
                  </a:lnTo>
                  <a:lnTo>
                    <a:pt x="2550" y="8694"/>
                  </a:lnTo>
                  <a:lnTo>
                    <a:pt x="2569" y="8697"/>
                  </a:lnTo>
                  <a:lnTo>
                    <a:pt x="2590" y="8698"/>
                  </a:lnTo>
                  <a:lnTo>
                    <a:pt x="2610" y="8700"/>
                  </a:lnTo>
                  <a:lnTo>
                    <a:pt x="2632" y="8700"/>
                  </a:lnTo>
                  <a:lnTo>
                    <a:pt x="7368" y="8700"/>
                  </a:lnTo>
                  <a:lnTo>
                    <a:pt x="7390" y="8700"/>
                  </a:lnTo>
                  <a:lnTo>
                    <a:pt x="7410" y="8698"/>
                  </a:lnTo>
                  <a:lnTo>
                    <a:pt x="7431" y="8697"/>
                  </a:lnTo>
                  <a:lnTo>
                    <a:pt x="7450" y="8694"/>
                  </a:lnTo>
                  <a:lnTo>
                    <a:pt x="7470" y="8690"/>
                  </a:lnTo>
                  <a:lnTo>
                    <a:pt x="7490" y="8686"/>
                  </a:lnTo>
                  <a:lnTo>
                    <a:pt x="7510" y="8681"/>
                  </a:lnTo>
                  <a:lnTo>
                    <a:pt x="7529" y="8676"/>
                  </a:lnTo>
                  <a:lnTo>
                    <a:pt x="7548" y="8669"/>
                  </a:lnTo>
                  <a:lnTo>
                    <a:pt x="7567" y="8662"/>
                  </a:lnTo>
                  <a:lnTo>
                    <a:pt x="7586" y="8655"/>
                  </a:lnTo>
                  <a:lnTo>
                    <a:pt x="7604" y="8646"/>
                  </a:lnTo>
                  <a:lnTo>
                    <a:pt x="7622" y="8637"/>
                  </a:lnTo>
                  <a:lnTo>
                    <a:pt x="7640" y="8627"/>
                  </a:lnTo>
                  <a:lnTo>
                    <a:pt x="7658" y="8617"/>
                  </a:lnTo>
                  <a:lnTo>
                    <a:pt x="7674" y="8606"/>
                  </a:lnTo>
                  <a:lnTo>
                    <a:pt x="7691" y="8594"/>
                  </a:lnTo>
                  <a:lnTo>
                    <a:pt x="7707" y="8582"/>
                  </a:lnTo>
                  <a:lnTo>
                    <a:pt x="7722" y="8569"/>
                  </a:lnTo>
                  <a:lnTo>
                    <a:pt x="7737" y="8556"/>
                  </a:lnTo>
                  <a:lnTo>
                    <a:pt x="7752" y="8542"/>
                  </a:lnTo>
                  <a:lnTo>
                    <a:pt x="7766" y="8527"/>
                  </a:lnTo>
                  <a:lnTo>
                    <a:pt x="7779" y="8512"/>
                  </a:lnTo>
                  <a:lnTo>
                    <a:pt x="7792" y="8497"/>
                  </a:lnTo>
                  <a:lnTo>
                    <a:pt x="7804" y="8481"/>
                  </a:lnTo>
                  <a:lnTo>
                    <a:pt x="7816" y="8464"/>
                  </a:lnTo>
                  <a:lnTo>
                    <a:pt x="7827" y="8448"/>
                  </a:lnTo>
                  <a:lnTo>
                    <a:pt x="7837" y="8430"/>
                  </a:lnTo>
                  <a:lnTo>
                    <a:pt x="7847" y="8412"/>
                  </a:lnTo>
                  <a:lnTo>
                    <a:pt x="7856" y="8394"/>
                  </a:lnTo>
                  <a:lnTo>
                    <a:pt x="7865" y="8376"/>
                  </a:lnTo>
                  <a:lnTo>
                    <a:pt x="7872" y="8357"/>
                  </a:lnTo>
                  <a:lnTo>
                    <a:pt x="7879" y="8338"/>
                  </a:lnTo>
                  <a:lnTo>
                    <a:pt x="7886" y="8319"/>
                  </a:lnTo>
                  <a:lnTo>
                    <a:pt x="7891" y="8300"/>
                  </a:lnTo>
                  <a:lnTo>
                    <a:pt x="7896" y="8280"/>
                  </a:lnTo>
                  <a:lnTo>
                    <a:pt x="7900" y="8260"/>
                  </a:lnTo>
                  <a:lnTo>
                    <a:pt x="7904" y="8240"/>
                  </a:lnTo>
                  <a:lnTo>
                    <a:pt x="7907" y="8221"/>
                  </a:lnTo>
                  <a:lnTo>
                    <a:pt x="7908" y="8200"/>
                  </a:lnTo>
                  <a:lnTo>
                    <a:pt x="7910" y="8180"/>
                  </a:lnTo>
                  <a:lnTo>
                    <a:pt x="7910" y="8158"/>
                  </a:lnTo>
                  <a:lnTo>
                    <a:pt x="7910" y="5002"/>
                  </a:lnTo>
                  <a:lnTo>
                    <a:pt x="7910" y="4980"/>
                  </a:lnTo>
                  <a:lnTo>
                    <a:pt x="7908" y="4960"/>
                  </a:lnTo>
                  <a:lnTo>
                    <a:pt x="7907" y="4939"/>
                  </a:lnTo>
                  <a:lnTo>
                    <a:pt x="7904" y="4920"/>
                  </a:lnTo>
                  <a:lnTo>
                    <a:pt x="7900" y="4900"/>
                  </a:lnTo>
                  <a:lnTo>
                    <a:pt x="7896" y="4880"/>
                  </a:lnTo>
                  <a:lnTo>
                    <a:pt x="7891" y="4860"/>
                  </a:lnTo>
                  <a:lnTo>
                    <a:pt x="7886" y="4841"/>
                  </a:lnTo>
                  <a:lnTo>
                    <a:pt x="7879" y="4822"/>
                  </a:lnTo>
                  <a:lnTo>
                    <a:pt x="7872" y="4803"/>
                  </a:lnTo>
                  <a:lnTo>
                    <a:pt x="7865" y="4784"/>
                  </a:lnTo>
                  <a:lnTo>
                    <a:pt x="7856" y="4766"/>
                  </a:lnTo>
                  <a:lnTo>
                    <a:pt x="7847" y="4748"/>
                  </a:lnTo>
                  <a:lnTo>
                    <a:pt x="7837" y="4730"/>
                  </a:lnTo>
                  <a:lnTo>
                    <a:pt x="7827" y="4712"/>
                  </a:lnTo>
                  <a:lnTo>
                    <a:pt x="7816" y="4696"/>
                  </a:lnTo>
                  <a:lnTo>
                    <a:pt x="7804" y="4679"/>
                  </a:lnTo>
                  <a:lnTo>
                    <a:pt x="7792" y="4663"/>
                  </a:lnTo>
                  <a:lnTo>
                    <a:pt x="7779" y="4648"/>
                  </a:lnTo>
                  <a:lnTo>
                    <a:pt x="7766" y="4633"/>
                  </a:lnTo>
                  <a:lnTo>
                    <a:pt x="7752" y="4618"/>
                  </a:lnTo>
                  <a:lnTo>
                    <a:pt x="7737" y="4604"/>
                  </a:lnTo>
                  <a:lnTo>
                    <a:pt x="7722" y="4591"/>
                  </a:lnTo>
                  <a:lnTo>
                    <a:pt x="7707" y="4578"/>
                  </a:lnTo>
                  <a:lnTo>
                    <a:pt x="7691" y="4566"/>
                  </a:lnTo>
                  <a:lnTo>
                    <a:pt x="7674" y="4554"/>
                  </a:lnTo>
                  <a:lnTo>
                    <a:pt x="7658" y="4543"/>
                  </a:lnTo>
                  <a:lnTo>
                    <a:pt x="7640" y="4533"/>
                  </a:lnTo>
                  <a:lnTo>
                    <a:pt x="7622" y="4523"/>
                  </a:lnTo>
                  <a:lnTo>
                    <a:pt x="7604" y="4514"/>
                  </a:lnTo>
                  <a:lnTo>
                    <a:pt x="7586" y="4505"/>
                  </a:lnTo>
                  <a:lnTo>
                    <a:pt x="7567" y="4498"/>
                  </a:lnTo>
                  <a:lnTo>
                    <a:pt x="7548" y="4491"/>
                  </a:lnTo>
                  <a:lnTo>
                    <a:pt x="7529" y="4484"/>
                  </a:lnTo>
                  <a:lnTo>
                    <a:pt x="7510" y="4479"/>
                  </a:lnTo>
                  <a:lnTo>
                    <a:pt x="7490" y="4474"/>
                  </a:lnTo>
                  <a:lnTo>
                    <a:pt x="7470" y="4470"/>
                  </a:lnTo>
                  <a:lnTo>
                    <a:pt x="7450" y="4466"/>
                  </a:lnTo>
                  <a:lnTo>
                    <a:pt x="7431" y="4463"/>
                  </a:lnTo>
                  <a:lnTo>
                    <a:pt x="7410" y="4462"/>
                  </a:lnTo>
                  <a:lnTo>
                    <a:pt x="7390" y="4460"/>
                  </a:lnTo>
                  <a:close/>
                  <a:moveTo>
                    <a:pt x="3408" y="2833"/>
                  </a:moveTo>
                  <a:lnTo>
                    <a:pt x="3407" y="2895"/>
                  </a:lnTo>
                  <a:lnTo>
                    <a:pt x="3407" y="3960"/>
                  </a:lnTo>
                  <a:lnTo>
                    <a:pt x="6593" y="3960"/>
                  </a:lnTo>
                  <a:lnTo>
                    <a:pt x="6593" y="2895"/>
                  </a:lnTo>
                  <a:lnTo>
                    <a:pt x="6592" y="2833"/>
                  </a:lnTo>
                  <a:lnTo>
                    <a:pt x="6588" y="2774"/>
                  </a:lnTo>
                  <a:lnTo>
                    <a:pt x="6583" y="2714"/>
                  </a:lnTo>
                  <a:lnTo>
                    <a:pt x="6575" y="2655"/>
                  </a:lnTo>
                  <a:lnTo>
                    <a:pt x="6565" y="2597"/>
                  </a:lnTo>
                  <a:lnTo>
                    <a:pt x="6553" y="2539"/>
                  </a:lnTo>
                  <a:lnTo>
                    <a:pt x="6539" y="2481"/>
                  </a:lnTo>
                  <a:lnTo>
                    <a:pt x="6522" y="2424"/>
                  </a:lnTo>
                  <a:lnTo>
                    <a:pt x="6504" y="2368"/>
                  </a:lnTo>
                  <a:lnTo>
                    <a:pt x="6483" y="2312"/>
                  </a:lnTo>
                  <a:lnTo>
                    <a:pt x="6460" y="2257"/>
                  </a:lnTo>
                  <a:lnTo>
                    <a:pt x="6435" y="2203"/>
                  </a:lnTo>
                  <a:lnTo>
                    <a:pt x="6409" y="2150"/>
                  </a:lnTo>
                  <a:lnTo>
                    <a:pt x="6379" y="2097"/>
                  </a:lnTo>
                  <a:lnTo>
                    <a:pt x="6348" y="2045"/>
                  </a:lnTo>
                  <a:lnTo>
                    <a:pt x="6316" y="1995"/>
                  </a:lnTo>
                  <a:lnTo>
                    <a:pt x="6281" y="1947"/>
                  </a:lnTo>
                  <a:lnTo>
                    <a:pt x="6245" y="1899"/>
                  </a:lnTo>
                  <a:lnTo>
                    <a:pt x="6207" y="1854"/>
                  </a:lnTo>
                  <a:lnTo>
                    <a:pt x="6168" y="1809"/>
                  </a:lnTo>
                  <a:lnTo>
                    <a:pt x="6127" y="1767"/>
                  </a:lnTo>
                  <a:lnTo>
                    <a:pt x="6084" y="1726"/>
                  </a:lnTo>
                  <a:lnTo>
                    <a:pt x="6040" y="1686"/>
                  </a:lnTo>
                  <a:lnTo>
                    <a:pt x="5994" y="1648"/>
                  </a:lnTo>
                  <a:lnTo>
                    <a:pt x="5947" y="1612"/>
                  </a:lnTo>
                  <a:lnTo>
                    <a:pt x="5898" y="1577"/>
                  </a:lnTo>
                  <a:lnTo>
                    <a:pt x="5848" y="1544"/>
                  </a:lnTo>
                  <a:lnTo>
                    <a:pt x="5797" y="1514"/>
                  </a:lnTo>
                  <a:lnTo>
                    <a:pt x="5745" y="1485"/>
                  </a:lnTo>
                  <a:lnTo>
                    <a:pt x="5691" y="1458"/>
                  </a:lnTo>
                  <a:lnTo>
                    <a:pt x="5637" y="1433"/>
                  </a:lnTo>
                  <a:lnTo>
                    <a:pt x="5582" y="1410"/>
                  </a:lnTo>
                  <a:lnTo>
                    <a:pt x="5526" y="1389"/>
                  </a:lnTo>
                  <a:lnTo>
                    <a:pt x="5469" y="1371"/>
                  </a:lnTo>
                  <a:lnTo>
                    <a:pt x="5412" y="1354"/>
                  </a:lnTo>
                  <a:lnTo>
                    <a:pt x="5355" y="1340"/>
                  </a:lnTo>
                  <a:lnTo>
                    <a:pt x="5297" y="1328"/>
                  </a:lnTo>
                  <a:lnTo>
                    <a:pt x="5238" y="1318"/>
                  </a:lnTo>
                  <a:lnTo>
                    <a:pt x="5179" y="1310"/>
                  </a:lnTo>
                  <a:lnTo>
                    <a:pt x="5120" y="1305"/>
                  </a:lnTo>
                  <a:lnTo>
                    <a:pt x="5060" y="1301"/>
                  </a:lnTo>
                  <a:lnTo>
                    <a:pt x="5000" y="1300"/>
                  </a:lnTo>
                  <a:lnTo>
                    <a:pt x="4940" y="1301"/>
                  </a:lnTo>
                  <a:lnTo>
                    <a:pt x="4880" y="1305"/>
                  </a:lnTo>
                  <a:lnTo>
                    <a:pt x="4821" y="1310"/>
                  </a:lnTo>
                  <a:lnTo>
                    <a:pt x="4762" y="1318"/>
                  </a:lnTo>
                  <a:lnTo>
                    <a:pt x="4703" y="1328"/>
                  </a:lnTo>
                  <a:lnTo>
                    <a:pt x="4645" y="1340"/>
                  </a:lnTo>
                  <a:lnTo>
                    <a:pt x="4588" y="1354"/>
                  </a:lnTo>
                  <a:lnTo>
                    <a:pt x="4531" y="1371"/>
                  </a:lnTo>
                  <a:lnTo>
                    <a:pt x="4474" y="1389"/>
                  </a:lnTo>
                  <a:lnTo>
                    <a:pt x="4418" y="1410"/>
                  </a:lnTo>
                  <a:lnTo>
                    <a:pt x="4363" y="1433"/>
                  </a:lnTo>
                  <a:lnTo>
                    <a:pt x="4309" y="1458"/>
                  </a:lnTo>
                  <a:lnTo>
                    <a:pt x="4255" y="1485"/>
                  </a:lnTo>
                  <a:lnTo>
                    <a:pt x="4203" y="1514"/>
                  </a:lnTo>
                  <a:lnTo>
                    <a:pt x="4152" y="1544"/>
                  </a:lnTo>
                  <a:lnTo>
                    <a:pt x="4102" y="1577"/>
                  </a:lnTo>
                  <a:lnTo>
                    <a:pt x="4053" y="1612"/>
                  </a:lnTo>
                  <a:lnTo>
                    <a:pt x="4006" y="1648"/>
                  </a:lnTo>
                  <a:lnTo>
                    <a:pt x="3960" y="1686"/>
                  </a:lnTo>
                  <a:lnTo>
                    <a:pt x="3916" y="1726"/>
                  </a:lnTo>
                  <a:lnTo>
                    <a:pt x="3873" y="1767"/>
                  </a:lnTo>
                  <a:lnTo>
                    <a:pt x="3832" y="1809"/>
                  </a:lnTo>
                  <a:lnTo>
                    <a:pt x="3793" y="1854"/>
                  </a:lnTo>
                  <a:lnTo>
                    <a:pt x="3755" y="1899"/>
                  </a:lnTo>
                  <a:lnTo>
                    <a:pt x="3719" y="1947"/>
                  </a:lnTo>
                  <a:lnTo>
                    <a:pt x="3684" y="1995"/>
                  </a:lnTo>
                  <a:lnTo>
                    <a:pt x="3652" y="2045"/>
                  </a:lnTo>
                  <a:lnTo>
                    <a:pt x="3621" y="2097"/>
                  </a:lnTo>
                  <a:lnTo>
                    <a:pt x="3591" y="2150"/>
                  </a:lnTo>
                  <a:lnTo>
                    <a:pt x="3565" y="2203"/>
                  </a:lnTo>
                  <a:lnTo>
                    <a:pt x="3540" y="2257"/>
                  </a:lnTo>
                  <a:lnTo>
                    <a:pt x="3517" y="2312"/>
                  </a:lnTo>
                  <a:lnTo>
                    <a:pt x="3496" y="2368"/>
                  </a:lnTo>
                  <a:lnTo>
                    <a:pt x="3478" y="2424"/>
                  </a:lnTo>
                  <a:lnTo>
                    <a:pt x="3461" y="2481"/>
                  </a:lnTo>
                  <a:lnTo>
                    <a:pt x="3447" y="2539"/>
                  </a:lnTo>
                  <a:lnTo>
                    <a:pt x="3435" y="2597"/>
                  </a:lnTo>
                  <a:lnTo>
                    <a:pt x="3425" y="2655"/>
                  </a:lnTo>
                  <a:lnTo>
                    <a:pt x="3417" y="2714"/>
                  </a:lnTo>
                  <a:lnTo>
                    <a:pt x="3412" y="2774"/>
                  </a:lnTo>
                  <a:lnTo>
                    <a:pt x="3408" y="2833"/>
                  </a:lnTo>
                  <a:close/>
                  <a:moveTo>
                    <a:pt x="5939" y="6015"/>
                  </a:moveTo>
                  <a:lnTo>
                    <a:pt x="5939" y="6021"/>
                  </a:lnTo>
                  <a:lnTo>
                    <a:pt x="5940" y="6050"/>
                  </a:lnTo>
                  <a:lnTo>
                    <a:pt x="5940" y="6056"/>
                  </a:lnTo>
                  <a:lnTo>
                    <a:pt x="5939" y="6086"/>
                  </a:lnTo>
                  <a:lnTo>
                    <a:pt x="5939" y="6091"/>
                  </a:lnTo>
                  <a:lnTo>
                    <a:pt x="5938" y="6121"/>
                  </a:lnTo>
                  <a:lnTo>
                    <a:pt x="5937" y="6127"/>
                  </a:lnTo>
                  <a:lnTo>
                    <a:pt x="5934" y="6156"/>
                  </a:lnTo>
                  <a:lnTo>
                    <a:pt x="5934" y="6162"/>
                  </a:lnTo>
                  <a:lnTo>
                    <a:pt x="5930" y="6191"/>
                  </a:lnTo>
                  <a:lnTo>
                    <a:pt x="5929" y="6196"/>
                  </a:lnTo>
                  <a:lnTo>
                    <a:pt x="5924" y="6226"/>
                  </a:lnTo>
                  <a:lnTo>
                    <a:pt x="5923" y="6231"/>
                  </a:lnTo>
                  <a:lnTo>
                    <a:pt x="5917" y="6260"/>
                  </a:lnTo>
                  <a:lnTo>
                    <a:pt x="5916" y="6265"/>
                  </a:lnTo>
                  <a:lnTo>
                    <a:pt x="5908" y="6294"/>
                  </a:lnTo>
                  <a:lnTo>
                    <a:pt x="5907" y="6299"/>
                  </a:lnTo>
                  <a:lnTo>
                    <a:pt x="5899" y="6328"/>
                  </a:lnTo>
                  <a:lnTo>
                    <a:pt x="5897" y="6333"/>
                  </a:lnTo>
                  <a:lnTo>
                    <a:pt x="5888" y="6361"/>
                  </a:lnTo>
                  <a:lnTo>
                    <a:pt x="5886" y="6366"/>
                  </a:lnTo>
                  <a:lnTo>
                    <a:pt x="5876" y="6394"/>
                  </a:lnTo>
                  <a:lnTo>
                    <a:pt x="5874" y="6399"/>
                  </a:lnTo>
                  <a:lnTo>
                    <a:pt x="5862" y="6426"/>
                  </a:lnTo>
                  <a:lnTo>
                    <a:pt x="5860" y="6431"/>
                  </a:lnTo>
                  <a:lnTo>
                    <a:pt x="5848" y="6458"/>
                  </a:lnTo>
                  <a:lnTo>
                    <a:pt x="5846" y="6463"/>
                  </a:lnTo>
                  <a:lnTo>
                    <a:pt x="5832" y="6490"/>
                  </a:lnTo>
                  <a:lnTo>
                    <a:pt x="5830" y="6494"/>
                  </a:lnTo>
                  <a:lnTo>
                    <a:pt x="5815" y="6520"/>
                  </a:lnTo>
                  <a:lnTo>
                    <a:pt x="5813" y="6525"/>
                  </a:lnTo>
                  <a:lnTo>
                    <a:pt x="5797" y="6551"/>
                  </a:lnTo>
                  <a:lnTo>
                    <a:pt x="5794" y="6555"/>
                  </a:lnTo>
                  <a:lnTo>
                    <a:pt x="5778" y="6580"/>
                  </a:lnTo>
                  <a:lnTo>
                    <a:pt x="5775" y="6585"/>
                  </a:lnTo>
                  <a:lnTo>
                    <a:pt x="5758" y="6609"/>
                  </a:lnTo>
                  <a:lnTo>
                    <a:pt x="5755" y="6614"/>
                  </a:lnTo>
                  <a:lnTo>
                    <a:pt x="5737" y="6637"/>
                  </a:lnTo>
                  <a:lnTo>
                    <a:pt x="5733" y="6641"/>
                  </a:lnTo>
                  <a:lnTo>
                    <a:pt x="5714" y="6664"/>
                  </a:lnTo>
                  <a:lnTo>
                    <a:pt x="5711" y="6668"/>
                  </a:lnTo>
                  <a:lnTo>
                    <a:pt x="5691" y="6690"/>
                  </a:lnTo>
                  <a:lnTo>
                    <a:pt x="5687" y="6694"/>
                  </a:lnTo>
                  <a:lnTo>
                    <a:pt x="5667" y="6716"/>
                  </a:lnTo>
                  <a:lnTo>
                    <a:pt x="5663" y="6720"/>
                  </a:lnTo>
                  <a:lnTo>
                    <a:pt x="5641" y="6740"/>
                  </a:lnTo>
                  <a:lnTo>
                    <a:pt x="5637" y="6744"/>
                  </a:lnTo>
                  <a:lnTo>
                    <a:pt x="5615" y="6764"/>
                  </a:lnTo>
                  <a:lnTo>
                    <a:pt x="5611" y="6767"/>
                  </a:lnTo>
                  <a:lnTo>
                    <a:pt x="5588" y="6786"/>
                  </a:lnTo>
                  <a:lnTo>
                    <a:pt x="5584" y="6790"/>
                  </a:lnTo>
                  <a:lnTo>
                    <a:pt x="5561" y="6808"/>
                  </a:lnTo>
                  <a:lnTo>
                    <a:pt x="5556" y="6811"/>
                  </a:lnTo>
                  <a:lnTo>
                    <a:pt x="5532" y="6828"/>
                  </a:lnTo>
                  <a:lnTo>
                    <a:pt x="5527" y="6831"/>
                  </a:lnTo>
                  <a:lnTo>
                    <a:pt x="5502" y="6847"/>
                  </a:lnTo>
                  <a:lnTo>
                    <a:pt x="5498" y="6850"/>
                  </a:lnTo>
                  <a:lnTo>
                    <a:pt x="5472" y="6866"/>
                  </a:lnTo>
                  <a:lnTo>
                    <a:pt x="5468" y="6868"/>
                  </a:lnTo>
                  <a:lnTo>
                    <a:pt x="5442" y="6882"/>
                  </a:lnTo>
                  <a:lnTo>
                    <a:pt x="5437" y="6885"/>
                  </a:lnTo>
                  <a:lnTo>
                    <a:pt x="5411" y="6899"/>
                  </a:lnTo>
                  <a:lnTo>
                    <a:pt x="5405" y="6901"/>
                  </a:lnTo>
                  <a:lnTo>
                    <a:pt x="5379" y="6914"/>
                  </a:lnTo>
                  <a:lnTo>
                    <a:pt x="5373" y="6916"/>
                  </a:lnTo>
                  <a:lnTo>
                    <a:pt x="5346" y="6927"/>
                  </a:lnTo>
                  <a:lnTo>
                    <a:pt x="5341" y="6929"/>
                  </a:lnTo>
                  <a:lnTo>
                    <a:pt x="5313" y="6939"/>
                  </a:lnTo>
                  <a:lnTo>
                    <a:pt x="5308" y="6941"/>
                  </a:lnTo>
                  <a:lnTo>
                    <a:pt x="5280" y="6951"/>
                  </a:lnTo>
                  <a:lnTo>
                    <a:pt x="5274" y="6952"/>
                  </a:lnTo>
                  <a:lnTo>
                    <a:pt x="5246" y="6960"/>
                  </a:lnTo>
                  <a:lnTo>
                    <a:pt x="5241" y="6962"/>
                  </a:lnTo>
                  <a:lnTo>
                    <a:pt x="5212" y="6969"/>
                  </a:lnTo>
                  <a:lnTo>
                    <a:pt x="5207" y="6970"/>
                  </a:lnTo>
                  <a:lnTo>
                    <a:pt x="5178" y="6976"/>
                  </a:lnTo>
                  <a:lnTo>
                    <a:pt x="5172" y="6977"/>
                  </a:lnTo>
                  <a:lnTo>
                    <a:pt x="5143" y="6982"/>
                  </a:lnTo>
                  <a:lnTo>
                    <a:pt x="5138" y="6983"/>
                  </a:lnTo>
                  <a:lnTo>
                    <a:pt x="5108" y="6987"/>
                  </a:lnTo>
                  <a:lnTo>
                    <a:pt x="5103" y="6987"/>
                  </a:lnTo>
                  <a:lnTo>
                    <a:pt x="5073" y="6990"/>
                  </a:lnTo>
                  <a:lnTo>
                    <a:pt x="5068" y="6991"/>
                  </a:lnTo>
                  <a:lnTo>
                    <a:pt x="5038" y="6992"/>
                  </a:lnTo>
                  <a:lnTo>
                    <a:pt x="5033" y="6992"/>
                  </a:lnTo>
                  <a:lnTo>
                    <a:pt x="5003" y="6993"/>
                  </a:lnTo>
                  <a:lnTo>
                    <a:pt x="4997" y="6993"/>
                  </a:lnTo>
                  <a:lnTo>
                    <a:pt x="4967" y="6992"/>
                  </a:lnTo>
                  <a:lnTo>
                    <a:pt x="4962" y="6992"/>
                  </a:lnTo>
                  <a:lnTo>
                    <a:pt x="4932" y="6991"/>
                  </a:lnTo>
                  <a:lnTo>
                    <a:pt x="4927" y="6990"/>
                  </a:lnTo>
                  <a:lnTo>
                    <a:pt x="4897" y="6987"/>
                  </a:lnTo>
                  <a:lnTo>
                    <a:pt x="4892" y="6987"/>
                  </a:lnTo>
                  <a:lnTo>
                    <a:pt x="4862" y="6983"/>
                  </a:lnTo>
                  <a:lnTo>
                    <a:pt x="4857" y="6982"/>
                  </a:lnTo>
                  <a:lnTo>
                    <a:pt x="4828" y="6977"/>
                  </a:lnTo>
                  <a:lnTo>
                    <a:pt x="4822" y="6976"/>
                  </a:lnTo>
                  <a:lnTo>
                    <a:pt x="4793" y="6970"/>
                  </a:lnTo>
                  <a:lnTo>
                    <a:pt x="4788" y="6969"/>
                  </a:lnTo>
                  <a:lnTo>
                    <a:pt x="4759" y="6962"/>
                  </a:lnTo>
                  <a:lnTo>
                    <a:pt x="4754" y="6960"/>
                  </a:lnTo>
                  <a:lnTo>
                    <a:pt x="4726" y="6952"/>
                  </a:lnTo>
                  <a:lnTo>
                    <a:pt x="4720" y="6951"/>
                  </a:lnTo>
                  <a:lnTo>
                    <a:pt x="4692" y="6941"/>
                  </a:lnTo>
                  <a:lnTo>
                    <a:pt x="4687" y="6939"/>
                  </a:lnTo>
                  <a:lnTo>
                    <a:pt x="4659" y="6929"/>
                  </a:lnTo>
                  <a:lnTo>
                    <a:pt x="4654" y="6927"/>
                  </a:lnTo>
                  <a:lnTo>
                    <a:pt x="4627" y="6916"/>
                  </a:lnTo>
                  <a:lnTo>
                    <a:pt x="4621" y="6914"/>
                  </a:lnTo>
                  <a:lnTo>
                    <a:pt x="4595" y="6901"/>
                  </a:lnTo>
                  <a:lnTo>
                    <a:pt x="4589" y="6899"/>
                  </a:lnTo>
                  <a:lnTo>
                    <a:pt x="4563" y="6885"/>
                  </a:lnTo>
                  <a:lnTo>
                    <a:pt x="4558" y="6882"/>
                  </a:lnTo>
                  <a:lnTo>
                    <a:pt x="4532" y="6868"/>
                  </a:lnTo>
                  <a:lnTo>
                    <a:pt x="4528" y="6866"/>
                  </a:lnTo>
                  <a:lnTo>
                    <a:pt x="4502" y="6850"/>
                  </a:lnTo>
                  <a:lnTo>
                    <a:pt x="4498" y="6847"/>
                  </a:lnTo>
                  <a:lnTo>
                    <a:pt x="4473" y="6831"/>
                  </a:lnTo>
                  <a:lnTo>
                    <a:pt x="4468" y="6828"/>
                  </a:lnTo>
                  <a:lnTo>
                    <a:pt x="4444" y="6811"/>
                  </a:lnTo>
                  <a:lnTo>
                    <a:pt x="4439" y="6808"/>
                  </a:lnTo>
                  <a:lnTo>
                    <a:pt x="4416" y="6790"/>
                  </a:lnTo>
                  <a:lnTo>
                    <a:pt x="4412" y="6786"/>
                  </a:lnTo>
                  <a:lnTo>
                    <a:pt x="4389" y="6767"/>
                  </a:lnTo>
                  <a:lnTo>
                    <a:pt x="4385" y="6764"/>
                  </a:lnTo>
                  <a:lnTo>
                    <a:pt x="4363" y="6744"/>
                  </a:lnTo>
                  <a:lnTo>
                    <a:pt x="4359" y="6740"/>
                  </a:lnTo>
                  <a:lnTo>
                    <a:pt x="4337" y="6720"/>
                  </a:lnTo>
                  <a:lnTo>
                    <a:pt x="4333" y="6716"/>
                  </a:lnTo>
                  <a:lnTo>
                    <a:pt x="4313" y="6694"/>
                  </a:lnTo>
                  <a:lnTo>
                    <a:pt x="4309" y="6690"/>
                  </a:lnTo>
                  <a:lnTo>
                    <a:pt x="4289" y="6668"/>
                  </a:lnTo>
                  <a:lnTo>
                    <a:pt x="4286" y="6664"/>
                  </a:lnTo>
                  <a:lnTo>
                    <a:pt x="4267" y="6641"/>
                  </a:lnTo>
                  <a:lnTo>
                    <a:pt x="4263" y="6637"/>
                  </a:lnTo>
                  <a:lnTo>
                    <a:pt x="4245" y="6614"/>
                  </a:lnTo>
                  <a:lnTo>
                    <a:pt x="4242" y="6609"/>
                  </a:lnTo>
                  <a:lnTo>
                    <a:pt x="4225" y="6585"/>
                  </a:lnTo>
                  <a:lnTo>
                    <a:pt x="4222" y="6580"/>
                  </a:lnTo>
                  <a:lnTo>
                    <a:pt x="4206" y="6555"/>
                  </a:lnTo>
                  <a:lnTo>
                    <a:pt x="4203" y="6551"/>
                  </a:lnTo>
                  <a:lnTo>
                    <a:pt x="4187" y="6525"/>
                  </a:lnTo>
                  <a:lnTo>
                    <a:pt x="4185" y="6520"/>
                  </a:lnTo>
                  <a:lnTo>
                    <a:pt x="4170" y="6494"/>
                  </a:lnTo>
                  <a:lnTo>
                    <a:pt x="4168" y="6490"/>
                  </a:lnTo>
                  <a:lnTo>
                    <a:pt x="4154" y="6463"/>
                  </a:lnTo>
                  <a:lnTo>
                    <a:pt x="4152" y="6458"/>
                  </a:lnTo>
                  <a:lnTo>
                    <a:pt x="4140" y="6431"/>
                  </a:lnTo>
                  <a:lnTo>
                    <a:pt x="4138" y="6426"/>
                  </a:lnTo>
                  <a:lnTo>
                    <a:pt x="4126" y="6399"/>
                  </a:lnTo>
                  <a:lnTo>
                    <a:pt x="4124" y="6394"/>
                  </a:lnTo>
                  <a:lnTo>
                    <a:pt x="4114" y="6366"/>
                  </a:lnTo>
                  <a:lnTo>
                    <a:pt x="4112" y="6361"/>
                  </a:lnTo>
                  <a:lnTo>
                    <a:pt x="4103" y="6333"/>
                  </a:lnTo>
                  <a:lnTo>
                    <a:pt x="4101" y="6328"/>
                  </a:lnTo>
                  <a:lnTo>
                    <a:pt x="4093" y="6299"/>
                  </a:lnTo>
                  <a:lnTo>
                    <a:pt x="4092" y="6294"/>
                  </a:lnTo>
                  <a:lnTo>
                    <a:pt x="4084" y="6265"/>
                  </a:lnTo>
                  <a:lnTo>
                    <a:pt x="4083" y="6260"/>
                  </a:lnTo>
                  <a:lnTo>
                    <a:pt x="4077" y="6231"/>
                  </a:lnTo>
                  <a:lnTo>
                    <a:pt x="4076" y="6226"/>
                  </a:lnTo>
                  <a:lnTo>
                    <a:pt x="4071" y="6196"/>
                  </a:lnTo>
                  <a:lnTo>
                    <a:pt x="4070" y="6191"/>
                  </a:lnTo>
                  <a:lnTo>
                    <a:pt x="4066" y="6162"/>
                  </a:lnTo>
                  <a:lnTo>
                    <a:pt x="4066" y="6156"/>
                  </a:lnTo>
                  <a:lnTo>
                    <a:pt x="4063" y="6127"/>
                  </a:lnTo>
                  <a:lnTo>
                    <a:pt x="4062" y="6121"/>
                  </a:lnTo>
                  <a:lnTo>
                    <a:pt x="4061" y="6091"/>
                  </a:lnTo>
                  <a:lnTo>
                    <a:pt x="4061" y="6086"/>
                  </a:lnTo>
                  <a:lnTo>
                    <a:pt x="4060" y="6056"/>
                  </a:lnTo>
                  <a:lnTo>
                    <a:pt x="4060" y="6050"/>
                  </a:lnTo>
                  <a:lnTo>
                    <a:pt x="4061" y="6021"/>
                  </a:lnTo>
                  <a:lnTo>
                    <a:pt x="4061" y="6015"/>
                  </a:lnTo>
                  <a:lnTo>
                    <a:pt x="4062" y="5985"/>
                  </a:lnTo>
                  <a:lnTo>
                    <a:pt x="4063" y="5980"/>
                  </a:lnTo>
                  <a:lnTo>
                    <a:pt x="4066" y="5950"/>
                  </a:lnTo>
                  <a:lnTo>
                    <a:pt x="4066" y="5945"/>
                  </a:lnTo>
                  <a:lnTo>
                    <a:pt x="4070" y="5916"/>
                  </a:lnTo>
                  <a:lnTo>
                    <a:pt x="4071" y="5910"/>
                  </a:lnTo>
                  <a:lnTo>
                    <a:pt x="4076" y="5881"/>
                  </a:lnTo>
                  <a:lnTo>
                    <a:pt x="4077" y="5875"/>
                  </a:lnTo>
                  <a:lnTo>
                    <a:pt x="4083" y="5847"/>
                  </a:lnTo>
                  <a:lnTo>
                    <a:pt x="4084" y="5841"/>
                  </a:lnTo>
                  <a:lnTo>
                    <a:pt x="4092" y="5812"/>
                  </a:lnTo>
                  <a:lnTo>
                    <a:pt x="4093" y="5807"/>
                  </a:lnTo>
                  <a:lnTo>
                    <a:pt x="4101" y="5779"/>
                  </a:lnTo>
                  <a:lnTo>
                    <a:pt x="4103" y="5773"/>
                  </a:lnTo>
                  <a:lnTo>
                    <a:pt x="4112" y="5745"/>
                  </a:lnTo>
                  <a:lnTo>
                    <a:pt x="4114" y="5740"/>
                  </a:lnTo>
                  <a:lnTo>
                    <a:pt x="4124" y="5713"/>
                  </a:lnTo>
                  <a:lnTo>
                    <a:pt x="4126" y="5707"/>
                  </a:lnTo>
                  <a:lnTo>
                    <a:pt x="4137" y="5680"/>
                  </a:lnTo>
                  <a:lnTo>
                    <a:pt x="4140" y="5675"/>
                  </a:lnTo>
                  <a:lnTo>
                    <a:pt x="4152" y="5648"/>
                  </a:lnTo>
                  <a:lnTo>
                    <a:pt x="4154" y="5643"/>
                  </a:lnTo>
                  <a:lnTo>
                    <a:pt x="4168" y="5617"/>
                  </a:lnTo>
                  <a:lnTo>
                    <a:pt x="4170" y="5612"/>
                  </a:lnTo>
                  <a:lnTo>
                    <a:pt x="4185" y="5586"/>
                  </a:lnTo>
                  <a:lnTo>
                    <a:pt x="4187" y="5581"/>
                  </a:lnTo>
                  <a:lnTo>
                    <a:pt x="4203" y="5555"/>
                  </a:lnTo>
                  <a:lnTo>
                    <a:pt x="4206" y="5550"/>
                  </a:lnTo>
                  <a:lnTo>
                    <a:pt x="4222" y="5526"/>
                  </a:lnTo>
                  <a:lnTo>
                    <a:pt x="4225" y="5521"/>
                  </a:lnTo>
                  <a:lnTo>
                    <a:pt x="4242" y="5497"/>
                  </a:lnTo>
                  <a:lnTo>
                    <a:pt x="4246" y="5492"/>
                  </a:lnTo>
                  <a:lnTo>
                    <a:pt x="4264" y="5469"/>
                  </a:lnTo>
                  <a:lnTo>
                    <a:pt x="4267" y="5465"/>
                  </a:lnTo>
                  <a:lnTo>
                    <a:pt x="4286" y="5442"/>
                  </a:lnTo>
                  <a:lnTo>
                    <a:pt x="4290" y="5438"/>
                  </a:lnTo>
                  <a:lnTo>
                    <a:pt x="4309" y="5416"/>
                  </a:lnTo>
                  <a:lnTo>
                    <a:pt x="4313" y="5412"/>
                  </a:lnTo>
                  <a:lnTo>
                    <a:pt x="4333" y="5391"/>
                  </a:lnTo>
                  <a:lnTo>
                    <a:pt x="4337" y="5387"/>
                  </a:lnTo>
                  <a:lnTo>
                    <a:pt x="4359" y="5366"/>
                  </a:lnTo>
                  <a:lnTo>
                    <a:pt x="4363" y="5362"/>
                  </a:lnTo>
                  <a:lnTo>
                    <a:pt x="4385" y="5343"/>
                  </a:lnTo>
                  <a:lnTo>
                    <a:pt x="4389" y="5339"/>
                  </a:lnTo>
                  <a:lnTo>
                    <a:pt x="4412" y="5320"/>
                  </a:lnTo>
                  <a:lnTo>
                    <a:pt x="4416" y="5317"/>
                  </a:lnTo>
                  <a:lnTo>
                    <a:pt x="4439" y="5299"/>
                  </a:lnTo>
                  <a:lnTo>
                    <a:pt x="4444" y="5296"/>
                  </a:lnTo>
                  <a:lnTo>
                    <a:pt x="4468" y="5279"/>
                  </a:lnTo>
                  <a:lnTo>
                    <a:pt x="4472" y="5275"/>
                  </a:lnTo>
                  <a:lnTo>
                    <a:pt x="4497" y="5259"/>
                  </a:lnTo>
                  <a:lnTo>
                    <a:pt x="4502" y="5256"/>
                  </a:lnTo>
                  <a:lnTo>
                    <a:pt x="4527" y="5241"/>
                  </a:lnTo>
                  <a:lnTo>
                    <a:pt x="4533" y="5238"/>
                  </a:lnTo>
                  <a:lnTo>
                    <a:pt x="4559" y="5223"/>
                  </a:lnTo>
                  <a:lnTo>
                    <a:pt x="4563" y="5221"/>
                  </a:lnTo>
                  <a:lnTo>
                    <a:pt x="4590" y="5207"/>
                  </a:lnTo>
                  <a:lnTo>
                    <a:pt x="4595" y="5205"/>
                  </a:lnTo>
                  <a:lnTo>
                    <a:pt x="4622" y="5193"/>
                  </a:lnTo>
                  <a:lnTo>
                    <a:pt x="4627" y="5191"/>
                  </a:lnTo>
                  <a:lnTo>
                    <a:pt x="4654" y="5179"/>
                  </a:lnTo>
                  <a:lnTo>
                    <a:pt x="4659" y="5177"/>
                  </a:lnTo>
                  <a:lnTo>
                    <a:pt x="4687" y="5167"/>
                  </a:lnTo>
                  <a:lnTo>
                    <a:pt x="4692" y="5165"/>
                  </a:lnTo>
                  <a:lnTo>
                    <a:pt x="4720" y="5156"/>
                  </a:lnTo>
                  <a:lnTo>
                    <a:pt x="4725" y="5154"/>
                  </a:lnTo>
                  <a:lnTo>
                    <a:pt x="4754" y="5146"/>
                  </a:lnTo>
                  <a:lnTo>
                    <a:pt x="4759" y="5145"/>
                  </a:lnTo>
                  <a:lnTo>
                    <a:pt x="4788" y="5137"/>
                  </a:lnTo>
                  <a:lnTo>
                    <a:pt x="4793" y="5136"/>
                  </a:lnTo>
                  <a:lnTo>
                    <a:pt x="4822" y="5130"/>
                  </a:lnTo>
                  <a:lnTo>
                    <a:pt x="4827" y="5129"/>
                  </a:lnTo>
                  <a:lnTo>
                    <a:pt x="4857" y="5124"/>
                  </a:lnTo>
                  <a:lnTo>
                    <a:pt x="4862" y="5123"/>
                  </a:lnTo>
                  <a:lnTo>
                    <a:pt x="4891" y="5119"/>
                  </a:lnTo>
                  <a:lnTo>
                    <a:pt x="4897" y="5119"/>
                  </a:lnTo>
                  <a:lnTo>
                    <a:pt x="4926" y="5116"/>
                  </a:lnTo>
                  <a:lnTo>
                    <a:pt x="4932" y="5115"/>
                  </a:lnTo>
                  <a:lnTo>
                    <a:pt x="4962" y="5114"/>
                  </a:lnTo>
                  <a:lnTo>
                    <a:pt x="4967" y="5114"/>
                  </a:lnTo>
                  <a:lnTo>
                    <a:pt x="4997" y="5113"/>
                  </a:lnTo>
                  <a:lnTo>
                    <a:pt x="5003" y="5113"/>
                  </a:lnTo>
                  <a:lnTo>
                    <a:pt x="5033" y="5114"/>
                  </a:lnTo>
                  <a:lnTo>
                    <a:pt x="5038" y="5114"/>
                  </a:lnTo>
                  <a:lnTo>
                    <a:pt x="5068" y="5115"/>
                  </a:lnTo>
                  <a:lnTo>
                    <a:pt x="5074" y="5116"/>
                  </a:lnTo>
                  <a:lnTo>
                    <a:pt x="5103" y="5119"/>
                  </a:lnTo>
                  <a:lnTo>
                    <a:pt x="5109" y="5119"/>
                  </a:lnTo>
                  <a:lnTo>
                    <a:pt x="5138" y="5123"/>
                  </a:lnTo>
                  <a:lnTo>
                    <a:pt x="5143" y="5124"/>
                  </a:lnTo>
                  <a:lnTo>
                    <a:pt x="5173" y="5129"/>
                  </a:lnTo>
                  <a:lnTo>
                    <a:pt x="5178" y="5130"/>
                  </a:lnTo>
                  <a:lnTo>
                    <a:pt x="5207" y="5136"/>
                  </a:lnTo>
                  <a:lnTo>
                    <a:pt x="5212" y="5137"/>
                  </a:lnTo>
                  <a:lnTo>
                    <a:pt x="5241" y="5145"/>
                  </a:lnTo>
                  <a:lnTo>
                    <a:pt x="5246" y="5146"/>
                  </a:lnTo>
                  <a:lnTo>
                    <a:pt x="5275" y="5154"/>
                  </a:lnTo>
                  <a:lnTo>
                    <a:pt x="5280" y="5156"/>
                  </a:lnTo>
                  <a:lnTo>
                    <a:pt x="5308" y="5165"/>
                  </a:lnTo>
                  <a:lnTo>
                    <a:pt x="5313" y="5167"/>
                  </a:lnTo>
                  <a:lnTo>
                    <a:pt x="5341" y="5177"/>
                  </a:lnTo>
                  <a:lnTo>
                    <a:pt x="5346" y="5179"/>
                  </a:lnTo>
                  <a:lnTo>
                    <a:pt x="5373" y="5191"/>
                  </a:lnTo>
                  <a:lnTo>
                    <a:pt x="5378" y="5193"/>
                  </a:lnTo>
                  <a:lnTo>
                    <a:pt x="5405" y="5205"/>
                  </a:lnTo>
                  <a:lnTo>
                    <a:pt x="5410" y="5207"/>
                  </a:lnTo>
                  <a:lnTo>
                    <a:pt x="5437" y="5221"/>
                  </a:lnTo>
                  <a:lnTo>
                    <a:pt x="5441" y="5223"/>
                  </a:lnTo>
                  <a:lnTo>
                    <a:pt x="5467" y="5238"/>
                  </a:lnTo>
                  <a:lnTo>
                    <a:pt x="5473" y="5241"/>
                  </a:lnTo>
                  <a:lnTo>
                    <a:pt x="5498" y="5256"/>
                  </a:lnTo>
                  <a:lnTo>
                    <a:pt x="5503" y="5259"/>
                  </a:lnTo>
                  <a:lnTo>
                    <a:pt x="5528" y="5275"/>
                  </a:lnTo>
                  <a:lnTo>
                    <a:pt x="5532" y="5279"/>
                  </a:lnTo>
                  <a:lnTo>
                    <a:pt x="5556" y="5296"/>
                  </a:lnTo>
                  <a:lnTo>
                    <a:pt x="5561" y="5299"/>
                  </a:lnTo>
                  <a:lnTo>
                    <a:pt x="5584" y="5317"/>
                  </a:lnTo>
                  <a:lnTo>
                    <a:pt x="5588" y="5320"/>
                  </a:lnTo>
                  <a:lnTo>
                    <a:pt x="5611" y="5339"/>
                  </a:lnTo>
                  <a:lnTo>
                    <a:pt x="5615" y="5343"/>
                  </a:lnTo>
                  <a:lnTo>
                    <a:pt x="5637" y="5362"/>
                  </a:lnTo>
                  <a:lnTo>
                    <a:pt x="5641" y="5366"/>
                  </a:lnTo>
                  <a:lnTo>
                    <a:pt x="5663" y="5387"/>
                  </a:lnTo>
                  <a:lnTo>
                    <a:pt x="5667" y="5391"/>
                  </a:lnTo>
                  <a:lnTo>
                    <a:pt x="5687" y="5412"/>
                  </a:lnTo>
                  <a:lnTo>
                    <a:pt x="5691" y="5416"/>
                  </a:lnTo>
                  <a:lnTo>
                    <a:pt x="5710" y="5438"/>
                  </a:lnTo>
                  <a:lnTo>
                    <a:pt x="5714" y="5442"/>
                  </a:lnTo>
                  <a:lnTo>
                    <a:pt x="5733" y="5465"/>
                  </a:lnTo>
                  <a:lnTo>
                    <a:pt x="5736" y="5469"/>
                  </a:lnTo>
                  <a:lnTo>
                    <a:pt x="5754" y="5492"/>
                  </a:lnTo>
                  <a:lnTo>
                    <a:pt x="5758" y="5497"/>
                  </a:lnTo>
                  <a:lnTo>
                    <a:pt x="5775" y="5521"/>
                  </a:lnTo>
                  <a:lnTo>
                    <a:pt x="5778" y="5526"/>
                  </a:lnTo>
                  <a:lnTo>
                    <a:pt x="5794" y="5550"/>
                  </a:lnTo>
                  <a:lnTo>
                    <a:pt x="5797" y="5555"/>
                  </a:lnTo>
                  <a:lnTo>
                    <a:pt x="5813" y="5581"/>
                  </a:lnTo>
                  <a:lnTo>
                    <a:pt x="5815" y="5586"/>
                  </a:lnTo>
                  <a:lnTo>
                    <a:pt x="5830" y="5612"/>
                  </a:lnTo>
                  <a:lnTo>
                    <a:pt x="5832" y="5617"/>
                  </a:lnTo>
                  <a:lnTo>
                    <a:pt x="5846" y="5643"/>
                  </a:lnTo>
                  <a:lnTo>
                    <a:pt x="5848" y="5648"/>
                  </a:lnTo>
                  <a:lnTo>
                    <a:pt x="5860" y="5675"/>
                  </a:lnTo>
                  <a:lnTo>
                    <a:pt x="5863" y="5680"/>
                  </a:lnTo>
                  <a:lnTo>
                    <a:pt x="5874" y="5707"/>
                  </a:lnTo>
                  <a:lnTo>
                    <a:pt x="5876" y="5713"/>
                  </a:lnTo>
                  <a:lnTo>
                    <a:pt x="5886" y="5740"/>
                  </a:lnTo>
                  <a:lnTo>
                    <a:pt x="5888" y="5745"/>
                  </a:lnTo>
                  <a:lnTo>
                    <a:pt x="5897" y="5773"/>
                  </a:lnTo>
                  <a:lnTo>
                    <a:pt x="5899" y="5779"/>
                  </a:lnTo>
                  <a:lnTo>
                    <a:pt x="5907" y="5807"/>
                  </a:lnTo>
                  <a:lnTo>
                    <a:pt x="5908" y="5812"/>
                  </a:lnTo>
                  <a:lnTo>
                    <a:pt x="5916" y="5841"/>
                  </a:lnTo>
                  <a:lnTo>
                    <a:pt x="5917" y="5847"/>
                  </a:lnTo>
                  <a:lnTo>
                    <a:pt x="5923" y="5875"/>
                  </a:lnTo>
                  <a:lnTo>
                    <a:pt x="5924" y="5881"/>
                  </a:lnTo>
                  <a:lnTo>
                    <a:pt x="5929" y="5910"/>
                  </a:lnTo>
                  <a:lnTo>
                    <a:pt x="5930" y="5916"/>
                  </a:lnTo>
                  <a:lnTo>
                    <a:pt x="5934" y="5945"/>
                  </a:lnTo>
                  <a:lnTo>
                    <a:pt x="5934" y="5950"/>
                  </a:lnTo>
                  <a:lnTo>
                    <a:pt x="5937" y="5980"/>
                  </a:lnTo>
                  <a:lnTo>
                    <a:pt x="5938" y="5985"/>
                  </a:lnTo>
                  <a:lnTo>
                    <a:pt x="5939" y="6015"/>
                  </a:lnTo>
                  <a:close/>
                  <a:moveTo>
                    <a:pt x="5638" y="6101"/>
                  </a:moveTo>
                  <a:lnTo>
                    <a:pt x="5640" y="6077"/>
                  </a:lnTo>
                  <a:lnTo>
                    <a:pt x="5640" y="6053"/>
                  </a:lnTo>
                  <a:lnTo>
                    <a:pt x="5640" y="6029"/>
                  </a:lnTo>
                  <a:lnTo>
                    <a:pt x="5638" y="6005"/>
                  </a:lnTo>
                  <a:lnTo>
                    <a:pt x="5636" y="5982"/>
                  </a:lnTo>
                  <a:lnTo>
                    <a:pt x="5633" y="5958"/>
                  </a:lnTo>
                  <a:lnTo>
                    <a:pt x="5629" y="5934"/>
                  </a:lnTo>
                  <a:lnTo>
                    <a:pt x="5624" y="5911"/>
                  </a:lnTo>
                  <a:lnTo>
                    <a:pt x="5618" y="5888"/>
                  </a:lnTo>
                  <a:lnTo>
                    <a:pt x="5611" y="5865"/>
                  </a:lnTo>
                  <a:lnTo>
                    <a:pt x="5604" y="5842"/>
                  </a:lnTo>
                  <a:lnTo>
                    <a:pt x="5596" y="5819"/>
                  </a:lnTo>
                  <a:lnTo>
                    <a:pt x="5586" y="5797"/>
                  </a:lnTo>
                  <a:lnTo>
                    <a:pt x="5576" y="5775"/>
                  </a:lnTo>
                  <a:lnTo>
                    <a:pt x="5566" y="5754"/>
                  </a:lnTo>
                  <a:lnTo>
                    <a:pt x="5554" y="5733"/>
                  </a:lnTo>
                  <a:lnTo>
                    <a:pt x="5542" y="5712"/>
                  </a:lnTo>
                  <a:lnTo>
                    <a:pt x="5529" y="5692"/>
                  </a:lnTo>
                  <a:lnTo>
                    <a:pt x="5515" y="5673"/>
                  </a:lnTo>
                  <a:lnTo>
                    <a:pt x="5500" y="5654"/>
                  </a:lnTo>
                  <a:lnTo>
                    <a:pt x="5485" y="5636"/>
                  </a:lnTo>
                  <a:lnTo>
                    <a:pt x="5469" y="5618"/>
                  </a:lnTo>
                  <a:lnTo>
                    <a:pt x="5453" y="5601"/>
                  </a:lnTo>
                  <a:lnTo>
                    <a:pt x="5435" y="5584"/>
                  </a:lnTo>
                  <a:lnTo>
                    <a:pt x="5418" y="5568"/>
                  </a:lnTo>
                  <a:lnTo>
                    <a:pt x="5399" y="5553"/>
                  </a:lnTo>
                  <a:lnTo>
                    <a:pt x="5380" y="5539"/>
                  </a:lnTo>
                  <a:lnTo>
                    <a:pt x="5360" y="5525"/>
                  </a:lnTo>
                  <a:lnTo>
                    <a:pt x="5340" y="5511"/>
                  </a:lnTo>
                  <a:lnTo>
                    <a:pt x="5320" y="5499"/>
                  </a:lnTo>
                  <a:lnTo>
                    <a:pt x="5299" y="5487"/>
                  </a:lnTo>
                  <a:lnTo>
                    <a:pt x="5278" y="5477"/>
                  </a:lnTo>
                  <a:lnTo>
                    <a:pt x="5256" y="5467"/>
                  </a:lnTo>
                  <a:lnTo>
                    <a:pt x="5234" y="5457"/>
                  </a:lnTo>
                  <a:lnTo>
                    <a:pt x="5211" y="5449"/>
                  </a:lnTo>
                  <a:lnTo>
                    <a:pt x="5189" y="5442"/>
                  </a:lnTo>
                  <a:lnTo>
                    <a:pt x="5166" y="5435"/>
                  </a:lnTo>
                  <a:lnTo>
                    <a:pt x="5142" y="5429"/>
                  </a:lnTo>
                  <a:lnTo>
                    <a:pt x="5119" y="5424"/>
                  </a:lnTo>
                  <a:lnTo>
                    <a:pt x="5096" y="5420"/>
                  </a:lnTo>
                  <a:lnTo>
                    <a:pt x="5072" y="5417"/>
                  </a:lnTo>
                  <a:lnTo>
                    <a:pt x="5048" y="5415"/>
                  </a:lnTo>
                  <a:lnTo>
                    <a:pt x="5024" y="5413"/>
                  </a:lnTo>
                  <a:lnTo>
                    <a:pt x="5000" y="5413"/>
                  </a:lnTo>
                  <a:lnTo>
                    <a:pt x="4976" y="5413"/>
                  </a:lnTo>
                  <a:lnTo>
                    <a:pt x="4952" y="5415"/>
                  </a:lnTo>
                  <a:lnTo>
                    <a:pt x="4928" y="5417"/>
                  </a:lnTo>
                  <a:lnTo>
                    <a:pt x="4904" y="5420"/>
                  </a:lnTo>
                  <a:lnTo>
                    <a:pt x="4881" y="5424"/>
                  </a:lnTo>
                  <a:lnTo>
                    <a:pt x="4858" y="5429"/>
                  </a:lnTo>
                  <a:lnTo>
                    <a:pt x="4834" y="5435"/>
                  </a:lnTo>
                  <a:lnTo>
                    <a:pt x="4811" y="5442"/>
                  </a:lnTo>
                  <a:lnTo>
                    <a:pt x="4789" y="5449"/>
                  </a:lnTo>
                  <a:lnTo>
                    <a:pt x="4766" y="5457"/>
                  </a:lnTo>
                  <a:lnTo>
                    <a:pt x="4744" y="5467"/>
                  </a:lnTo>
                  <a:lnTo>
                    <a:pt x="4722" y="5477"/>
                  </a:lnTo>
                  <a:lnTo>
                    <a:pt x="4701" y="5487"/>
                  </a:lnTo>
                  <a:lnTo>
                    <a:pt x="4680" y="5499"/>
                  </a:lnTo>
                  <a:lnTo>
                    <a:pt x="4660" y="5511"/>
                  </a:lnTo>
                  <a:lnTo>
                    <a:pt x="4640" y="5525"/>
                  </a:lnTo>
                  <a:lnTo>
                    <a:pt x="4620" y="5539"/>
                  </a:lnTo>
                  <a:lnTo>
                    <a:pt x="4601" y="5553"/>
                  </a:lnTo>
                  <a:lnTo>
                    <a:pt x="4582" y="5568"/>
                  </a:lnTo>
                  <a:lnTo>
                    <a:pt x="4565" y="5584"/>
                  </a:lnTo>
                  <a:lnTo>
                    <a:pt x="4547" y="5601"/>
                  </a:lnTo>
                  <a:lnTo>
                    <a:pt x="4531" y="5618"/>
                  </a:lnTo>
                  <a:lnTo>
                    <a:pt x="4515" y="5636"/>
                  </a:lnTo>
                  <a:lnTo>
                    <a:pt x="4500" y="5654"/>
                  </a:lnTo>
                  <a:lnTo>
                    <a:pt x="4485" y="5673"/>
                  </a:lnTo>
                  <a:lnTo>
                    <a:pt x="4471" y="5692"/>
                  </a:lnTo>
                  <a:lnTo>
                    <a:pt x="4458" y="5712"/>
                  </a:lnTo>
                  <a:lnTo>
                    <a:pt x="4446" y="5733"/>
                  </a:lnTo>
                  <a:lnTo>
                    <a:pt x="4434" y="5754"/>
                  </a:lnTo>
                  <a:lnTo>
                    <a:pt x="4424" y="5775"/>
                  </a:lnTo>
                  <a:lnTo>
                    <a:pt x="4414" y="5797"/>
                  </a:lnTo>
                  <a:lnTo>
                    <a:pt x="4404" y="5819"/>
                  </a:lnTo>
                  <a:lnTo>
                    <a:pt x="4396" y="5842"/>
                  </a:lnTo>
                  <a:lnTo>
                    <a:pt x="4389" y="5865"/>
                  </a:lnTo>
                  <a:lnTo>
                    <a:pt x="4382" y="5888"/>
                  </a:lnTo>
                  <a:lnTo>
                    <a:pt x="4376" y="5911"/>
                  </a:lnTo>
                  <a:lnTo>
                    <a:pt x="4371" y="5934"/>
                  </a:lnTo>
                  <a:lnTo>
                    <a:pt x="4367" y="5958"/>
                  </a:lnTo>
                  <a:lnTo>
                    <a:pt x="4364" y="5982"/>
                  </a:lnTo>
                  <a:lnTo>
                    <a:pt x="4362" y="6005"/>
                  </a:lnTo>
                  <a:lnTo>
                    <a:pt x="4360" y="6029"/>
                  </a:lnTo>
                  <a:lnTo>
                    <a:pt x="4360" y="6053"/>
                  </a:lnTo>
                  <a:lnTo>
                    <a:pt x="4360" y="6077"/>
                  </a:lnTo>
                  <a:lnTo>
                    <a:pt x="4362" y="6101"/>
                  </a:lnTo>
                  <a:lnTo>
                    <a:pt x="4364" y="6125"/>
                  </a:lnTo>
                  <a:lnTo>
                    <a:pt x="4367" y="6149"/>
                  </a:lnTo>
                  <a:lnTo>
                    <a:pt x="4371" y="6172"/>
                  </a:lnTo>
                  <a:lnTo>
                    <a:pt x="4376" y="6195"/>
                  </a:lnTo>
                  <a:lnTo>
                    <a:pt x="4382" y="6219"/>
                  </a:lnTo>
                  <a:lnTo>
                    <a:pt x="4389" y="6242"/>
                  </a:lnTo>
                  <a:lnTo>
                    <a:pt x="4396" y="6264"/>
                  </a:lnTo>
                  <a:lnTo>
                    <a:pt x="4404" y="6287"/>
                  </a:lnTo>
                  <a:lnTo>
                    <a:pt x="4414" y="6309"/>
                  </a:lnTo>
                  <a:lnTo>
                    <a:pt x="4424" y="6331"/>
                  </a:lnTo>
                  <a:lnTo>
                    <a:pt x="4434" y="6352"/>
                  </a:lnTo>
                  <a:lnTo>
                    <a:pt x="4446" y="6373"/>
                  </a:lnTo>
                  <a:lnTo>
                    <a:pt x="4458" y="6394"/>
                  </a:lnTo>
                  <a:lnTo>
                    <a:pt x="4471" y="6414"/>
                  </a:lnTo>
                  <a:lnTo>
                    <a:pt x="4485" y="6433"/>
                  </a:lnTo>
                  <a:lnTo>
                    <a:pt x="4500" y="6452"/>
                  </a:lnTo>
                  <a:lnTo>
                    <a:pt x="4515" y="6471"/>
                  </a:lnTo>
                  <a:lnTo>
                    <a:pt x="4531" y="6488"/>
                  </a:lnTo>
                  <a:lnTo>
                    <a:pt x="4547" y="6506"/>
                  </a:lnTo>
                  <a:lnTo>
                    <a:pt x="4565" y="6522"/>
                  </a:lnTo>
                  <a:lnTo>
                    <a:pt x="4582" y="6538"/>
                  </a:lnTo>
                  <a:lnTo>
                    <a:pt x="4601" y="6553"/>
                  </a:lnTo>
                  <a:lnTo>
                    <a:pt x="4620" y="6568"/>
                  </a:lnTo>
                  <a:lnTo>
                    <a:pt x="4639" y="6582"/>
                  </a:lnTo>
                  <a:lnTo>
                    <a:pt x="4659" y="6595"/>
                  </a:lnTo>
                  <a:lnTo>
                    <a:pt x="4680" y="6607"/>
                  </a:lnTo>
                  <a:lnTo>
                    <a:pt x="4702" y="6619"/>
                  </a:lnTo>
                  <a:lnTo>
                    <a:pt x="4723" y="6630"/>
                  </a:lnTo>
                  <a:lnTo>
                    <a:pt x="4744" y="6640"/>
                  </a:lnTo>
                  <a:lnTo>
                    <a:pt x="4766" y="6649"/>
                  </a:lnTo>
                  <a:lnTo>
                    <a:pt x="4789" y="6657"/>
                  </a:lnTo>
                  <a:lnTo>
                    <a:pt x="4811" y="6665"/>
                  </a:lnTo>
                  <a:lnTo>
                    <a:pt x="4834" y="6671"/>
                  </a:lnTo>
                  <a:lnTo>
                    <a:pt x="4857" y="6677"/>
                  </a:lnTo>
                  <a:lnTo>
                    <a:pt x="4881" y="6682"/>
                  </a:lnTo>
                  <a:lnTo>
                    <a:pt x="4904" y="6686"/>
                  </a:lnTo>
                  <a:lnTo>
                    <a:pt x="4928" y="6689"/>
                  </a:lnTo>
                  <a:lnTo>
                    <a:pt x="4952" y="6691"/>
                  </a:lnTo>
                  <a:lnTo>
                    <a:pt x="4976" y="6693"/>
                  </a:lnTo>
                  <a:lnTo>
                    <a:pt x="5000" y="6693"/>
                  </a:lnTo>
                  <a:lnTo>
                    <a:pt x="5024" y="6693"/>
                  </a:lnTo>
                  <a:lnTo>
                    <a:pt x="5048" y="6691"/>
                  </a:lnTo>
                  <a:lnTo>
                    <a:pt x="5072" y="6689"/>
                  </a:lnTo>
                  <a:lnTo>
                    <a:pt x="5096" y="6686"/>
                  </a:lnTo>
                  <a:lnTo>
                    <a:pt x="5119" y="6682"/>
                  </a:lnTo>
                  <a:lnTo>
                    <a:pt x="5143" y="6677"/>
                  </a:lnTo>
                  <a:lnTo>
                    <a:pt x="5166" y="6671"/>
                  </a:lnTo>
                  <a:lnTo>
                    <a:pt x="5189" y="6665"/>
                  </a:lnTo>
                  <a:lnTo>
                    <a:pt x="5211" y="6657"/>
                  </a:lnTo>
                  <a:lnTo>
                    <a:pt x="5234" y="6649"/>
                  </a:lnTo>
                  <a:lnTo>
                    <a:pt x="5256" y="6640"/>
                  </a:lnTo>
                  <a:lnTo>
                    <a:pt x="5277" y="6630"/>
                  </a:lnTo>
                  <a:lnTo>
                    <a:pt x="5298" y="6619"/>
                  </a:lnTo>
                  <a:lnTo>
                    <a:pt x="5320" y="6607"/>
                  </a:lnTo>
                  <a:lnTo>
                    <a:pt x="5341" y="6595"/>
                  </a:lnTo>
                  <a:lnTo>
                    <a:pt x="5361" y="6582"/>
                  </a:lnTo>
                  <a:lnTo>
                    <a:pt x="5380" y="6568"/>
                  </a:lnTo>
                  <a:lnTo>
                    <a:pt x="5399" y="6553"/>
                  </a:lnTo>
                  <a:lnTo>
                    <a:pt x="5418" y="6538"/>
                  </a:lnTo>
                  <a:lnTo>
                    <a:pt x="5435" y="6522"/>
                  </a:lnTo>
                  <a:lnTo>
                    <a:pt x="5453" y="6506"/>
                  </a:lnTo>
                  <a:lnTo>
                    <a:pt x="5469" y="6488"/>
                  </a:lnTo>
                  <a:lnTo>
                    <a:pt x="5485" y="6471"/>
                  </a:lnTo>
                  <a:lnTo>
                    <a:pt x="5500" y="6452"/>
                  </a:lnTo>
                  <a:lnTo>
                    <a:pt x="5515" y="6433"/>
                  </a:lnTo>
                  <a:lnTo>
                    <a:pt x="5529" y="6414"/>
                  </a:lnTo>
                  <a:lnTo>
                    <a:pt x="5542" y="6394"/>
                  </a:lnTo>
                  <a:lnTo>
                    <a:pt x="5554" y="6373"/>
                  </a:lnTo>
                  <a:lnTo>
                    <a:pt x="5566" y="6352"/>
                  </a:lnTo>
                  <a:lnTo>
                    <a:pt x="5576" y="6331"/>
                  </a:lnTo>
                  <a:lnTo>
                    <a:pt x="5586" y="6309"/>
                  </a:lnTo>
                  <a:lnTo>
                    <a:pt x="5596" y="6287"/>
                  </a:lnTo>
                  <a:lnTo>
                    <a:pt x="5604" y="6264"/>
                  </a:lnTo>
                  <a:lnTo>
                    <a:pt x="5611" y="6242"/>
                  </a:lnTo>
                  <a:lnTo>
                    <a:pt x="5618" y="6219"/>
                  </a:lnTo>
                  <a:lnTo>
                    <a:pt x="5624" y="6195"/>
                  </a:lnTo>
                  <a:lnTo>
                    <a:pt x="5629" y="6172"/>
                  </a:lnTo>
                  <a:lnTo>
                    <a:pt x="5633" y="6149"/>
                  </a:lnTo>
                  <a:lnTo>
                    <a:pt x="5636" y="6125"/>
                  </a:lnTo>
                  <a:lnTo>
                    <a:pt x="5638" y="6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6B221A5-9054-481D-AEB6-96351BD72637}"/>
              </a:ext>
            </a:extLst>
          </p:cNvPr>
          <p:cNvGrpSpPr/>
          <p:nvPr/>
        </p:nvGrpSpPr>
        <p:grpSpPr>
          <a:xfrm>
            <a:off x="127493" y="4182070"/>
            <a:ext cx="334950" cy="334672"/>
            <a:chOff x="1830237" y="5358687"/>
            <a:chExt cx="633600" cy="633600"/>
          </a:xfrm>
          <a:solidFill>
            <a:schemeClr val="bg1"/>
          </a:solidFill>
        </p:grpSpPr>
        <p:sp>
          <p:nvSpPr>
            <p:cNvPr id="70" name="Google Shape;701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771" y="4084"/>
                  </a:moveTo>
                  <a:lnTo>
                    <a:pt x="4771" y="4108"/>
                  </a:lnTo>
                  <a:lnTo>
                    <a:pt x="4769" y="4131"/>
                  </a:lnTo>
                  <a:lnTo>
                    <a:pt x="4767" y="4155"/>
                  </a:lnTo>
                  <a:lnTo>
                    <a:pt x="4764" y="4178"/>
                  </a:lnTo>
                  <a:lnTo>
                    <a:pt x="4760" y="4201"/>
                  </a:lnTo>
                  <a:lnTo>
                    <a:pt x="4755" y="4224"/>
                  </a:lnTo>
                  <a:lnTo>
                    <a:pt x="4750" y="4247"/>
                  </a:lnTo>
                  <a:lnTo>
                    <a:pt x="4743" y="4270"/>
                  </a:lnTo>
                  <a:lnTo>
                    <a:pt x="4736" y="4292"/>
                  </a:lnTo>
                  <a:lnTo>
                    <a:pt x="4728" y="4314"/>
                  </a:lnTo>
                  <a:lnTo>
                    <a:pt x="4719" y="4336"/>
                  </a:lnTo>
                  <a:lnTo>
                    <a:pt x="4709" y="4357"/>
                  </a:lnTo>
                  <a:lnTo>
                    <a:pt x="4698" y="4378"/>
                  </a:lnTo>
                  <a:lnTo>
                    <a:pt x="4687" y="4399"/>
                  </a:lnTo>
                  <a:lnTo>
                    <a:pt x="4675" y="4419"/>
                  </a:lnTo>
                  <a:lnTo>
                    <a:pt x="4662" y="4439"/>
                  </a:lnTo>
                  <a:lnTo>
                    <a:pt x="4648" y="4458"/>
                  </a:lnTo>
                  <a:lnTo>
                    <a:pt x="4634" y="4477"/>
                  </a:lnTo>
                  <a:lnTo>
                    <a:pt x="4618" y="4495"/>
                  </a:lnTo>
                  <a:lnTo>
                    <a:pt x="4603" y="4513"/>
                  </a:lnTo>
                  <a:lnTo>
                    <a:pt x="4586" y="4529"/>
                  </a:lnTo>
                  <a:lnTo>
                    <a:pt x="4570" y="4546"/>
                  </a:lnTo>
                  <a:lnTo>
                    <a:pt x="4552" y="4561"/>
                  </a:lnTo>
                  <a:lnTo>
                    <a:pt x="4534" y="4576"/>
                  </a:lnTo>
                  <a:lnTo>
                    <a:pt x="4515" y="4590"/>
                  </a:lnTo>
                  <a:lnTo>
                    <a:pt x="4496" y="4604"/>
                  </a:lnTo>
                  <a:lnTo>
                    <a:pt x="4476" y="4617"/>
                  </a:lnTo>
                  <a:lnTo>
                    <a:pt x="4456" y="4629"/>
                  </a:lnTo>
                  <a:lnTo>
                    <a:pt x="4435" y="4641"/>
                  </a:lnTo>
                  <a:lnTo>
                    <a:pt x="4414" y="4651"/>
                  </a:lnTo>
                  <a:lnTo>
                    <a:pt x="4393" y="4661"/>
                  </a:lnTo>
                  <a:lnTo>
                    <a:pt x="4371" y="4670"/>
                  </a:lnTo>
                  <a:lnTo>
                    <a:pt x="4349" y="4679"/>
                  </a:lnTo>
                  <a:lnTo>
                    <a:pt x="4327" y="4686"/>
                  </a:lnTo>
                  <a:lnTo>
                    <a:pt x="4304" y="4692"/>
                  </a:lnTo>
                  <a:lnTo>
                    <a:pt x="4281" y="4698"/>
                  </a:lnTo>
                  <a:lnTo>
                    <a:pt x="4258" y="4703"/>
                  </a:lnTo>
                  <a:lnTo>
                    <a:pt x="4235" y="4707"/>
                  </a:lnTo>
                  <a:lnTo>
                    <a:pt x="4212" y="4710"/>
                  </a:lnTo>
                  <a:lnTo>
                    <a:pt x="4188" y="4712"/>
                  </a:lnTo>
                  <a:lnTo>
                    <a:pt x="4165" y="4714"/>
                  </a:lnTo>
                  <a:lnTo>
                    <a:pt x="4141" y="4714"/>
                  </a:lnTo>
                  <a:lnTo>
                    <a:pt x="4117" y="4714"/>
                  </a:lnTo>
                  <a:lnTo>
                    <a:pt x="4094" y="4712"/>
                  </a:lnTo>
                  <a:lnTo>
                    <a:pt x="4071" y="4710"/>
                  </a:lnTo>
                  <a:lnTo>
                    <a:pt x="4047" y="4707"/>
                  </a:lnTo>
                  <a:lnTo>
                    <a:pt x="4024" y="4703"/>
                  </a:lnTo>
                  <a:lnTo>
                    <a:pt x="4001" y="4698"/>
                  </a:lnTo>
                  <a:lnTo>
                    <a:pt x="3978" y="4692"/>
                  </a:lnTo>
                  <a:lnTo>
                    <a:pt x="3956" y="4686"/>
                  </a:lnTo>
                  <a:lnTo>
                    <a:pt x="3933" y="4679"/>
                  </a:lnTo>
                  <a:lnTo>
                    <a:pt x="3911" y="4670"/>
                  </a:lnTo>
                  <a:lnTo>
                    <a:pt x="3889" y="4661"/>
                  </a:lnTo>
                  <a:lnTo>
                    <a:pt x="3868" y="4651"/>
                  </a:lnTo>
                  <a:lnTo>
                    <a:pt x="3847" y="4641"/>
                  </a:lnTo>
                  <a:lnTo>
                    <a:pt x="3826" y="4629"/>
                  </a:lnTo>
                  <a:lnTo>
                    <a:pt x="3806" y="4617"/>
                  </a:lnTo>
                  <a:lnTo>
                    <a:pt x="3786" y="4604"/>
                  </a:lnTo>
                  <a:lnTo>
                    <a:pt x="3767" y="4590"/>
                  </a:lnTo>
                  <a:lnTo>
                    <a:pt x="3748" y="4576"/>
                  </a:lnTo>
                  <a:lnTo>
                    <a:pt x="3730" y="4561"/>
                  </a:lnTo>
                  <a:lnTo>
                    <a:pt x="3713" y="4546"/>
                  </a:lnTo>
                  <a:lnTo>
                    <a:pt x="3696" y="4529"/>
                  </a:lnTo>
                  <a:lnTo>
                    <a:pt x="3680" y="4513"/>
                  </a:lnTo>
                  <a:lnTo>
                    <a:pt x="3664" y="4495"/>
                  </a:lnTo>
                  <a:lnTo>
                    <a:pt x="3649" y="4477"/>
                  </a:lnTo>
                  <a:lnTo>
                    <a:pt x="3635" y="4458"/>
                  </a:lnTo>
                  <a:lnTo>
                    <a:pt x="3621" y="4439"/>
                  </a:lnTo>
                  <a:lnTo>
                    <a:pt x="3608" y="4419"/>
                  </a:lnTo>
                  <a:lnTo>
                    <a:pt x="3596" y="4399"/>
                  </a:lnTo>
                  <a:lnTo>
                    <a:pt x="3585" y="4378"/>
                  </a:lnTo>
                  <a:lnTo>
                    <a:pt x="3574" y="4357"/>
                  </a:lnTo>
                  <a:lnTo>
                    <a:pt x="3564" y="4336"/>
                  </a:lnTo>
                  <a:lnTo>
                    <a:pt x="3555" y="4314"/>
                  </a:lnTo>
                  <a:lnTo>
                    <a:pt x="3547" y="4292"/>
                  </a:lnTo>
                  <a:lnTo>
                    <a:pt x="3540" y="4270"/>
                  </a:lnTo>
                  <a:lnTo>
                    <a:pt x="3533" y="4247"/>
                  </a:lnTo>
                  <a:lnTo>
                    <a:pt x="3528" y="4224"/>
                  </a:lnTo>
                  <a:lnTo>
                    <a:pt x="3523" y="4201"/>
                  </a:lnTo>
                  <a:lnTo>
                    <a:pt x="3519" y="4178"/>
                  </a:lnTo>
                  <a:lnTo>
                    <a:pt x="3516" y="4155"/>
                  </a:lnTo>
                  <a:lnTo>
                    <a:pt x="3514" y="4131"/>
                  </a:lnTo>
                  <a:lnTo>
                    <a:pt x="3512" y="4108"/>
                  </a:lnTo>
                  <a:lnTo>
                    <a:pt x="3512" y="4084"/>
                  </a:lnTo>
                  <a:lnTo>
                    <a:pt x="3512" y="4060"/>
                  </a:lnTo>
                  <a:lnTo>
                    <a:pt x="3514" y="4037"/>
                  </a:lnTo>
                  <a:lnTo>
                    <a:pt x="3516" y="4014"/>
                  </a:lnTo>
                  <a:lnTo>
                    <a:pt x="3519" y="3990"/>
                  </a:lnTo>
                  <a:lnTo>
                    <a:pt x="3523" y="3967"/>
                  </a:lnTo>
                  <a:lnTo>
                    <a:pt x="3528" y="3944"/>
                  </a:lnTo>
                  <a:lnTo>
                    <a:pt x="3533" y="3921"/>
                  </a:lnTo>
                  <a:lnTo>
                    <a:pt x="3540" y="3899"/>
                  </a:lnTo>
                  <a:lnTo>
                    <a:pt x="3547" y="3876"/>
                  </a:lnTo>
                  <a:lnTo>
                    <a:pt x="3555" y="3854"/>
                  </a:lnTo>
                  <a:lnTo>
                    <a:pt x="3564" y="3832"/>
                  </a:lnTo>
                  <a:lnTo>
                    <a:pt x="3574" y="3811"/>
                  </a:lnTo>
                  <a:lnTo>
                    <a:pt x="3585" y="3790"/>
                  </a:lnTo>
                  <a:lnTo>
                    <a:pt x="3596" y="3769"/>
                  </a:lnTo>
                  <a:lnTo>
                    <a:pt x="3608" y="3749"/>
                  </a:lnTo>
                  <a:lnTo>
                    <a:pt x="3621" y="3729"/>
                  </a:lnTo>
                  <a:lnTo>
                    <a:pt x="3635" y="3710"/>
                  </a:lnTo>
                  <a:lnTo>
                    <a:pt x="3649" y="3691"/>
                  </a:lnTo>
                  <a:lnTo>
                    <a:pt x="3664" y="3673"/>
                  </a:lnTo>
                  <a:lnTo>
                    <a:pt x="3680" y="3655"/>
                  </a:lnTo>
                  <a:lnTo>
                    <a:pt x="3696" y="3639"/>
                  </a:lnTo>
                  <a:lnTo>
                    <a:pt x="3713" y="3622"/>
                  </a:lnTo>
                  <a:lnTo>
                    <a:pt x="3730" y="3607"/>
                  </a:lnTo>
                  <a:lnTo>
                    <a:pt x="3748" y="3592"/>
                  </a:lnTo>
                  <a:lnTo>
                    <a:pt x="3767" y="3578"/>
                  </a:lnTo>
                  <a:lnTo>
                    <a:pt x="3786" y="3564"/>
                  </a:lnTo>
                  <a:lnTo>
                    <a:pt x="3806" y="3551"/>
                  </a:lnTo>
                  <a:lnTo>
                    <a:pt x="3826" y="3539"/>
                  </a:lnTo>
                  <a:lnTo>
                    <a:pt x="3847" y="3527"/>
                  </a:lnTo>
                  <a:lnTo>
                    <a:pt x="3868" y="3517"/>
                  </a:lnTo>
                  <a:lnTo>
                    <a:pt x="3889" y="3507"/>
                  </a:lnTo>
                  <a:lnTo>
                    <a:pt x="3911" y="3498"/>
                  </a:lnTo>
                  <a:lnTo>
                    <a:pt x="3933" y="3489"/>
                  </a:lnTo>
                  <a:lnTo>
                    <a:pt x="3956" y="3482"/>
                  </a:lnTo>
                  <a:lnTo>
                    <a:pt x="3978" y="3476"/>
                  </a:lnTo>
                  <a:lnTo>
                    <a:pt x="4001" y="3470"/>
                  </a:lnTo>
                  <a:lnTo>
                    <a:pt x="4024" y="3465"/>
                  </a:lnTo>
                  <a:lnTo>
                    <a:pt x="4047" y="3461"/>
                  </a:lnTo>
                  <a:lnTo>
                    <a:pt x="4071" y="3458"/>
                  </a:lnTo>
                  <a:lnTo>
                    <a:pt x="4094" y="3456"/>
                  </a:lnTo>
                  <a:lnTo>
                    <a:pt x="4117" y="3454"/>
                  </a:lnTo>
                  <a:lnTo>
                    <a:pt x="4141" y="3454"/>
                  </a:lnTo>
                  <a:lnTo>
                    <a:pt x="4165" y="3454"/>
                  </a:lnTo>
                  <a:lnTo>
                    <a:pt x="4188" y="3456"/>
                  </a:lnTo>
                  <a:lnTo>
                    <a:pt x="4212" y="3458"/>
                  </a:lnTo>
                  <a:lnTo>
                    <a:pt x="4235" y="3461"/>
                  </a:lnTo>
                  <a:lnTo>
                    <a:pt x="4258" y="3465"/>
                  </a:lnTo>
                  <a:lnTo>
                    <a:pt x="4281" y="3470"/>
                  </a:lnTo>
                  <a:lnTo>
                    <a:pt x="4304" y="3475"/>
                  </a:lnTo>
                  <a:lnTo>
                    <a:pt x="4327" y="3482"/>
                  </a:lnTo>
                  <a:lnTo>
                    <a:pt x="4349" y="3489"/>
                  </a:lnTo>
                  <a:lnTo>
                    <a:pt x="4371" y="3498"/>
                  </a:lnTo>
                  <a:lnTo>
                    <a:pt x="4393" y="3507"/>
                  </a:lnTo>
                  <a:lnTo>
                    <a:pt x="4414" y="3517"/>
                  </a:lnTo>
                  <a:lnTo>
                    <a:pt x="4435" y="3527"/>
                  </a:lnTo>
                  <a:lnTo>
                    <a:pt x="4456" y="3539"/>
                  </a:lnTo>
                  <a:lnTo>
                    <a:pt x="4476" y="3551"/>
                  </a:lnTo>
                  <a:lnTo>
                    <a:pt x="4496" y="3564"/>
                  </a:lnTo>
                  <a:lnTo>
                    <a:pt x="4515" y="3578"/>
                  </a:lnTo>
                  <a:lnTo>
                    <a:pt x="4534" y="3592"/>
                  </a:lnTo>
                  <a:lnTo>
                    <a:pt x="4552" y="3607"/>
                  </a:lnTo>
                  <a:lnTo>
                    <a:pt x="4570" y="3622"/>
                  </a:lnTo>
                  <a:lnTo>
                    <a:pt x="4586" y="3639"/>
                  </a:lnTo>
                  <a:lnTo>
                    <a:pt x="4603" y="3655"/>
                  </a:lnTo>
                  <a:lnTo>
                    <a:pt x="4618" y="3673"/>
                  </a:lnTo>
                  <a:lnTo>
                    <a:pt x="4634" y="3691"/>
                  </a:lnTo>
                  <a:lnTo>
                    <a:pt x="4648" y="3710"/>
                  </a:lnTo>
                  <a:lnTo>
                    <a:pt x="4662" y="3729"/>
                  </a:lnTo>
                  <a:lnTo>
                    <a:pt x="4675" y="3749"/>
                  </a:lnTo>
                  <a:lnTo>
                    <a:pt x="4687" y="3769"/>
                  </a:lnTo>
                  <a:lnTo>
                    <a:pt x="4698" y="3790"/>
                  </a:lnTo>
                  <a:lnTo>
                    <a:pt x="4709" y="3811"/>
                  </a:lnTo>
                  <a:lnTo>
                    <a:pt x="4719" y="3832"/>
                  </a:lnTo>
                  <a:lnTo>
                    <a:pt x="4728" y="3854"/>
                  </a:lnTo>
                  <a:lnTo>
                    <a:pt x="4736" y="3876"/>
                  </a:lnTo>
                  <a:lnTo>
                    <a:pt x="4743" y="3899"/>
                  </a:lnTo>
                  <a:lnTo>
                    <a:pt x="4750" y="3921"/>
                  </a:lnTo>
                  <a:lnTo>
                    <a:pt x="4755" y="3944"/>
                  </a:lnTo>
                  <a:lnTo>
                    <a:pt x="4760" y="3967"/>
                  </a:lnTo>
                  <a:lnTo>
                    <a:pt x="4764" y="3990"/>
                  </a:lnTo>
                  <a:lnTo>
                    <a:pt x="4767" y="4014"/>
                  </a:lnTo>
                  <a:lnTo>
                    <a:pt x="4769" y="4037"/>
                  </a:lnTo>
                  <a:lnTo>
                    <a:pt x="4771" y="4060"/>
                  </a:lnTo>
                  <a:lnTo>
                    <a:pt x="4771" y="40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02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6" y="4856"/>
                  </a:moveTo>
                  <a:lnTo>
                    <a:pt x="2792" y="2108"/>
                  </a:lnTo>
                  <a:lnTo>
                    <a:pt x="2814" y="2081"/>
                  </a:lnTo>
                  <a:lnTo>
                    <a:pt x="2838" y="2058"/>
                  </a:lnTo>
                  <a:lnTo>
                    <a:pt x="2866" y="2038"/>
                  </a:lnTo>
                  <a:lnTo>
                    <a:pt x="2897" y="2023"/>
                  </a:lnTo>
                  <a:lnTo>
                    <a:pt x="2929" y="2011"/>
                  </a:lnTo>
                  <a:lnTo>
                    <a:pt x="2962" y="2004"/>
                  </a:lnTo>
                  <a:lnTo>
                    <a:pt x="2996" y="2002"/>
                  </a:lnTo>
                  <a:lnTo>
                    <a:pt x="8492" y="2002"/>
                  </a:lnTo>
                  <a:lnTo>
                    <a:pt x="8497" y="2002"/>
                  </a:lnTo>
                  <a:lnTo>
                    <a:pt x="8514" y="2002"/>
                  </a:lnTo>
                  <a:lnTo>
                    <a:pt x="8523" y="2003"/>
                  </a:lnTo>
                  <a:lnTo>
                    <a:pt x="8540" y="2004"/>
                  </a:lnTo>
                  <a:lnTo>
                    <a:pt x="8550" y="2004"/>
                  </a:lnTo>
                  <a:lnTo>
                    <a:pt x="8567" y="2006"/>
                  </a:lnTo>
                  <a:lnTo>
                    <a:pt x="8576" y="2007"/>
                  </a:lnTo>
                  <a:lnTo>
                    <a:pt x="8593" y="2009"/>
                  </a:lnTo>
                  <a:lnTo>
                    <a:pt x="8602" y="2011"/>
                  </a:lnTo>
                  <a:lnTo>
                    <a:pt x="8619" y="2014"/>
                  </a:lnTo>
                  <a:lnTo>
                    <a:pt x="8628" y="2015"/>
                  </a:lnTo>
                  <a:lnTo>
                    <a:pt x="8645" y="2019"/>
                  </a:lnTo>
                  <a:lnTo>
                    <a:pt x="8654" y="2021"/>
                  </a:lnTo>
                  <a:lnTo>
                    <a:pt x="8671" y="2025"/>
                  </a:lnTo>
                  <a:lnTo>
                    <a:pt x="8680" y="2028"/>
                  </a:lnTo>
                  <a:lnTo>
                    <a:pt x="8696" y="2032"/>
                  </a:lnTo>
                  <a:lnTo>
                    <a:pt x="8705" y="2035"/>
                  </a:lnTo>
                  <a:lnTo>
                    <a:pt x="8722" y="2040"/>
                  </a:lnTo>
                  <a:lnTo>
                    <a:pt x="8731" y="2044"/>
                  </a:lnTo>
                  <a:lnTo>
                    <a:pt x="8747" y="2050"/>
                  </a:lnTo>
                  <a:lnTo>
                    <a:pt x="8755" y="2053"/>
                  </a:lnTo>
                  <a:lnTo>
                    <a:pt x="8771" y="2060"/>
                  </a:lnTo>
                  <a:lnTo>
                    <a:pt x="8780" y="2064"/>
                  </a:lnTo>
                  <a:lnTo>
                    <a:pt x="8796" y="2071"/>
                  </a:lnTo>
                  <a:lnTo>
                    <a:pt x="8804" y="2075"/>
                  </a:lnTo>
                  <a:lnTo>
                    <a:pt x="8820" y="2083"/>
                  </a:lnTo>
                  <a:lnTo>
                    <a:pt x="8828" y="2087"/>
                  </a:lnTo>
                  <a:lnTo>
                    <a:pt x="8843" y="2096"/>
                  </a:lnTo>
                  <a:lnTo>
                    <a:pt x="8849" y="2099"/>
                  </a:lnTo>
                  <a:lnTo>
                    <a:pt x="8864" y="2108"/>
                  </a:lnTo>
                  <a:lnTo>
                    <a:pt x="8872" y="2113"/>
                  </a:lnTo>
                  <a:lnTo>
                    <a:pt x="8887" y="2123"/>
                  </a:lnTo>
                  <a:lnTo>
                    <a:pt x="8895" y="2128"/>
                  </a:lnTo>
                  <a:lnTo>
                    <a:pt x="8909" y="2138"/>
                  </a:lnTo>
                  <a:lnTo>
                    <a:pt x="8916" y="2144"/>
                  </a:lnTo>
                  <a:lnTo>
                    <a:pt x="8930" y="2154"/>
                  </a:lnTo>
                  <a:lnTo>
                    <a:pt x="8937" y="2160"/>
                  </a:lnTo>
                  <a:lnTo>
                    <a:pt x="8950" y="2171"/>
                  </a:lnTo>
                  <a:lnTo>
                    <a:pt x="8958" y="2177"/>
                  </a:lnTo>
                  <a:lnTo>
                    <a:pt x="8970" y="2188"/>
                  </a:lnTo>
                  <a:lnTo>
                    <a:pt x="8977" y="2195"/>
                  </a:lnTo>
                  <a:lnTo>
                    <a:pt x="8989" y="2207"/>
                  </a:lnTo>
                  <a:lnTo>
                    <a:pt x="8996" y="2213"/>
                  </a:lnTo>
                  <a:lnTo>
                    <a:pt x="9008" y="2225"/>
                  </a:lnTo>
                  <a:lnTo>
                    <a:pt x="9014" y="2232"/>
                  </a:lnTo>
                  <a:lnTo>
                    <a:pt x="9025" y="2245"/>
                  </a:lnTo>
                  <a:lnTo>
                    <a:pt x="9031" y="2252"/>
                  </a:lnTo>
                  <a:lnTo>
                    <a:pt x="9042" y="2265"/>
                  </a:lnTo>
                  <a:lnTo>
                    <a:pt x="9048" y="2272"/>
                  </a:lnTo>
                  <a:lnTo>
                    <a:pt x="9058" y="2285"/>
                  </a:lnTo>
                  <a:lnTo>
                    <a:pt x="9063" y="2292"/>
                  </a:lnTo>
                  <a:lnTo>
                    <a:pt x="9073" y="2306"/>
                  </a:lnTo>
                  <a:lnTo>
                    <a:pt x="9078" y="2313"/>
                  </a:lnTo>
                  <a:lnTo>
                    <a:pt x="9088" y="2328"/>
                  </a:lnTo>
                  <a:lnTo>
                    <a:pt x="9093" y="2335"/>
                  </a:lnTo>
                  <a:lnTo>
                    <a:pt x="9102" y="2350"/>
                  </a:lnTo>
                  <a:lnTo>
                    <a:pt x="9108" y="2361"/>
                  </a:lnTo>
                  <a:lnTo>
                    <a:pt x="9117" y="2376"/>
                  </a:lnTo>
                  <a:lnTo>
                    <a:pt x="9121" y="2384"/>
                  </a:lnTo>
                  <a:lnTo>
                    <a:pt x="9129" y="2400"/>
                  </a:lnTo>
                  <a:lnTo>
                    <a:pt x="9133" y="2408"/>
                  </a:lnTo>
                  <a:lnTo>
                    <a:pt x="9140" y="2424"/>
                  </a:lnTo>
                  <a:lnTo>
                    <a:pt x="9143" y="2432"/>
                  </a:lnTo>
                  <a:lnTo>
                    <a:pt x="9150" y="2448"/>
                  </a:lnTo>
                  <a:lnTo>
                    <a:pt x="9153" y="2457"/>
                  </a:lnTo>
                  <a:lnTo>
                    <a:pt x="9159" y="2473"/>
                  </a:lnTo>
                  <a:lnTo>
                    <a:pt x="9162" y="2481"/>
                  </a:lnTo>
                  <a:lnTo>
                    <a:pt x="9167" y="2498"/>
                  </a:lnTo>
                  <a:lnTo>
                    <a:pt x="9170" y="2507"/>
                  </a:lnTo>
                  <a:lnTo>
                    <a:pt x="9175" y="2523"/>
                  </a:lnTo>
                  <a:lnTo>
                    <a:pt x="9177" y="2532"/>
                  </a:lnTo>
                  <a:lnTo>
                    <a:pt x="9181" y="2548"/>
                  </a:lnTo>
                  <a:lnTo>
                    <a:pt x="9183" y="2557"/>
                  </a:lnTo>
                  <a:lnTo>
                    <a:pt x="9187" y="2574"/>
                  </a:lnTo>
                  <a:lnTo>
                    <a:pt x="9189" y="2583"/>
                  </a:lnTo>
                  <a:lnTo>
                    <a:pt x="9191" y="2600"/>
                  </a:lnTo>
                  <a:lnTo>
                    <a:pt x="9193" y="2609"/>
                  </a:lnTo>
                  <a:lnTo>
                    <a:pt x="9195" y="2626"/>
                  </a:lnTo>
                  <a:lnTo>
                    <a:pt x="9196" y="2635"/>
                  </a:lnTo>
                  <a:lnTo>
                    <a:pt x="9198" y="2652"/>
                  </a:lnTo>
                  <a:lnTo>
                    <a:pt x="9198" y="2662"/>
                  </a:lnTo>
                  <a:lnTo>
                    <a:pt x="9199" y="2679"/>
                  </a:lnTo>
                  <a:lnTo>
                    <a:pt x="9200" y="2688"/>
                  </a:lnTo>
                  <a:lnTo>
                    <a:pt x="9200" y="2705"/>
                  </a:lnTo>
                  <a:lnTo>
                    <a:pt x="9200" y="2710"/>
                  </a:lnTo>
                  <a:lnTo>
                    <a:pt x="9200" y="7290"/>
                  </a:lnTo>
                  <a:lnTo>
                    <a:pt x="9200" y="7295"/>
                  </a:lnTo>
                  <a:lnTo>
                    <a:pt x="9200" y="7312"/>
                  </a:lnTo>
                  <a:lnTo>
                    <a:pt x="9199" y="7321"/>
                  </a:lnTo>
                  <a:lnTo>
                    <a:pt x="9198" y="7338"/>
                  </a:lnTo>
                  <a:lnTo>
                    <a:pt x="9198" y="7348"/>
                  </a:lnTo>
                  <a:lnTo>
                    <a:pt x="9196" y="7365"/>
                  </a:lnTo>
                  <a:lnTo>
                    <a:pt x="9195" y="7374"/>
                  </a:lnTo>
                  <a:lnTo>
                    <a:pt x="9193" y="7391"/>
                  </a:lnTo>
                  <a:lnTo>
                    <a:pt x="9191" y="7400"/>
                  </a:lnTo>
                  <a:lnTo>
                    <a:pt x="9189" y="7417"/>
                  </a:lnTo>
                  <a:lnTo>
                    <a:pt x="9187" y="7426"/>
                  </a:lnTo>
                  <a:lnTo>
                    <a:pt x="9183" y="7443"/>
                  </a:lnTo>
                  <a:lnTo>
                    <a:pt x="9181" y="7452"/>
                  </a:lnTo>
                  <a:lnTo>
                    <a:pt x="9177" y="7468"/>
                  </a:lnTo>
                  <a:lnTo>
                    <a:pt x="9175" y="7477"/>
                  </a:lnTo>
                  <a:lnTo>
                    <a:pt x="9170" y="7493"/>
                  </a:lnTo>
                  <a:lnTo>
                    <a:pt x="9167" y="7502"/>
                  </a:lnTo>
                  <a:lnTo>
                    <a:pt x="9162" y="7519"/>
                  </a:lnTo>
                  <a:lnTo>
                    <a:pt x="9159" y="7527"/>
                  </a:lnTo>
                  <a:lnTo>
                    <a:pt x="9153" y="7543"/>
                  </a:lnTo>
                  <a:lnTo>
                    <a:pt x="9150" y="7552"/>
                  </a:lnTo>
                  <a:lnTo>
                    <a:pt x="9143" y="7568"/>
                  </a:lnTo>
                  <a:lnTo>
                    <a:pt x="9140" y="7576"/>
                  </a:lnTo>
                  <a:lnTo>
                    <a:pt x="9133" y="7592"/>
                  </a:lnTo>
                  <a:lnTo>
                    <a:pt x="9129" y="7600"/>
                  </a:lnTo>
                  <a:lnTo>
                    <a:pt x="9121" y="7616"/>
                  </a:lnTo>
                  <a:lnTo>
                    <a:pt x="9117" y="7624"/>
                  </a:lnTo>
                  <a:lnTo>
                    <a:pt x="9108" y="7639"/>
                  </a:lnTo>
                  <a:lnTo>
                    <a:pt x="9102" y="7650"/>
                  </a:lnTo>
                  <a:lnTo>
                    <a:pt x="9093" y="7665"/>
                  </a:lnTo>
                  <a:lnTo>
                    <a:pt x="9088" y="7672"/>
                  </a:lnTo>
                  <a:lnTo>
                    <a:pt x="9078" y="7687"/>
                  </a:lnTo>
                  <a:lnTo>
                    <a:pt x="9073" y="7694"/>
                  </a:lnTo>
                  <a:lnTo>
                    <a:pt x="9063" y="7708"/>
                  </a:lnTo>
                  <a:lnTo>
                    <a:pt x="9058" y="7715"/>
                  </a:lnTo>
                  <a:lnTo>
                    <a:pt x="9048" y="7728"/>
                  </a:lnTo>
                  <a:lnTo>
                    <a:pt x="9042" y="7735"/>
                  </a:lnTo>
                  <a:lnTo>
                    <a:pt x="9031" y="7748"/>
                  </a:lnTo>
                  <a:lnTo>
                    <a:pt x="9025" y="7755"/>
                  </a:lnTo>
                  <a:lnTo>
                    <a:pt x="9014" y="7768"/>
                  </a:lnTo>
                  <a:lnTo>
                    <a:pt x="9008" y="7775"/>
                  </a:lnTo>
                  <a:lnTo>
                    <a:pt x="8996" y="7787"/>
                  </a:lnTo>
                  <a:lnTo>
                    <a:pt x="8989" y="7793"/>
                  </a:lnTo>
                  <a:lnTo>
                    <a:pt x="8977" y="7805"/>
                  </a:lnTo>
                  <a:lnTo>
                    <a:pt x="8970" y="7812"/>
                  </a:lnTo>
                  <a:lnTo>
                    <a:pt x="8958" y="7823"/>
                  </a:lnTo>
                  <a:lnTo>
                    <a:pt x="8950" y="7829"/>
                  </a:lnTo>
                  <a:lnTo>
                    <a:pt x="8937" y="7840"/>
                  </a:lnTo>
                  <a:lnTo>
                    <a:pt x="8930" y="7846"/>
                  </a:lnTo>
                  <a:lnTo>
                    <a:pt x="8916" y="7856"/>
                  </a:lnTo>
                  <a:lnTo>
                    <a:pt x="8909" y="7862"/>
                  </a:lnTo>
                  <a:lnTo>
                    <a:pt x="8895" y="7872"/>
                  </a:lnTo>
                  <a:lnTo>
                    <a:pt x="8887" y="7877"/>
                  </a:lnTo>
                  <a:lnTo>
                    <a:pt x="8872" y="7887"/>
                  </a:lnTo>
                  <a:lnTo>
                    <a:pt x="8864" y="7892"/>
                  </a:lnTo>
                  <a:lnTo>
                    <a:pt x="8849" y="7901"/>
                  </a:lnTo>
                  <a:lnTo>
                    <a:pt x="8843" y="7904"/>
                  </a:lnTo>
                  <a:lnTo>
                    <a:pt x="8828" y="7913"/>
                  </a:lnTo>
                  <a:lnTo>
                    <a:pt x="8820" y="7917"/>
                  </a:lnTo>
                  <a:lnTo>
                    <a:pt x="8804" y="7925"/>
                  </a:lnTo>
                  <a:lnTo>
                    <a:pt x="8796" y="7929"/>
                  </a:lnTo>
                  <a:lnTo>
                    <a:pt x="8780" y="7936"/>
                  </a:lnTo>
                  <a:lnTo>
                    <a:pt x="8771" y="7940"/>
                  </a:lnTo>
                  <a:lnTo>
                    <a:pt x="8755" y="7947"/>
                  </a:lnTo>
                  <a:lnTo>
                    <a:pt x="8747" y="7950"/>
                  </a:lnTo>
                  <a:lnTo>
                    <a:pt x="8731" y="7956"/>
                  </a:lnTo>
                  <a:lnTo>
                    <a:pt x="8722" y="7960"/>
                  </a:lnTo>
                  <a:lnTo>
                    <a:pt x="8705" y="7965"/>
                  </a:lnTo>
                  <a:lnTo>
                    <a:pt x="8696" y="7968"/>
                  </a:lnTo>
                  <a:lnTo>
                    <a:pt x="8680" y="7972"/>
                  </a:lnTo>
                  <a:lnTo>
                    <a:pt x="8671" y="7975"/>
                  </a:lnTo>
                  <a:lnTo>
                    <a:pt x="8654" y="7979"/>
                  </a:lnTo>
                  <a:lnTo>
                    <a:pt x="8645" y="7981"/>
                  </a:lnTo>
                  <a:lnTo>
                    <a:pt x="8628" y="7985"/>
                  </a:lnTo>
                  <a:lnTo>
                    <a:pt x="8619" y="7986"/>
                  </a:lnTo>
                  <a:lnTo>
                    <a:pt x="8602" y="7989"/>
                  </a:lnTo>
                  <a:lnTo>
                    <a:pt x="8593" y="7991"/>
                  </a:lnTo>
                  <a:lnTo>
                    <a:pt x="8576" y="7993"/>
                  </a:lnTo>
                  <a:lnTo>
                    <a:pt x="8567" y="7994"/>
                  </a:lnTo>
                  <a:lnTo>
                    <a:pt x="8550" y="7996"/>
                  </a:lnTo>
                  <a:lnTo>
                    <a:pt x="8540" y="7996"/>
                  </a:lnTo>
                  <a:lnTo>
                    <a:pt x="8523" y="7997"/>
                  </a:lnTo>
                  <a:lnTo>
                    <a:pt x="8514" y="7998"/>
                  </a:lnTo>
                  <a:lnTo>
                    <a:pt x="8497" y="7998"/>
                  </a:lnTo>
                  <a:lnTo>
                    <a:pt x="8492" y="7998"/>
                  </a:lnTo>
                  <a:lnTo>
                    <a:pt x="2996" y="7998"/>
                  </a:lnTo>
                  <a:lnTo>
                    <a:pt x="2962" y="7996"/>
                  </a:lnTo>
                  <a:lnTo>
                    <a:pt x="2929" y="7989"/>
                  </a:lnTo>
                  <a:lnTo>
                    <a:pt x="2897" y="7977"/>
                  </a:lnTo>
                  <a:lnTo>
                    <a:pt x="2866" y="7962"/>
                  </a:lnTo>
                  <a:lnTo>
                    <a:pt x="2838" y="7942"/>
                  </a:lnTo>
                  <a:lnTo>
                    <a:pt x="2814" y="7919"/>
                  </a:lnTo>
                  <a:lnTo>
                    <a:pt x="2792" y="7892"/>
                  </a:lnTo>
                  <a:lnTo>
                    <a:pt x="846" y="5144"/>
                  </a:lnTo>
                  <a:lnTo>
                    <a:pt x="828" y="5115"/>
                  </a:lnTo>
                  <a:lnTo>
                    <a:pt x="815" y="5084"/>
                  </a:lnTo>
                  <a:lnTo>
                    <a:pt x="805" y="5051"/>
                  </a:lnTo>
                  <a:lnTo>
                    <a:pt x="801" y="5017"/>
                  </a:lnTo>
                  <a:lnTo>
                    <a:pt x="801" y="4983"/>
                  </a:lnTo>
                  <a:lnTo>
                    <a:pt x="805" y="4949"/>
                  </a:lnTo>
                  <a:lnTo>
                    <a:pt x="815" y="4916"/>
                  </a:lnTo>
                  <a:lnTo>
                    <a:pt x="828" y="4885"/>
                  </a:lnTo>
                  <a:lnTo>
                    <a:pt x="846" y="4856"/>
                  </a:lnTo>
                  <a:close/>
                  <a:moveTo>
                    <a:pt x="8490" y="2502"/>
                  </a:moveTo>
                  <a:lnTo>
                    <a:pt x="3125" y="2502"/>
                  </a:lnTo>
                  <a:lnTo>
                    <a:pt x="1356" y="5000"/>
                  </a:lnTo>
                  <a:lnTo>
                    <a:pt x="3125" y="7498"/>
                  </a:lnTo>
                  <a:lnTo>
                    <a:pt x="8490" y="7498"/>
                  </a:lnTo>
                  <a:lnTo>
                    <a:pt x="8500" y="7498"/>
                  </a:lnTo>
                  <a:lnTo>
                    <a:pt x="8507" y="7497"/>
                  </a:lnTo>
                  <a:lnTo>
                    <a:pt x="8515" y="7497"/>
                  </a:lnTo>
                  <a:lnTo>
                    <a:pt x="8523" y="7496"/>
                  </a:lnTo>
                  <a:lnTo>
                    <a:pt x="8530" y="7494"/>
                  </a:lnTo>
                  <a:lnTo>
                    <a:pt x="8538" y="7493"/>
                  </a:lnTo>
                  <a:lnTo>
                    <a:pt x="8545" y="7491"/>
                  </a:lnTo>
                  <a:lnTo>
                    <a:pt x="8553" y="7489"/>
                  </a:lnTo>
                  <a:lnTo>
                    <a:pt x="8560" y="7486"/>
                  </a:lnTo>
                  <a:lnTo>
                    <a:pt x="8567" y="7484"/>
                  </a:lnTo>
                  <a:lnTo>
                    <a:pt x="8574" y="7481"/>
                  </a:lnTo>
                  <a:lnTo>
                    <a:pt x="8581" y="7478"/>
                  </a:lnTo>
                  <a:lnTo>
                    <a:pt x="8588" y="7474"/>
                  </a:lnTo>
                  <a:lnTo>
                    <a:pt x="8596" y="7470"/>
                  </a:lnTo>
                  <a:lnTo>
                    <a:pt x="8603" y="7465"/>
                  </a:lnTo>
                  <a:lnTo>
                    <a:pt x="8610" y="7461"/>
                  </a:lnTo>
                  <a:lnTo>
                    <a:pt x="8616" y="7457"/>
                  </a:lnTo>
                  <a:lnTo>
                    <a:pt x="8622" y="7452"/>
                  </a:lnTo>
                  <a:lnTo>
                    <a:pt x="8628" y="7447"/>
                  </a:lnTo>
                  <a:lnTo>
                    <a:pt x="8633" y="7442"/>
                  </a:lnTo>
                  <a:lnTo>
                    <a:pt x="8639" y="7437"/>
                  </a:lnTo>
                  <a:lnTo>
                    <a:pt x="8645" y="7431"/>
                  </a:lnTo>
                  <a:lnTo>
                    <a:pt x="8650" y="7425"/>
                  </a:lnTo>
                  <a:lnTo>
                    <a:pt x="8655" y="7419"/>
                  </a:lnTo>
                  <a:lnTo>
                    <a:pt x="8660" y="7412"/>
                  </a:lnTo>
                  <a:lnTo>
                    <a:pt x="8665" y="7406"/>
                  </a:lnTo>
                  <a:lnTo>
                    <a:pt x="8670" y="7399"/>
                  </a:lnTo>
                  <a:lnTo>
                    <a:pt x="8673" y="7393"/>
                  </a:lnTo>
                  <a:lnTo>
                    <a:pt x="8676" y="7388"/>
                  </a:lnTo>
                  <a:lnTo>
                    <a:pt x="8679" y="7381"/>
                  </a:lnTo>
                  <a:lnTo>
                    <a:pt x="8683" y="7374"/>
                  </a:lnTo>
                  <a:lnTo>
                    <a:pt x="8686" y="7366"/>
                  </a:lnTo>
                  <a:lnTo>
                    <a:pt x="8688" y="7359"/>
                  </a:lnTo>
                  <a:lnTo>
                    <a:pt x="8691" y="7351"/>
                  </a:lnTo>
                  <a:lnTo>
                    <a:pt x="8693" y="7344"/>
                  </a:lnTo>
                  <a:lnTo>
                    <a:pt x="8695" y="7336"/>
                  </a:lnTo>
                  <a:lnTo>
                    <a:pt x="8696" y="7329"/>
                  </a:lnTo>
                  <a:lnTo>
                    <a:pt x="8698" y="7321"/>
                  </a:lnTo>
                  <a:lnTo>
                    <a:pt x="8699" y="7313"/>
                  </a:lnTo>
                  <a:lnTo>
                    <a:pt x="8699" y="7306"/>
                  </a:lnTo>
                  <a:lnTo>
                    <a:pt x="8700" y="7298"/>
                  </a:lnTo>
                  <a:lnTo>
                    <a:pt x="8700" y="7288"/>
                  </a:lnTo>
                  <a:lnTo>
                    <a:pt x="8700" y="2712"/>
                  </a:lnTo>
                  <a:lnTo>
                    <a:pt x="8700" y="2702"/>
                  </a:lnTo>
                  <a:lnTo>
                    <a:pt x="8699" y="2694"/>
                  </a:lnTo>
                  <a:lnTo>
                    <a:pt x="8699" y="2687"/>
                  </a:lnTo>
                  <a:lnTo>
                    <a:pt x="8698" y="2679"/>
                  </a:lnTo>
                  <a:lnTo>
                    <a:pt x="8696" y="2671"/>
                  </a:lnTo>
                  <a:lnTo>
                    <a:pt x="8695" y="2664"/>
                  </a:lnTo>
                  <a:lnTo>
                    <a:pt x="8693" y="2656"/>
                  </a:lnTo>
                  <a:lnTo>
                    <a:pt x="8691" y="2649"/>
                  </a:lnTo>
                  <a:lnTo>
                    <a:pt x="8688" y="2641"/>
                  </a:lnTo>
                  <a:lnTo>
                    <a:pt x="8686" y="2634"/>
                  </a:lnTo>
                  <a:lnTo>
                    <a:pt x="8683" y="2626"/>
                  </a:lnTo>
                  <a:lnTo>
                    <a:pt x="8679" y="2619"/>
                  </a:lnTo>
                  <a:lnTo>
                    <a:pt x="8676" y="2612"/>
                  </a:lnTo>
                  <a:lnTo>
                    <a:pt x="8673" y="2607"/>
                  </a:lnTo>
                  <a:lnTo>
                    <a:pt x="8670" y="2601"/>
                  </a:lnTo>
                  <a:lnTo>
                    <a:pt x="8665" y="2594"/>
                  </a:lnTo>
                  <a:lnTo>
                    <a:pt x="8660" y="2588"/>
                  </a:lnTo>
                  <a:lnTo>
                    <a:pt x="8655" y="2581"/>
                  </a:lnTo>
                  <a:lnTo>
                    <a:pt x="8650" y="2575"/>
                  </a:lnTo>
                  <a:lnTo>
                    <a:pt x="8645" y="2569"/>
                  </a:lnTo>
                  <a:lnTo>
                    <a:pt x="8639" y="2563"/>
                  </a:lnTo>
                  <a:lnTo>
                    <a:pt x="8633" y="2558"/>
                  </a:lnTo>
                  <a:lnTo>
                    <a:pt x="8628" y="2553"/>
                  </a:lnTo>
                  <a:lnTo>
                    <a:pt x="8622" y="2548"/>
                  </a:lnTo>
                  <a:lnTo>
                    <a:pt x="8616" y="2543"/>
                  </a:lnTo>
                  <a:lnTo>
                    <a:pt x="8610" y="2539"/>
                  </a:lnTo>
                  <a:lnTo>
                    <a:pt x="8603" y="2535"/>
                  </a:lnTo>
                  <a:lnTo>
                    <a:pt x="8596" y="2530"/>
                  </a:lnTo>
                  <a:lnTo>
                    <a:pt x="8588" y="2526"/>
                  </a:lnTo>
                  <a:lnTo>
                    <a:pt x="8581" y="2522"/>
                  </a:lnTo>
                  <a:lnTo>
                    <a:pt x="8574" y="2519"/>
                  </a:lnTo>
                  <a:lnTo>
                    <a:pt x="8567" y="2516"/>
                  </a:lnTo>
                  <a:lnTo>
                    <a:pt x="8560" y="2514"/>
                  </a:lnTo>
                  <a:lnTo>
                    <a:pt x="8553" y="2511"/>
                  </a:lnTo>
                  <a:lnTo>
                    <a:pt x="8545" y="2509"/>
                  </a:lnTo>
                  <a:lnTo>
                    <a:pt x="8538" y="2507"/>
                  </a:lnTo>
                  <a:lnTo>
                    <a:pt x="8530" y="2506"/>
                  </a:lnTo>
                  <a:lnTo>
                    <a:pt x="8523" y="2504"/>
                  </a:lnTo>
                  <a:lnTo>
                    <a:pt x="8515" y="2503"/>
                  </a:lnTo>
                  <a:lnTo>
                    <a:pt x="8507" y="2503"/>
                  </a:lnTo>
                  <a:lnTo>
                    <a:pt x="8500" y="2502"/>
                  </a:lnTo>
                  <a:lnTo>
                    <a:pt x="8490" y="2502"/>
                  </a:lnTo>
                  <a:close/>
                  <a:moveTo>
                    <a:pt x="4921" y="4058"/>
                  </a:moveTo>
                  <a:lnTo>
                    <a:pt x="4921" y="4081"/>
                  </a:lnTo>
                  <a:lnTo>
                    <a:pt x="4921" y="4087"/>
                  </a:lnTo>
                  <a:lnTo>
                    <a:pt x="4921" y="4111"/>
                  </a:lnTo>
                  <a:lnTo>
                    <a:pt x="4920" y="4116"/>
                  </a:lnTo>
                  <a:lnTo>
                    <a:pt x="4919" y="4140"/>
                  </a:lnTo>
                  <a:lnTo>
                    <a:pt x="4919" y="4145"/>
                  </a:lnTo>
                  <a:lnTo>
                    <a:pt x="4916" y="4169"/>
                  </a:lnTo>
                  <a:lnTo>
                    <a:pt x="4916" y="4174"/>
                  </a:lnTo>
                  <a:lnTo>
                    <a:pt x="4913" y="4198"/>
                  </a:lnTo>
                  <a:lnTo>
                    <a:pt x="4912" y="4203"/>
                  </a:lnTo>
                  <a:lnTo>
                    <a:pt x="4908" y="4226"/>
                  </a:lnTo>
                  <a:lnTo>
                    <a:pt x="4907" y="4232"/>
                  </a:lnTo>
                  <a:lnTo>
                    <a:pt x="4902" y="4255"/>
                  </a:lnTo>
                  <a:lnTo>
                    <a:pt x="4901" y="4260"/>
                  </a:lnTo>
                  <a:lnTo>
                    <a:pt x="4895" y="4283"/>
                  </a:lnTo>
                  <a:lnTo>
                    <a:pt x="4894" y="4289"/>
                  </a:lnTo>
                  <a:lnTo>
                    <a:pt x="4887" y="4311"/>
                  </a:lnTo>
                  <a:lnTo>
                    <a:pt x="4886" y="4316"/>
                  </a:lnTo>
                  <a:lnTo>
                    <a:pt x="4878" y="4339"/>
                  </a:lnTo>
                  <a:lnTo>
                    <a:pt x="4877" y="4344"/>
                  </a:lnTo>
                  <a:lnTo>
                    <a:pt x="4868" y="4366"/>
                  </a:lnTo>
                  <a:lnTo>
                    <a:pt x="4866" y="4371"/>
                  </a:lnTo>
                  <a:lnTo>
                    <a:pt x="4857" y="4393"/>
                  </a:lnTo>
                  <a:lnTo>
                    <a:pt x="4855" y="4398"/>
                  </a:lnTo>
                  <a:lnTo>
                    <a:pt x="4845" y="4419"/>
                  </a:lnTo>
                  <a:lnTo>
                    <a:pt x="4843" y="4424"/>
                  </a:lnTo>
                  <a:lnTo>
                    <a:pt x="4832" y="4446"/>
                  </a:lnTo>
                  <a:lnTo>
                    <a:pt x="4830" y="4450"/>
                  </a:lnTo>
                  <a:lnTo>
                    <a:pt x="4819" y="4471"/>
                  </a:lnTo>
                  <a:lnTo>
                    <a:pt x="4815" y="4477"/>
                  </a:lnTo>
                  <a:lnTo>
                    <a:pt x="4803" y="4497"/>
                  </a:lnTo>
                  <a:lnTo>
                    <a:pt x="4800" y="4502"/>
                  </a:lnTo>
                  <a:lnTo>
                    <a:pt x="4787" y="4522"/>
                  </a:lnTo>
                  <a:lnTo>
                    <a:pt x="4784" y="4526"/>
                  </a:lnTo>
                  <a:lnTo>
                    <a:pt x="4770" y="4545"/>
                  </a:lnTo>
                  <a:lnTo>
                    <a:pt x="4767" y="4550"/>
                  </a:lnTo>
                  <a:lnTo>
                    <a:pt x="4752" y="4569"/>
                  </a:lnTo>
                  <a:lnTo>
                    <a:pt x="4749" y="4573"/>
                  </a:lnTo>
                  <a:lnTo>
                    <a:pt x="4734" y="4591"/>
                  </a:lnTo>
                  <a:lnTo>
                    <a:pt x="4730" y="4595"/>
                  </a:lnTo>
                  <a:lnTo>
                    <a:pt x="4714" y="4613"/>
                  </a:lnTo>
                  <a:lnTo>
                    <a:pt x="4711" y="4617"/>
                  </a:lnTo>
                  <a:lnTo>
                    <a:pt x="4694" y="4634"/>
                  </a:lnTo>
                  <a:lnTo>
                    <a:pt x="4690" y="4638"/>
                  </a:lnTo>
                  <a:lnTo>
                    <a:pt x="4673" y="4654"/>
                  </a:lnTo>
                  <a:lnTo>
                    <a:pt x="4669" y="4658"/>
                  </a:lnTo>
                  <a:lnTo>
                    <a:pt x="4652" y="4673"/>
                  </a:lnTo>
                  <a:lnTo>
                    <a:pt x="4648" y="4677"/>
                  </a:lnTo>
                  <a:lnTo>
                    <a:pt x="4629" y="4692"/>
                  </a:lnTo>
                  <a:lnTo>
                    <a:pt x="4625" y="4695"/>
                  </a:lnTo>
                  <a:lnTo>
                    <a:pt x="4606" y="4710"/>
                  </a:lnTo>
                  <a:lnTo>
                    <a:pt x="4602" y="4713"/>
                  </a:lnTo>
                  <a:lnTo>
                    <a:pt x="4583" y="4727"/>
                  </a:lnTo>
                  <a:lnTo>
                    <a:pt x="4578" y="4730"/>
                  </a:lnTo>
                  <a:lnTo>
                    <a:pt x="4558" y="4743"/>
                  </a:lnTo>
                  <a:lnTo>
                    <a:pt x="4553" y="4746"/>
                  </a:lnTo>
                  <a:lnTo>
                    <a:pt x="4533" y="4758"/>
                  </a:lnTo>
                  <a:lnTo>
                    <a:pt x="4529" y="4760"/>
                  </a:lnTo>
                  <a:lnTo>
                    <a:pt x="4508" y="4772"/>
                  </a:lnTo>
                  <a:lnTo>
                    <a:pt x="4503" y="4774"/>
                  </a:lnTo>
                  <a:lnTo>
                    <a:pt x="4482" y="4785"/>
                  </a:lnTo>
                  <a:lnTo>
                    <a:pt x="4477" y="4787"/>
                  </a:lnTo>
                  <a:lnTo>
                    <a:pt x="4456" y="4797"/>
                  </a:lnTo>
                  <a:lnTo>
                    <a:pt x="4451" y="4800"/>
                  </a:lnTo>
                  <a:lnTo>
                    <a:pt x="4429" y="4809"/>
                  </a:lnTo>
                  <a:lnTo>
                    <a:pt x="4424" y="4811"/>
                  </a:lnTo>
                  <a:lnTo>
                    <a:pt x="4402" y="4819"/>
                  </a:lnTo>
                  <a:lnTo>
                    <a:pt x="4396" y="4821"/>
                  </a:lnTo>
                  <a:lnTo>
                    <a:pt x="4374" y="4828"/>
                  </a:lnTo>
                  <a:lnTo>
                    <a:pt x="4368" y="4830"/>
                  </a:lnTo>
                  <a:lnTo>
                    <a:pt x="4346" y="4837"/>
                  </a:lnTo>
                  <a:lnTo>
                    <a:pt x="4340" y="4838"/>
                  </a:lnTo>
                  <a:lnTo>
                    <a:pt x="4318" y="4844"/>
                  </a:lnTo>
                  <a:lnTo>
                    <a:pt x="4312" y="4845"/>
                  </a:lnTo>
                  <a:lnTo>
                    <a:pt x="4289" y="4850"/>
                  </a:lnTo>
                  <a:lnTo>
                    <a:pt x="4284" y="4851"/>
                  </a:lnTo>
                  <a:lnTo>
                    <a:pt x="4260" y="4855"/>
                  </a:lnTo>
                  <a:lnTo>
                    <a:pt x="4255" y="4856"/>
                  </a:lnTo>
                  <a:lnTo>
                    <a:pt x="4231" y="4859"/>
                  </a:lnTo>
                  <a:lnTo>
                    <a:pt x="4226" y="4859"/>
                  </a:lnTo>
                  <a:lnTo>
                    <a:pt x="4202" y="4862"/>
                  </a:lnTo>
                  <a:lnTo>
                    <a:pt x="4197" y="4862"/>
                  </a:lnTo>
                  <a:lnTo>
                    <a:pt x="4173" y="4863"/>
                  </a:lnTo>
                  <a:lnTo>
                    <a:pt x="4168" y="4864"/>
                  </a:lnTo>
                  <a:lnTo>
                    <a:pt x="4144" y="4864"/>
                  </a:lnTo>
                  <a:lnTo>
                    <a:pt x="4138" y="4864"/>
                  </a:lnTo>
                  <a:lnTo>
                    <a:pt x="4115" y="4864"/>
                  </a:lnTo>
                  <a:lnTo>
                    <a:pt x="4109" y="4863"/>
                  </a:lnTo>
                  <a:lnTo>
                    <a:pt x="4085" y="4862"/>
                  </a:lnTo>
                  <a:lnTo>
                    <a:pt x="4080" y="4862"/>
                  </a:lnTo>
                  <a:lnTo>
                    <a:pt x="4056" y="4859"/>
                  </a:lnTo>
                  <a:lnTo>
                    <a:pt x="4051" y="4859"/>
                  </a:lnTo>
                  <a:lnTo>
                    <a:pt x="4028" y="4856"/>
                  </a:lnTo>
                  <a:lnTo>
                    <a:pt x="4022" y="4855"/>
                  </a:lnTo>
                  <a:lnTo>
                    <a:pt x="3999" y="4851"/>
                  </a:lnTo>
                  <a:lnTo>
                    <a:pt x="3993" y="4850"/>
                  </a:lnTo>
                  <a:lnTo>
                    <a:pt x="3970" y="4845"/>
                  </a:lnTo>
                  <a:lnTo>
                    <a:pt x="3965" y="4844"/>
                  </a:lnTo>
                  <a:lnTo>
                    <a:pt x="3942" y="4838"/>
                  </a:lnTo>
                  <a:lnTo>
                    <a:pt x="3937" y="4837"/>
                  </a:lnTo>
                  <a:lnTo>
                    <a:pt x="3914" y="4830"/>
                  </a:lnTo>
                  <a:lnTo>
                    <a:pt x="3909" y="4828"/>
                  </a:lnTo>
                  <a:lnTo>
                    <a:pt x="3886" y="4821"/>
                  </a:lnTo>
                  <a:lnTo>
                    <a:pt x="3881" y="4819"/>
                  </a:lnTo>
                  <a:lnTo>
                    <a:pt x="3859" y="4811"/>
                  </a:lnTo>
                  <a:lnTo>
                    <a:pt x="3854" y="4809"/>
                  </a:lnTo>
                  <a:lnTo>
                    <a:pt x="3832" y="4800"/>
                  </a:lnTo>
                  <a:lnTo>
                    <a:pt x="3827" y="4797"/>
                  </a:lnTo>
                  <a:lnTo>
                    <a:pt x="3805" y="4788"/>
                  </a:lnTo>
                  <a:lnTo>
                    <a:pt x="3800" y="4785"/>
                  </a:lnTo>
                  <a:lnTo>
                    <a:pt x="3779" y="4774"/>
                  </a:lnTo>
                  <a:lnTo>
                    <a:pt x="3774" y="4772"/>
                  </a:lnTo>
                  <a:lnTo>
                    <a:pt x="3753" y="4760"/>
                  </a:lnTo>
                  <a:lnTo>
                    <a:pt x="3748" y="4757"/>
                  </a:lnTo>
                  <a:lnTo>
                    <a:pt x="3728" y="4745"/>
                  </a:lnTo>
                  <a:lnTo>
                    <a:pt x="3724" y="4742"/>
                  </a:lnTo>
                  <a:lnTo>
                    <a:pt x="3704" y="4729"/>
                  </a:lnTo>
                  <a:lnTo>
                    <a:pt x="3699" y="4726"/>
                  </a:lnTo>
                  <a:lnTo>
                    <a:pt x="3680" y="4713"/>
                  </a:lnTo>
                  <a:lnTo>
                    <a:pt x="3676" y="4709"/>
                  </a:lnTo>
                  <a:lnTo>
                    <a:pt x="3657" y="4695"/>
                  </a:lnTo>
                  <a:lnTo>
                    <a:pt x="3653" y="4692"/>
                  </a:lnTo>
                  <a:lnTo>
                    <a:pt x="3635" y="4677"/>
                  </a:lnTo>
                  <a:lnTo>
                    <a:pt x="3631" y="4673"/>
                  </a:lnTo>
                  <a:lnTo>
                    <a:pt x="3613" y="4658"/>
                  </a:lnTo>
                  <a:lnTo>
                    <a:pt x="3609" y="4654"/>
                  </a:lnTo>
                  <a:lnTo>
                    <a:pt x="3592" y="4638"/>
                  </a:lnTo>
                  <a:lnTo>
                    <a:pt x="3588" y="4634"/>
                  </a:lnTo>
                  <a:lnTo>
                    <a:pt x="3572" y="4617"/>
                  </a:lnTo>
                  <a:lnTo>
                    <a:pt x="3568" y="4613"/>
                  </a:lnTo>
                  <a:lnTo>
                    <a:pt x="3552" y="4595"/>
                  </a:lnTo>
                  <a:lnTo>
                    <a:pt x="3549" y="4591"/>
                  </a:lnTo>
                  <a:lnTo>
                    <a:pt x="3534" y="4573"/>
                  </a:lnTo>
                  <a:lnTo>
                    <a:pt x="3530" y="4568"/>
                  </a:lnTo>
                  <a:lnTo>
                    <a:pt x="3516" y="4550"/>
                  </a:lnTo>
                  <a:lnTo>
                    <a:pt x="3512" y="4545"/>
                  </a:lnTo>
                  <a:lnTo>
                    <a:pt x="3499" y="4526"/>
                  </a:lnTo>
                  <a:lnTo>
                    <a:pt x="3495" y="4521"/>
                  </a:lnTo>
                  <a:lnTo>
                    <a:pt x="3483" y="4501"/>
                  </a:lnTo>
                  <a:lnTo>
                    <a:pt x="3479" y="4496"/>
                  </a:lnTo>
                  <a:lnTo>
                    <a:pt x="3467" y="4476"/>
                  </a:lnTo>
                  <a:lnTo>
                    <a:pt x="3464" y="4471"/>
                  </a:lnTo>
                  <a:lnTo>
                    <a:pt x="3453" y="4450"/>
                  </a:lnTo>
                  <a:lnTo>
                    <a:pt x="3451" y="4446"/>
                  </a:lnTo>
                  <a:lnTo>
                    <a:pt x="3440" y="4424"/>
                  </a:lnTo>
                  <a:lnTo>
                    <a:pt x="3438" y="4419"/>
                  </a:lnTo>
                  <a:lnTo>
                    <a:pt x="3428" y="4398"/>
                  </a:lnTo>
                  <a:lnTo>
                    <a:pt x="3426" y="4393"/>
                  </a:lnTo>
                  <a:lnTo>
                    <a:pt x="3417" y="4371"/>
                  </a:lnTo>
                  <a:lnTo>
                    <a:pt x="3415" y="4366"/>
                  </a:lnTo>
                  <a:lnTo>
                    <a:pt x="3406" y="4344"/>
                  </a:lnTo>
                  <a:lnTo>
                    <a:pt x="3405" y="4339"/>
                  </a:lnTo>
                  <a:lnTo>
                    <a:pt x="3397" y="4316"/>
                  </a:lnTo>
                  <a:lnTo>
                    <a:pt x="3396" y="4311"/>
                  </a:lnTo>
                  <a:lnTo>
                    <a:pt x="3389" y="4289"/>
                  </a:lnTo>
                  <a:lnTo>
                    <a:pt x="3388" y="4283"/>
                  </a:lnTo>
                  <a:lnTo>
                    <a:pt x="3382" y="4260"/>
                  </a:lnTo>
                  <a:lnTo>
                    <a:pt x="3381" y="4255"/>
                  </a:lnTo>
                  <a:lnTo>
                    <a:pt x="3376" y="4232"/>
                  </a:lnTo>
                  <a:lnTo>
                    <a:pt x="3375" y="4226"/>
                  </a:lnTo>
                  <a:lnTo>
                    <a:pt x="3371" y="4203"/>
                  </a:lnTo>
                  <a:lnTo>
                    <a:pt x="3370" y="4198"/>
                  </a:lnTo>
                  <a:lnTo>
                    <a:pt x="3367" y="4174"/>
                  </a:lnTo>
                  <a:lnTo>
                    <a:pt x="3367" y="4169"/>
                  </a:lnTo>
                  <a:lnTo>
                    <a:pt x="3364" y="4145"/>
                  </a:lnTo>
                  <a:lnTo>
                    <a:pt x="3364" y="4140"/>
                  </a:lnTo>
                  <a:lnTo>
                    <a:pt x="3363" y="4116"/>
                  </a:lnTo>
                  <a:lnTo>
                    <a:pt x="3362" y="4111"/>
                  </a:lnTo>
                  <a:lnTo>
                    <a:pt x="3362" y="4087"/>
                  </a:lnTo>
                  <a:lnTo>
                    <a:pt x="3362" y="4081"/>
                  </a:lnTo>
                  <a:lnTo>
                    <a:pt x="3362" y="4058"/>
                  </a:lnTo>
                  <a:lnTo>
                    <a:pt x="3363" y="4052"/>
                  </a:lnTo>
                  <a:lnTo>
                    <a:pt x="3364" y="4029"/>
                  </a:lnTo>
                  <a:lnTo>
                    <a:pt x="3364" y="4023"/>
                  </a:lnTo>
                  <a:lnTo>
                    <a:pt x="3367" y="4000"/>
                  </a:lnTo>
                  <a:lnTo>
                    <a:pt x="3367" y="3994"/>
                  </a:lnTo>
                  <a:lnTo>
                    <a:pt x="3370" y="3971"/>
                  </a:lnTo>
                  <a:lnTo>
                    <a:pt x="3371" y="3965"/>
                  </a:lnTo>
                  <a:lnTo>
                    <a:pt x="3375" y="3942"/>
                  </a:lnTo>
                  <a:lnTo>
                    <a:pt x="3376" y="3937"/>
                  </a:lnTo>
                  <a:lnTo>
                    <a:pt x="3381" y="3914"/>
                  </a:lnTo>
                  <a:lnTo>
                    <a:pt x="3382" y="3908"/>
                  </a:lnTo>
                  <a:lnTo>
                    <a:pt x="3388" y="3885"/>
                  </a:lnTo>
                  <a:lnTo>
                    <a:pt x="3389" y="3880"/>
                  </a:lnTo>
                  <a:lnTo>
                    <a:pt x="3396" y="3857"/>
                  </a:lnTo>
                  <a:lnTo>
                    <a:pt x="3397" y="3852"/>
                  </a:lnTo>
                  <a:lnTo>
                    <a:pt x="3405" y="3830"/>
                  </a:lnTo>
                  <a:lnTo>
                    <a:pt x="3406" y="3824"/>
                  </a:lnTo>
                  <a:lnTo>
                    <a:pt x="3415" y="3802"/>
                  </a:lnTo>
                  <a:lnTo>
                    <a:pt x="3417" y="3797"/>
                  </a:lnTo>
                  <a:lnTo>
                    <a:pt x="3426" y="3775"/>
                  </a:lnTo>
                  <a:lnTo>
                    <a:pt x="3428" y="3770"/>
                  </a:lnTo>
                  <a:lnTo>
                    <a:pt x="3437" y="3749"/>
                  </a:lnTo>
                  <a:lnTo>
                    <a:pt x="3440" y="3744"/>
                  </a:lnTo>
                  <a:lnTo>
                    <a:pt x="3450" y="3723"/>
                  </a:lnTo>
                  <a:lnTo>
                    <a:pt x="3453" y="3718"/>
                  </a:lnTo>
                  <a:lnTo>
                    <a:pt x="3464" y="3697"/>
                  </a:lnTo>
                  <a:lnTo>
                    <a:pt x="3467" y="3692"/>
                  </a:lnTo>
                  <a:lnTo>
                    <a:pt x="3479" y="3672"/>
                  </a:lnTo>
                  <a:lnTo>
                    <a:pt x="3483" y="3667"/>
                  </a:lnTo>
                  <a:lnTo>
                    <a:pt x="3495" y="3647"/>
                  </a:lnTo>
                  <a:lnTo>
                    <a:pt x="3499" y="3642"/>
                  </a:lnTo>
                  <a:lnTo>
                    <a:pt x="3512" y="3623"/>
                  </a:lnTo>
                  <a:lnTo>
                    <a:pt x="3516" y="3618"/>
                  </a:lnTo>
                  <a:lnTo>
                    <a:pt x="3530" y="3600"/>
                  </a:lnTo>
                  <a:lnTo>
                    <a:pt x="3534" y="3595"/>
                  </a:lnTo>
                  <a:lnTo>
                    <a:pt x="3549" y="3577"/>
                  </a:lnTo>
                  <a:lnTo>
                    <a:pt x="3552" y="3573"/>
                  </a:lnTo>
                  <a:lnTo>
                    <a:pt x="3568" y="3555"/>
                  </a:lnTo>
                  <a:lnTo>
                    <a:pt x="3572" y="3551"/>
                  </a:lnTo>
                  <a:lnTo>
                    <a:pt x="3588" y="3534"/>
                  </a:lnTo>
                  <a:lnTo>
                    <a:pt x="3592" y="3530"/>
                  </a:lnTo>
                  <a:lnTo>
                    <a:pt x="3609" y="3514"/>
                  </a:lnTo>
                  <a:lnTo>
                    <a:pt x="3613" y="3510"/>
                  </a:lnTo>
                  <a:lnTo>
                    <a:pt x="3631" y="3495"/>
                  </a:lnTo>
                  <a:lnTo>
                    <a:pt x="3635" y="3491"/>
                  </a:lnTo>
                  <a:lnTo>
                    <a:pt x="3653" y="3476"/>
                  </a:lnTo>
                  <a:lnTo>
                    <a:pt x="3657" y="3473"/>
                  </a:lnTo>
                  <a:lnTo>
                    <a:pt x="3676" y="3459"/>
                  </a:lnTo>
                  <a:lnTo>
                    <a:pt x="3680" y="3455"/>
                  </a:lnTo>
                  <a:lnTo>
                    <a:pt x="3699" y="3442"/>
                  </a:lnTo>
                  <a:lnTo>
                    <a:pt x="3704" y="3439"/>
                  </a:lnTo>
                  <a:lnTo>
                    <a:pt x="3724" y="3426"/>
                  </a:lnTo>
                  <a:lnTo>
                    <a:pt x="3728" y="3423"/>
                  </a:lnTo>
                  <a:lnTo>
                    <a:pt x="3748" y="3411"/>
                  </a:lnTo>
                  <a:lnTo>
                    <a:pt x="3753" y="3408"/>
                  </a:lnTo>
                  <a:lnTo>
                    <a:pt x="3774" y="3396"/>
                  </a:lnTo>
                  <a:lnTo>
                    <a:pt x="3779" y="3394"/>
                  </a:lnTo>
                  <a:lnTo>
                    <a:pt x="3800" y="3383"/>
                  </a:lnTo>
                  <a:lnTo>
                    <a:pt x="3805" y="3380"/>
                  </a:lnTo>
                  <a:lnTo>
                    <a:pt x="3827" y="3371"/>
                  </a:lnTo>
                  <a:lnTo>
                    <a:pt x="3832" y="3368"/>
                  </a:lnTo>
                  <a:lnTo>
                    <a:pt x="3854" y="3359"/>
                  </a:lnTo>
                  <a:lnTo>
                    <a:pt x="3859" y="3357"/>
                  </a:lnTo>
                  <a:lnTo>
                    <a:pt x="3881" y="3349"/>
                  </a:lnTo>
                  <a:lnTo>
                    <a:pt x="3886" y="3347"/>
                  </a:lnTo>
                  <a:lnTo>
                    <a:pt x="3909" y="3340"/>
                  </a:lnTo>
                  <a:lnTo>
                    <a:pt x="3914" y="3338"/>
                  </a:lnTo>
                  <a:lnTo>
                    <a:pt x="3937" y="3331"/>
                  </a:lnTo>
                  <a:lnTo>
                    <a:pt x="3942" y="3330"/>
                  </a:lnTo>
                  <a:lnTo>
                    <a:pt x="3965" y="3324"/>
                  </a:lnTo>
                  <a:lnTo>
                    <a:pt x="3970" y="3323"/>
                  </a:lnTo>
                  <a:lnTo>
                    <a:pt x="3993" y="3318"/>
                  </a:lnTo>
                  <a:lnTo>
                    <a:pt x="3999" y="3317"/>
                  </a:lnTo>
                  <a:lnTo>
                    <a:pt x="4022" y="3313"/>
                  </a:lnTo>
                  <a:lnTo>
                    <a:pt x="4028" y="3312"/>
                  </a:lnTo>
                  <a:lnTo>
                    <a:pt x="4051" y="3309"/>
                  </a:lnTo>
                  <a:lnTo>
                    <a:pt x="4056" y="3309"/>
                  </a:lnTo>
                  <a:lnTo>
                    <a:pt x="4080" y="3306"/>
                  </a:lnTo>
                  <a:lnTo>
                    <a:pt x="4085" y="3306"/>
                  </a:lnTo>
                  <a:lnTo>
                    <a:pt x="4109" y="3305"/>
                  </a:lnTo>
                  <a:lnTo>
                    <a:pt x="4115" y="3304"/>
                  </a:lnTo>
                  <a:lnTo>
                    <a:pt x="4138" y="3304"/>
                  </a:lnTo>
                  <a:lnTo>
                    <a:pt x="4144" y="3304"/>
                  </a:lnTo>
                  <a:lnTo>
                    <a:pt x="4168" y="3304"/>
                  </a:lnTo>
                  <a:lnTo>
                    <a:pt x="4173" y="3305"/>
                  </a:lnTo>
                  <a:lnTo>
                    <a:pt x="4197" y="3306"/>
                  </a:lnTo>
                  <a:lnTo>
                    <a:pt x="4202" y="3306"/>
                  </a:lnTo>
                  <a:lnTo>
                    <a:pt x="4226" y="3309"/>
                  </a:lnTo>
                  <a:lnTo>
                    <a:pt x="4231" y="3309"/>
                  </a:lnTo>
                  <a:lnTo>
                    <a:pt x="4255" y="3312"/>
                  </a:lnTo>
                  <a:lnTo>
                    <a:pt x="4260" y="3313"/>
                  </a:lnTo>
                  <a:lnTo>
                    <a:pt x="4284" y="3317"/>
                  </a:lnTo>
                  <a:lnTo>
                    <a:pt x="4289" y="3318"/>
                  </a:lnTo>
                  <a:lnTo>
                    <a:pt x="4312" y="3323"/>
                  </a:lnTo>
                  <a:lnTo>
                    <a:pt x="4318" y="3324"/>
                  </a:lnTo>
                  <a:lnTo>
                    <a:pt x="4340" y="3330"/>
                  </a:lnTo>
                  <a:lnTo>
                    <a:pt x="4346" y="3331"/>
                  </a:lnTo>
                  <a:lnTo>
                    <a:pt x="4368" y="3338"/>
                  </a:lnTo>
                  <a:lnTo>
                    <a:pt x="4374" y="3340"/>
                  </a:lnTo>
                  <a:lnTo>
                    <a:pt x="4396" y="3347"/>
                  </a:lnTo>
                  <a:lnTo>
                    <a:pt x="4402" y="3349"/>
                  </a:lnTo>
                  <a:lnTo>
                    <a:pt x="4424" y="3357"/>
                  </a:lnTo>
                  <a:lnTo>
                    <a:pt x="4429" y="3359"/>
                  </a:lnTo>
                  <a:lnTo>
                    <a:pt x="4451" y="3368"/>
                  </a:lnTo>
                  <a:lnTo>
                    <a:pt x="4456" y="3371"/>
                  </a:lnTo>
                  <a:lnTo>
                    <a:pt x="4477" y="3381"/>
                  </a:lnTo>
                  <a:lnTo>
                    <a:pt x="4482" y="3383"/>
                  </a:lnTo>
                  <a:lnTo>
                    <a:pt x="4503" y="3394"/>
                  </a:lnTo>
                  <a:lnTo>
                    <a:pt x="4508" y="3396"/>
                  </a:lnTo>
                  <a:lnTo>
                    <a:pt x="4529" y="3408"/>
                  </a:lnTo>
                  <a:lnTo>
                    <a:pt x="4533" y="3410"/>
                  </a:lnTo>
                  <a:lnTo>
                    <a:pt x="4553" y="3422"/>
                  </a:lnTo>
                  <a:lnTo>
                    <a:pt x="4558" y="3425"/>
                  </a:lnTo>
                  <a:lnTo>
                    <a:pt x="4578" y="3438"/>
                  </a:lnTo>
                  <a:lnTo>
                    <a:pt x="4583" y="3441"/>
                  </a:lnTo>
                  <a:lnTo>
                    <a:pt x="4602" y="3455"/>
                  </a:lnTo>
                  <a:lnTo>
                    <a:pt x="4606" y="3458"/>
                  </a:lnTo>
                  <a:lnTo>
                    <a:pt x="4625" y="3473"/>
                  </a:lnTo>
                  <a:lnTo>
                    <a:pt x="4629" y="3476"/>
                  </a:lnTo>
                  <a:lnTo>
                    <a:pt x="4648" y="3491"/>
                  </a:lnTo>
                  <a:lnTo>
                    <a:pt x="4652" y="3495"/>
                  </a:lnTo>
                  <a:lnTo>
                    <a:pt x="4669" y="3510"/>
                  </a:lnTo>
                  <a:lnTo>
                    <a:pt x="4673" y="3514"/>
                  </a:lnTo>
                  <a:lnTo>
                    <a:pt x="4690" y="3530"/>
                  </a:lnTo>
                  <a:lnTo>
                    <a:pt x="4694" y="3534"/>
                  </a:lnTo>
                  <a:lnTo>
                    <a:pt x="4711" y="3551"/>
                  </a:lnTo>
                  <a:lnTo>
                    <a:pt x="4714" y="3555"/>
                  </a:lnTo>
                  <a:lnTo>
                    <a:pt x="4730" y="3573"/>
                  </a:lnTo>
                  <a:lnTo>
                    <a:pt x="4734" y="3577"/>
                  </a:lnTo>
                  <a:lnTo>
                    <a:pt x="4749" y="3595"/>
                  </a:lnTo>
                  <a:lnTo>
                    <a:pt x="4752" y="3599"/>
                  </a:lnTo>
                  <a:lnTo>
                    <a:pt x="4767" y="3618"/>
                  </a:lnTo>
                  <a:lnTo>
                    <a:pt x="4770" y="3623"/>
                  </a:lnTo>
                  <a:lnTo>
                    <a:pt x="4784" y="3642"/>
                  </a:lnTo>
                  <a:lnTo>
                    <a:pt x="4787" y="3646"/>
                  </a:lnTo>
                  <a:lnTo>
                    <a:pt x="4800" y="3666"/>
                  </a:lnTo>
                  <a:lnTo>
                    <a:pt x="4803" y="3671"/>
                  </a:lnTo>
                  <a:lnTo>
                    <a:pt x="4815" y="3691"/>
                  </a:lnTo>
                  <a:lnTo>
                    <a:pt x="4819" y="3697"/>
                  </a:lnTo>
                  <a:lnTo>
                    <a:pt x="4830" y="3718"/>
                  </a:lnTo>
                  <a:lnTo>
                    <a:pt x="4833" y="3723"/>
                  </a:lnTo>
                  <a:lnTo>
                    <a:pt x="4843" y="3744"/>
                  </a:lnTo>
                  <a:lnTo>
                    <a:pt x="4846" y="3749"/>
                  </a:lnTo>
                  <a:lnTo>
                    <a:pt x="4855" y="3770"/>
                  </a:lnTo>
                  <a:lnTo>
                    <a:pt x="4857" y="3775"/>
                  </a:lnTo>
                  <a:lnTo>
                    <a:pt x="4866" y="3797"/>
                  </a:lnTo>
                  <a:lnTo>
                    <a:pt x="4868" y="3802"/>
                  </a:lnTo>
                  <a:lnTo>
                    <a:pt x="4877" y="3824"/>
                  </a:lnTo>
                  <a:lnTo>
                    <a:pt x="4878" y="3830"/>
                  </a:lnTo>
                  <a:lnTo>
                    <a:pt x="4886" y="3852"/>
                  </a:lnTo>
                  <a:lnTo>
                    <a:pt x="4887" y="3857"/>
                  </a:lnTo>
                  <a:lnTo>
                    <a:pt x="4894" y="3880"/>
                  </a:lnTo>
                  <a:lnTo>
                    <a:pt x="4895" y="3885"/>
                  </a:lnTo>
                  <a:lnTo>
                    <a:pt x="4901" y="3908"/>
                  </a:lnTo>
                  <a:lnTo>
                    <a:pt x="4902" y="3914"/>
                  </a:lnTo>
                  <a:lnTo>
                    <a:pt x="4907" y="3937"/>
                  </a:lnTo>
                  <a:lnTo>
                    <a:pt x="4908" y="3942"/>
                  </a:lnTo>
                  <a:lnTo>
                    <a:pt x="4912" y="3965"/>
                  </a:lnTo>
                  <a:lnTo>
                    <a:pt x="4913" y="3971"/>
                  </a:lnTo>
                  <a:lnTo>
                    <a:pt x="4916" y="3994"/>
                  </a:lnTo>
                  <a:lnTo>
                    <a:pt x="4916" y="4000"/>
                  </a:lnTo>
                  <a:lnTo>
                    <a:pt x="4919" y="4023"/>
                  </a:lnTo>
                  <a:lnTo>
                    <a:pt x="4919" y="4029"/>
                  </a:lnTo>
                  <a:lnTo>
                    <a:pt x="4920" y="4052"/>
                  </a:lnTo>
                  <a:lnTo>
                    <a:pt x="4921" y="4058"/>
                  </a:lnTo>
                  <a:close/>
                  <a:moveTo>
                    <a:pt x="4621" y="4102"/>
                  </a:moveTo>
                  <a:lnTo>
                    <a:pt x="4621" y="4084"/>
                  </a:lnTo>
                  <a:lnTo>
                    <a:pt x="4621" y="4066"/>
                  </a:lnTo>
                  <a:lnTo>
                    <a:pt x="4620" y="4048"/>
                  </a:lnTo>
                  <a:lnTo>
                    <a:pt x="4618" y="4030"/>
                  </a:lnTo>
                  <a:lnTo>
                    <a:pt x="4616" y="4013"/>
                  </a:lnTo>
                  <a:lnTo>
                    <a:pt x="4613" y="3995"/>
                  </a:lnTo>
                  <a:lnTo>
                    <a:pt x="4609" y="3977"/>
                  </a:lnTo>
                  <a:lnTo>
                    <a:pt x="4605" y="3960"/>
                  </a:lnTo>
                  <a:lnTo>
                    <a:pt x="4600" y="3943"/>
                  </a:lnTo>
                  <a:lnTo>
                    <a:pt x="4594" y="3926"/>
                  </a:lnTo>
                  <a:lnTo>
                    <a:pt x="4588" y="3909"/>
                  </a:lnTo>
                  <a:lnTo>
                    <a:pt x="4581" y="3892"/>
                  </a:lnTo>
                  <a:lnTo>
                    <a:pt x="4574" y="3876"/>
                  </a:lnTo>
                  <a:lnTo>
                    <a:pt x="4566" y="3859"/>
                  </a:lnTo>
                  <a:lnTo>
                    <a:pt x="4557" y="3844"/>
                  </a:lnTo>
                  <a:lnTo>
                    <a:pt x="4548" y="3829"/>
                  </a:lnTo>
                  <a:lnTo>
                    <a:pt x="4538" y="3814"/>
                  </a:lnTo>
                  <a:lnTo>
                    <a:pt x="4527" y="3799"/>
                  </a:lnTo>
                  <a:lnTo>
                    <a:pt x="4516" y="3785"/>
                  </a:lnTo>
                  <a:lnTo>
                    <a:pt x="4505" y="3771"/>
                  </a:lnTo>
                  <a:lnTo>
                    <a:pt x="4493" y="3758"/>
                  </a:lnTo>
                  <a:lnTo>
                    <a:pt x="4481" y="3745"/>
                  </a:lnTo>
                  <a:lnTo>
                    <a:pt x="4468" y="3733"/>
                  </a:lnTo>
                  <a:lnTo>
                    <a:pt x="4454" y="3721"/>
                  </a:lnTo>
                  <a:lnTo>
                    <a:pt x="4441" y="3709"/>
                  </a:lnTo>
                  <a:lnTo>
                    <a:pt x="4426" y="3699"/>
                  </a:lnTo>
                  <a:lnTo>
                    <a:pt x="4412" y="3688"/>
                  </a:lnTo>
                  <a:lnTo>
                    <a:pt x="4397" y="3678"/>
                  </a:lnTo>
                  <a:lnTo>
                    <a:pt x="4381" y="3669"/>
                  </a:lnTo>
                  <a:lnTo>
                    <a:pt x="4365" y="3660"/>
                  </a:lnTo>
                  <a:lnTo>
                    <a:pt x="4349" y="3652"/>
                  </a:lnTo>
                  <a:lnTo>
                    <a:pt x="4332" y="3644"/>
                  </a:lnTo>
                  <a:lnTo>
                    <a:pt x="4316" y="3637"/>
                  </a:lnTo>
                  <a:lnTo>
                    <a:pt x="4299" y="3631"/>
                  </a:lnTo>
                  <a:lnTo>
                    <a:pt x="4282" y="3625"/>
                  </a:lnTo>
                  <a:lnTo>
                    <a:pt x="4265" y="3620"/>
                  </a:lnTo>
                  <a:lnTo>
                    <a:pt x="4248" y="3616"/>
                  </a:lnTo>
                  <a:lnTo>
                    <a:pt x="4230" y="3612"/>
                  </a:lnTo>
                  <a:lnTo>
                    <a:pt x="4213" y="3609"/>
                  </a:lnTo>
                  <a:lnTo>
                    <a:pt x="4195" y="3607"/>
                  </a:lnTo>
                  <a:lnTo>
                    <a:pt x="4177" y="3605"/>
                  </a:lnTo>
                  <a:lnTo>
                    <a:pt x="4159" y="3604"/>
                  </a:lnTo>
                  <a:lnTo>
                    <a:pt x="4141" y="3604"/>
                  </a:lnTo>
                  <a:lnTo>
                    <a:pt x="4123" y="3604"/>
                  </a:lnTo>
                  <a:lnTo>
                    <a:pt x="4105" y="3605"/>
                  </a:lnTo>
                  <a:lnTo>
                    <a:pt x="4087" y="3607"/>
                  </a:lnTo>
                  <a:lnTo>
                    <a:pt x="4070" y="3609"/>
                  </a:lnTo>
                  <a:lnTo>
                    <a:pt x="4052" y="3612"/>
                  </a:lnTo>
                  <a:lnTo>
                    <a:pt x="4035" y="3616"/>
                  </a:lnTo>
                  <a:lnTo>
                    <a:pt x="4017" y="3620"/>
                  </a:lnTo>
                  <a:lnTo>
                    <a:pt x="4000" y="3625"/>
                  </a:lnTo>
                  <a:lnTo>
                    <a:pt x="3983" y="3631"/>
                  </a:lnTo>
                  <a:lnTo>
                    <a:pt x="3966" y="3637"/>
                  </a:lnTo>
                  <a:lnTo>
                    <a:pt x="3950" y="3644"/>
                  </a:lnTo>
                  <a:lnTo>
                    <a:pt x="3933" y="3652"/>
                  </a:lnTo>
                  <a:lnTo>
                    <a:pt x="3917" y="3660"/>
                  </a:lnTo>
                  <a:lnTo>
                    <a:pt x="3901" y="3669"/>
                  </a:lnTo>
                  <a:lnTo>
                    <a:pt x="3886" y="3678"/>
                  </a:lnTo>
                  <a:lnTo>
                    <a:pt x="3871" y="3688"/>
                  </a:lnTo>
                  <a:lnTo>
                    <a:pt x="3856" y="3698"/>
                  </a:lnTo>
                  <a:lnTo>
                    <a:pt x="3842" y="3709"/>
                  </a:lnTo>
                  <a:lnTo>
                    <a:pt x="3828" y="3721"/>
                  </a:lnTo>
                  <a:lnTo>
                    <a:pt x="3815" y="3733"/>
                  </a:lnTo>
                  <a:lnTo>
                    <a:pt x="3802" y="3745"/>
                  </a:lnTo>
                  <a:lnTo>
                    <a:pt x="3790" y="3758"/>
                  </a:lnTo>
                  <a:lnTo>
                    <a:pt x="3778" y="3771"/>
                  </a:lnTo>
                  <a:lnTo>
                    <a:pt x="3766" y="3785"/>
                  </a:lnTo>
                  <a:lnTo>
                    <a:pt x="3755" y="3799"/>
                  </a:lnTo>
                  <a:lnTo>
                    <a:pt x="3745" y="3813"/>
                  </a:lnTo>
                  <a:lnTo>
                    <a:pt x="3735" y="3828"/>
                  </a:lnTo>
                  <a:lnTo>
                    <a:pt x="3726" y="3844"/>
                  </a:lnTo>
                  <a:lnTo>
                    <a:pt x="3717" y="3859"/>
                  </a:lnTo>
                  <a:lnTo>
                    <a:pt x="3709" y="3876"/>
                  </a:lnTo>
                  <a:lnTo>
                    <a:pt x="3702" y="3892"/>
                  </a:lnTo>
                  <a:lnTo>
                    <a:pt x="3695" y="3909"/>
                  </a:lnTo>
                  <a:lnTo>
                    <a:pt x="3689" y="3926"/>
                  </a:lnTo>
                  <a:lnTo>
                    <a:pt x="3683" y="3943"/>
                  </a:lnTo>
                  <a:lnTo>
                    <a:pt x="3678" y="3960"/>
                  </a:lnTo>
                  <a:lnTo>
                    <a:pt x="3674" y="3977"/>
                  </a:lnTo>
                  <a:lnTo>
                    <a:pt x="3670" y="3995"/>
                  </a:lnTo>
                  <a:lnTo>
                    <a:pt x="3667" y="4013"/>
                  </a:lnTo>
                  <a:lnTo>
                    <a:pt x="3665" y="4030"/>
                  </a:lnTo>
                  <a:lnTo>
                    <a:pt x="3663" y="4048"/>
                  </a:lnTo>
                  <a:lnTo>
                    <a:pt x="3662" y="4066"/>
                  </a:lnTo>
                  <a:lnTo>
                    <a:pt x="3662" y="4084"/>
                  </a:lnTo>
                  <a:lnTo>
                    <a:pt x="3662" y="4102"/>
                  </a:lnTo>
                  <a:lnTo>
                    <a:pt x="3663" y="4120"/>
                  </a:lnTo>
                  <a:lnTo>
                    <a:pt x="3665" y="4138"/>
                  </a:lnTo>
                  <a:lnTo>
                    <a:pt x="3667" y="4156"/>
                  </a:lnTo>
                  <a:lnTo>
                    <a:pt x="3670" y="4174"/>
                  </a:lnTo>
                  <a:lnTo>
                    <a:pt x="3674" y="4191"/>
                  </a:lnTo>
                  <a:lnTo>
                    <a:pt x="3678" y="4208"/>
                  </a:lnTo>
                  <a:lnTo>
                    <a:pt x="3683" y="4226"/>
                  </a:lnTo>
                  <a:lnTo>
                    <a:pt x="3689" y="4243"/>
                  </a:lnTo>
                  <a:lnTo>
                    <a:pt x="3695" y="4259"/>
                  </a:lnTo>
                  <a:lnTo>
                    <a:pt x="3702" y="4276"/>
                  </a:lnTo>
                  <a:lnTo>
                    <a:pt x="3709" y="4292"/>
                  </a:lnTo>
                  <a:lnTo>
                    <a:pt x="3717" y="4309"/>
                  </a:lnTo>
                  <a:lnTo>
                    <a:pt x="3726" y="4324"/>
                  </a:lnTo>
                  <a:lnTo>
                    <a:pt x="3735" y="4340"/>
                  </a:lnTo>
                  <a:lnTo>
                    <a:pt x="3745" y="4355"/>
                  </a:lnTo>
                  <a:lnTo>
                    <a:pt x="3755" y="4369"/>
                  </a:lnTo>
                  <a:lnTo>
                    <a:pt x="3766" y="4383"/>
                  </a:lnTo>
                  <a:lnTo>
                    <a:pt x="3778" y="4397"/>
                  </a:lnTo>
                  <a:lnTo>
                    <a:pt x="3790" y="4410"/>
                  </a:lnTo>
                  <a:lnTo>
                    <a:pt x="3802" y="4423"/>
                  </a:lnTo>
                  <a:lnTo>
                    <a:pt x="3815" y="4435"/>
                  </a:lnTo>
                  <a:lnTo>
                    <a:pt x="3828" y="4447"/>
                  </a:lnTo>
                  <a:lnTo>
                    <a:pt x="3842" y="4459"/>
                  </a:lnTo>
                  <a:lnTo>
                    <a:pt x="3856" y="4470"/>
                  </a:lnTo>
                  <a:lnTo>
                    <a:pt x="3871" y="4480"/>
                  </a:lnTo>
                  <a:lnTo>
                    <a:pt x="3886" y="4490"/>
                  </a:lnTo>
                  <a:lnTo>
                    <a:pt x="3901" y="4499"/>
                  </a:lnTo>
                  <a:lnTo>
                    <a:pt x="3917" y="4508"/>
                  </a:lnTo>
                  <a:lnTo>
                    <a:pt x="3933" y="4516"/>
                  </a:lnTo>
                  <a:lnTo>
                    <a:pt x="3950" y="4524"/>
                  </a:lnTo>
                  <a:lnTo>
                    <a:pt x="3966" y="4531"/>
                  </a:lnTo>
                  <a:lnTo>
                    <a:pt x="3983" y="4537"/>
                  </a:lnTo>
                  <a:lnTo>
                    <a:pt x="4000" y="4543"/>
                  </a:lnTo>
                  <a:lnTo>
                    <a:pt x="4017" y="4548"/>
                  </a:lnTo>
                  <a:lnTo>
                    <a:pt x="4035" y="4552"/>
                  </a:lnTo>
                  <a:lnTo>
                    <a:pt x="4052" y="4556"/>
                  </a:lnTo>
                  <a:lnTo>
                    <a:pt x="4070" y="4559"/>
                  </a:lnTo>
                  <a:lnTo>
                    <a:pt x="4087" y="4561"/>
                  </a:lnTo>
                  <a:lnTo>
                    <a:pt x="4105" y="4563"/>
                  </a:lnTo>
                  <a:lnTo>
                    <a:pt x="4123" y="4564"/>
                  </a:lnTo>
                  <a:lnTo>
                    <a:pt x="4141" y="4564"/>
                  </a:lnTo>
                  <a:lnTo>
                    <a:pt x="4159" y="4564"/>
                  </a:lnTo>
                  <a:lnTo>
                    <a:pt x="4177" y="4563"/>
                  </a:lnTo>
                  <a:lnTo>
                    <a:pt x="4195" y="4561"/>
                  </a:lnTo>
                  <a:lnTo>
                    <a:pt x="4213" y="4559"/>
                  </a:lnTo>
                  <a:lnTo>
                    <a:pt x="4230" y="4556"/>
                  </a:lnTo>
                  <a:lnTo>
                    <a:pt x="4248" y="4552"/>
                  </a:lnTo>
                  <a:lnTo>
                    <a:pt x="4265" y="4548"/>
                  </a:lnTo>
                  <a:lnTo>
                    <a:pt x="4282" y="4543"/>
                  </a:lnTo>
                  <a:lnTo>
                    <a:pt x="4299" y="4537"/>
                  </a:lnTo>
                  <a:lnTo>
                    <a:pt x="4316" y="4531"/>
                  </a:lnTo>
                  <a:lnTo>
                    <a:pt x="4332" y="4524"/>
                  </a:lnTo>
                  <a:lnTo>
                    <a:pt x="4349" y="4516"/>
                  </a:lnTo>
                  <a:lnTo>
                    <a:pt x="4365" y="4508"/>
                  </a:lnTo>
                  <a:lnTo>
                    <a:pt x="4381" y="4499"/>
                  </a:lnTo>
                  <a:lnTo>
                    <a:pt x="4397" y="4490"/>
                  </a:lnTo>
                  <a:lnTo>
                    <a:pt x="4412" y="4480"/>
                  </a:lnTo>
                  <a:lnTo>
                    <a:pt x="4426" y="4469"/>
                  </a:lnTo>
                  <a:lnTo>
                    <a:pt x="4441" y="4459"/>
                  </a:lnTo>
                  <a:lnTo>
                    <a:pt x="4454" y="4447"/>
                  </a:lnTo>
                  <a:lnTo>
                    <a:pt x="4468" y="4435"/>
                  </a:lnTo>
                  <a:lnTo>
                    <a:pt x="4481" y="4423"/>
                  </a:lnTo>
                  <a:lnTo>
                    <a:pt x="4493" y="4410"/>
                  </a:lnTo>
                  <a:lnTo>
                    <a:pt x="4505" y="4397"/>
                  </a:lnTo>
                  <a:lnTo>
                    <a:pt x="4516" y="4383"/>
                  </a:lnTo>
                  <a:lnTo>
                    <a:pt x="4527" y="4369"/>
                  </a:lnTo>
                  <a:lnTo>
                    <a:pt x="4538" y="4354"/>
                  </a:lnTo>
                  <a:lnTo>
                    <a:pt x="4548" y="4339"/>
                  </a:lnTo>
                  <a:lnTo>
                    <a:pt x="4557" y="4324"/>
                  </a:lnTo>
                  <a:lnTo>
                    <a:pt x="4566" y="4309"/>
                  </a:lnTo>
                  <a:lnTo>
                    <a:pt x="4574" y="4292"/>
                  </a:lnTo>
                  <a:lnTo>
                    <a:pt x="4581" y="4276"/>
                  </a:lnTo>
                  <a:lnTo>
                    <a:pt x="4588" y="4259"/>
                  </a:lnTo>
                  <a:lnTo>
                    <a:pt x="4594" y="4243"/>
                  </a:lnTo>
                  <a:lnTo>
                    <a:pt x="4600" y="4226"/>
                  </a:lnTo>
                  <a:lnTo>
                    <a:pt x="4605" y="4208"/>
                  </a:lnTo>
                  <a:lnTo>
                    <a:pt x="4609" y="4191"/>
                  </a:lnTo>
                  <a:lnTo>
                    <a:pt x="4613" y="4174"/>
                  </a:lnTo>
                  <a:lnTo>
                    <a:pt x="4616" y="4156"/>
                  </a:lnTo>
                  <a:lnTo>
                    <a:pt x="4618" y="4138"/>
                  </a:lnTo>
                  <a:lnTo>
                    <a:pt x="4620" y="4120"/>
                  </a:lnTo>
                  <a:lnTo>
                    <a:pt x="4621" y="4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4C07032-2FD6-48D8-9409-E18D7CD2525A}"/>
              </a:ext>
            </a:extLst>
          </p:cNvPr>
          <p:cNvGrpSpPr/>
          <p:nvPr/>
        </p:nvGrpSpPr>
        <p:grpSpPr>
          <a:xfrm>
            <a:off x="127493" y="4869942"/>
            <a:ext cx="334950" cy="334672"/>
            <a:chOff x="5227152" y="2660110"/>
            <a:chExt cx="633600" cy="633600"/>
          </a:xfrm>
          <a:solidFill>
            <a:schemeClr val="bg1"/>
          </a:solidFill>
        </p:grpSpPr>
        <p:sp>
          <p:nvSpPr>
            <p:cNvPr id="72" name="Google Shape;629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257" y="1979"/>
                  </a:moveTo>
                  <a:lnTo>
                    <a:pt x="6743" y="1979"/>
                  </a:lnTo>
                  <a:lnTo>
                    <a:pt x="6752" y="1979"/>
                  </a:lnTo>
                  <a:lnTo>
                    <a:pt x="6760" y="1980"/>
                  </a:lnTo>
                  <a:lnTo>
                    <a:pt x="6769" y="1981"/>
                  </a:lnTo>
                  <a:lnTo>
                    <a:pt x="6777" y="1982"/>
                  </a:lnTo>
                  <a:lnTo>
                    <a:pt x="6786" y="1983"/>
                  </a:lnTo>
                  <a:lnTo>
                    <a:pt x="6794" y="1985"/>
                  </a:lnTo>
                  <a:lnTo>
                    <a:pt x="6803" y="1987"/>
                  </a:lnTo>
                  <a:lnTo>
                    <a:pt x="6811" y="1990"/>
                  </a:lnTo>
                  <a:lnTo>
                    <a:pt x="6820" y="1992"/>
                  </a:lnTo>
                  <a:lnTo>
                    <a:pt x="6828" y="1995"/>
                  </a:lnTo>
                  <a:lnTo>
                    <a:pt x="6836" y="1999"/>
                  </a:lnTo>
                  <a:lnTo>
                    <a:pt x="6844" y="2003"/>
                  </a:lnTo>
                  <a:lnTo>
                    <a:pt x="6851" y="2007"/>
                  </a:lnTo>
                  <a:lnTo>
                    <a:pt x="6859" y="2011"/>
                  </a:lnTo>
                  <a:lnTo>
                    <a:pt x="6866" y="2015"/>
                  </a:lnTo>
                  <a:lnTo>
                    <a:pt x="6874" y="2020"/>
                  </a:lnTo>
                  <a:lnTo>
                    <a:pt x="6881" y="2025"/>
                  </a:lnTo>
                  <a:lnTo>
                    <a:pt x="6887" y="2030"/>
                  </a:lnTo>
                  <a:lnTo>
                    <a:pt x="6894" y="2036"/>
                  </a:lnTo>
                  <a:lnTo>
                    <a:pt x="6901" y="2042"/>
                  </a:lnTo>
                  <a:lnTo>
                    <a:pt x="6907" y="2048"/>
                  </a:lnTo>
                  <a:lnTo>
                    <a:pt x="6913" y="2054"/>
                  </a:lnTo>
                  <a:lnTo>
                    <a:pt x="6919" y="2060"/>
                  </a:lnTo>
                  <a:lnTo>
                    <a:pt x="6924" y="2067"/>
                  </a:lnTo>
                  <a:lnTo>
                    <a:pt x="6929" y="2074"/>
                  </a:lnTo>
                  <a:lnTo>
                    <a:pt x="6935" y="2081"/>
                  </a:lnTo>
                  <a:lnTo>
                    <a:pt x="6939" y="2088"/>
                  </a:lnTo>
                  <a:lnTo>
                    <a:pt x="6944" y="2096"/>
                  </a:lnTo>
                  <a:lnTo>
                    <a:pt x="6948" y="2104"/>
                  </a:lnTo>
                  <a:lnTo>
                    <a:pt x="6952" y="2111"/>
                  </a:lnTo>
                  <a:lnTo>
                    <a:pt x="6956" y="2119"/>
                  </a:lnTo>
                  <a:lnTo>
                    <a:pt x="6959" y="2127"/>
                  </a:lnTo>
                  <a:lnTo>
                    <a:pt x="6962" y="2135"/>
                  </a:lnTo>
                  <a:lnTo>
                    <a:pt x="6965" y="2143"/>
                  </a:lnTo>
                  <a:lnTo>
                    <a:pt x="6967" y="2152"/>
                  </a:lnTo>
                  <a:lnTo>
                    <a:pt x="6969" y="2160"/>
                  </a:lnTo>
                  <a:lnTo>
                    <a:pt x="6971" y="2169"/>
                  </a:lnTo>
                  <a:lnTo>
                    <a:pt x="6972" y="2177"/>
                  </a:lnTo>
                  <a:lnTo>
                    <a:pt x="6974" y="2186"/>
                  </a:lnTo>
                  <a:lnTo>
                    <a:pt x="6974" y="2195"/>
                  </a:lnTo>
                  <a:lnTo>
                    <a:pt x="6975" y="2203"/>
                  </a:lnTo>
                  <a:lnTo>
                    <a:pt x="6975" y="2212"/>
                  </a:lnTo>
                  <a:lnTo>
                    <a:pt x="6975" y="3374"/>
                  </a:lnTo>
                  <a:lnTo>
                    <a:pt x="6975" y="3383"/>
                  </a:lnTo>
                  <a:lnTo>
                    <a:pt x="6974" y="3391"/>
                  </a:lnTo>
                  <a:lnTo>
                    <a:pt x="6974" y="3400"/>
                  </a:lnTo>
                  <a:lnTo>
                    <a:pt x="6972" y="3408"/>
                  </a:lnTo>
                  <a:lnTo>
                    <a:pt x="6971" y="3417"/>
                  </a:lnTo>
                  <a:lnTo>
                    <a:pt x="6969" y="3425"/>
                  </a:lnTo>
                  <a:lnTo>
                    <a:pt x="6967" y="3434"/>
                  </a:lnTo>
                  <a:lnTo>
                    <a:pt x="6965" y="3442"/>
                  </a:lnTo>
                  <a:lnTo>
                    <a:pt x="6962" y="3450"/>
                  </a:lnTo>
                  <a:lnTo>
                    <a:pt x="6959" y="3458"/>
                  </a:lnTo>
                  <a:lnTo>
                    <a:pt x="6956" y="3466"/>
                  </a:lnTo>
                  <a:lnTo>
                    <a:pt x="6952" y="3474"/>
                  </a:lnTo>
                  <a:lnTo>
                    <a:pt x="6948" y="3482"/>
                  </a:lnTo>
                  <a:lnTo>
                    <a:pt x="6944" y="3490"/>
                  </a:lnTo>
                  <a:lnTo>
                    <a:pt x="6939" y="3497"/>
                  </a:lnTo>
                  <a:lnTo>
                    <a:pt x="6935" y="3505"/>
                  </a:lnTo>
                  <a:lnTo>
                    <a:pt x="6929" y="3512"/>
                  </a:lnTo>
                  <a:lnTo>
                    <a:pt x="6924" y="3518"/>
                  </a:lnTo>
                  <a:lnTo>
                    <a:pt x="6919" y="3525"/>
                  </a:lnTo>
                  <a:lnTo>
                    <a:pt x="6913" y="3532"/>
                  </a:lnTo>
                  <a:lnTo>
                    <a:pt x="6907" y="3538"/>
                  </a:lnTo>
                  <a:lnTo>
                    <a:pt x="6901" y="3544"/>
                  </a:lnTo>
                  <a:lnTo>
                    <a:pt x="6894" y="3550"/>
                  </a:lnTo>
                  <a:lnTo>
                    <a:pt x="6887" y="3555"/>
                  </a:lnTo>
                  <a:lnTo>
                    <a:pt x="6881" y="3560"/>
                  </a:lnTo>
                  <a:lnTo>
                    <a:pt x="6874" y="3566"/>
                  </a:lnTo>
                  <a:lnTo>
                    <a:pt x="6866" y="3570"/>
                  </a:lnTo>
                  <a:lnTo>
                    <a:pt x="6859" y="3575"/>
                  </a:lnTo>
                  <a:lnTo>
                    <a:pt x="6851" y="3579"/>
                  </a:lnTo>
                  <a:lnTo>
                    <a:pt x="6844" y="3583"/>
                  </a:lnTo>
                  <a:lnTo>
                    <a:pt x="6836" y="3587"/>
                  </a:lnTo>
                  <a:lnTo>
                    <a:pt x="6828" y="3590"/>
                  </a:lnTo>
                  <a:lnTo>
                    <a:pt x="6820" y="3593"/>
                  </a:lnTo>
                  <a:lnTo>
                    <a:pt x="6811" y="3596"/>
                  </a:lnTo>
                  <a:lnTo>
                    <a:pt x="6803" y="3598"/>
                  </a:lnTo>
                  <a:lnTo>
                    <a:pt x="6794" y="3600"/>
                  </a:lnTo>
                  <a:lnTo>
                    <a:pt x="6786" y="3602"/>
                  </a:lnTo>
                  <a:lnTo>
                    <a:pt x="6777" y="3603"/>
                  </a:lnTo>
                  <a:lnTo>
                    <a:pt x="6769" y="3605"/>
                  </a:lnTo>
                  <a:lnTo>
                    <a:pt x="6760" y="3605"/>
                  </a:lnTo>
                  <a:lnTo>
                    <a:pt x="6752" y="3606"/>
                  </a:lnTo>
                  <a:lnTo>
                    <a:pt x="6743" y="3606"/>
                  </a:lnTo>
                  <a:lnTo>
                    <a:pt x="3257" y="3606"/>
                  </a:lnTo>
                  <a:lnTo>
                    <a:pt x="3248" y="3606"/>
                  </a:lnTo>
                  <a:lnTo>
                    <a:pt x="3240" y="3605"/>
                  </a:lnTo>
                  <a:lnTo>
                    <a:pt x="3231" y="3605"/>
                  </a:lnTo>
                  <a:lnTo>
                    <a:pt x="3223" y="3603"/>
                  </a:lnTo>
                  <a:lnTo>
                    <a:pt x="3214" y="3602"/>
                  </a:lnTo>
                  <a:lnTo>
                    <a:pt x="3206" y="3600"/>
                  </a:lnTo>
                  <a:lnTo>
                    <a:pt x="3197" y="3598"/>
                  </a:lnTo>
                  <a:lnTo>
                    <a:pt x="3189" y="3596"/>
                  </a:lnTo>
                  <a:lnTo>
                    <a:pt x="3180" y="3593"/>
                  </a:lnTo>
                  <a:lnTo>
                    <a:pt x="3172" y="3590"/>
                  </a:lnTo>
                  <a:lnTo>
                    <a:pt x="3164" y="3587"/>
                  </a:lnTo>
                  <a:lnTo>
                    <a:pt x="3156" y="3583"/>
                  </a:lnTo>
                  <a:lnTo>
                    <a:pt x="3149" y="3579"/>
                  </a:lnTo>
                  <a:lnTo>
                    <a:pt x="3141" y="3575"/>
                  </a:lnTo>
                  <a:lnTo>
                    <a:pt x="3134" y="3570"/>
                  </a:lnTo>
                  <a:lnTo>
                    <a:pt x="3126" y="3566"/>
                  </a:lnTo>
                  <a:lnTo>
                    <a:pt x="3119" y="3560"/>
                  </a:lnTo>
                  <a:lnTo>
                    <a:pt x="3113" y="3555"/>
                  </a:lnTo>
                  <a:lnTo>
                    <a:pt x="3106" y="3550"/>
                  </a:lnTo>
                  <a:lnTo>
                    <a:pt x="3099" y="3544"/>
                  </a:lnTo>
                  <a:lnTo>
                    <a:pt x="3093" y="3538"/>
                  </a:lnTo>
                  <a:lnTo>
                    <a:pt x="3087" y="3532"/>
                  </a:lnTo>
                  <a:lnTo>
                    <a:pt x="3081" y="3525"/>
                  </a:lnTo>
                  <a:lnTo>
                    <a:pt x="3076" y="3518"/>
                  </a:lnTo>
                  <a:lnTo>
                    <a:pt x="3071" y="3512"/>
                  </a:lnTo>
                  <a:lnTo>
                    <a:pt x="3065" y="3505"/>
                  </a:lnTo>
                  <a:lnTo>
                    <a:pt x="3061" y="3497"/>
                  </a:lnTo>
                  <a:lnTo>
                    <a:pt x="3056" y="3490"/>
                  </a:lnTo>
                  <a:lnTo>
                    <a:pt x="3052" y="3482"/>
                  </a:lnTo>
                  <a:lnTo>
                    <a:pt x="3048" y="3474"/>
                  </a:lnTo>
                  <a:lnTo>
                    <a:pt x="3044" y="3466"/>
                  </a:lnTo>
                  <a:lnTo>
                    <a:pt x="3041" y="3458"/>
                  </a:lnTo>
                  <a:lnTo>
                    <a:pt x="3038" y="3450"/>
                  </a:lnTo>
                  <a:lnTo>
                    <a:pt x="3035" y="3442"/>
                  </a:lnTo>
                  <a:lnTo>
                    <a:pt x="3033" y="3434"/>
                  </a:lnTo>
                  <a:lnTo>
                    <a:pt x="3031" y="3425"/>
                  </a:lnTo>
                  <a:lnTo>
                    <a:pt x="3029" y="3417"/>
                  </a:lnTo>
                  <a:lnTo>
                    <a:pt x="3028" y="3408"/>
                  </a:lnTo>
                  <a:lnTo>
                    <a:pt x="3026" y="3400"/>
                  </a:lnTo>
                  <a:lnTo>
                    <a:pt x="3026" y="3391"/>
                  </a:lnTo>
                  <a:lnTo>
                    <a:pt x="3025" y="3383"/>
                  </a:lnTo>
                  <a:lnTo>
                    <a:pt x="3025" y="3374"/>
                  </a:lnTo>
                  <a:lnTo>
                    <a:pt x="3025" y="2212"/>
                  </a:lnTo>
                  <a:lnTo>
                    <a:pt x="3025" y="2203"/>
                  </a:lnTo>
                  <a:lnTo>
                    <a:pt x="3026" y="2195"/>
                  </a:lnTo>
                  <a:lnTo>
                    <a:pt x="3026" y="2186"/>
                  </a:lnTo>
                  <a:lnTo>
                    <a:pt x="3028" y="2177"/>
                  </a:lnTo>
                  <a:lnTo>
                    <a:pt x="3029" y="2169"/>
                  </a:lnTo>
                  <a:lnTo>
                    <a:pt x="3031" y="2160"/>
                  </a:lnTo>
                  <a:lnTo>
                    <a:pt x="3033" y="2152"/>
                  </a:lnTo>
                  <a:lnTo>
                    <a:pt x="3035" y="2143"/>
                  </a:lnTo>
                  <a:lnTo>
                    <a:pt x="3038" y="2135"/>
                  </a:lnTo>
                  <a:lnTo>
                    <a:pt x="3041" y="2127"/>
                  </a:lnTo>
                  <a:lnTo>
                    <a:pt x="3044" y="2119"/>
                  </a:lnTo>
                  <a:lnTo>
                    <a:pt x="3048" y="2111"/>
                  </a:lnTo>
                  <a:lnTo>
                    <a:pt x="3052" y="2104"/>
                  </a:lnTo>
                  <a:lnTo>
                    <a:pt x="3056" y="2096"/>
                  </a:lnTo>
                  <a:lnTo>
                    <a:pt x="3061" y="2088"/>
                  </a:lnTo>
                  <a:lnTo>
                    <a:pt x="3065" y="2081"/>
                  </a:lnTo>
                  <a:lnTo>
                    <a:pt x="3071" y="2074"/>
                  </a:lnTo>
                  <a:lnTo>
                    <a:pt x="3076" y="2067"/>
                  </a:lnTo>
                  <a:lnTo>
                    <a:pt x="3081" y="2060"/>
                  </a:lnTo>
                  <a:lnTo>
                    <a:pt x="3087" y="2054"/>
                  </a:lnTo>
                  <a:lnTo>
                    <a:pt x="3093" y="2048"/>
                  </a:lnTo>
                  <a:lnTo>
                    <a:pt x="3099" y="2042"/>
                  </a:lnTo>
                  <a:lnTo>
                    <a:pt x="3106" y="2036"/>
                  </a:lnTo>
                  <a:lnTo>
                    <a:pt x="3113" y="2030"/>
                  </a:lnTo>
                  <a:lnTo>
                    <a:pt x="3119" y="2025"/>
                  </a:lnTo>
                  <a:lnTo>
                    <a:pt x="3126" y="2020"/>
                  </a:lnTo>
                  <a:lnTo>
                    <a:pt x="3134" y="2015"/>
                  </a:lnTo>
                  <a:lnTo>
                    <a:pt x="3141" y="2011"/>
                  </a:lnTo>
                  <a:lnTo>
                    <a:pt x="3149" y="2007"/>
                  </a:lnTo>
                  <a:lnTo>
                    <a:pt x="3156" y="2003"/>
                  </a:lnTo>
                  <a:lnTo>
                    <a:pt x="3164" y="1999"/>
                  </a:lnTo>
                  <a:lnTo>
                    <a:pt x="3172" y="1995"/>
                  </a:lnTo>
                  <a:lnTo>
                    <a:pt x="3180" y="1992"/>
                  </a:lnTo>
                  <a:lnTo>
                    <a:pt x="3189" y="1990"/>
                  </a:lnTo>
                  <a:lnTo>
                    <a:pt x="3197" y="1987"/>
                  </a:lnTo>
                  <a:lnTo>
                    <a:pt x="3206" y="1985"/>
                  </a:lnTo>
                  <a:lnTo>
                    <a:pt x="3214" y="1983"/>
                  </a:lnTo>
                  <a:lnTo>
                    <a:pt x="3223" y="1982"/>
                  </a:lnTo>
                  <a:lnTo>
                    <a:pt x="3231" y="1981"/>
                  </a:lnTo>
                  <a:lnTo>
                    <a:pt x="3240" y="1980"/>
                  </a:lnTo>
                  <a:lnTo>
                    <a:pt x="3248" y="1979"/>
                  </a:lnTo>
                  <a:lnTo>
                    <a:pt x="3257" y="19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630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843" y="802"/>
                  </a:moveTo>
                  <a:lnTo>
                    <a:pt x="2869" y="801"/>
                  </a:lnTo>
                  <a:lnTo>
                    <a:pt x="2878" y="801"/>
                  </a:lnTo>
                  <a:lnTo>
                    <a:pt x="2904" y="800"/>
                  </a:lnTo>
                  <a:lnTo>
                    <a:pt x="2909" y="800"/>
                  </a:lnTo>
                  <a:lnTo>
                    <a:pt x="7091" y="800"/>
                  </a:lnTo>
                  <a:lnTo>
                    <a:pt x="7096" y="800"/>
                  </a:lnTo>
                  <a:lnTo>
                    <a:pt x="7122" y="801"/>
                  </a:lnTo>
                  <a:lnTo>
                    <a:pt x="7131" y="801"/>
                  </a:lnTo>
                  <a:lnTo>
                    <a:pt x="7157" y="802"/>
                  </a:lnTo>
                  <a:lnTo>
                    <a:pt x="7167" y="803"/>
                  </a:lnTo>
                  <a:lnTo>
                    <a:pt x="7193" y="805"/>
                  </a:lnTo>
                  <a:lnTo>
                    <a:pt x="7202" y="806"/>
                  </a:lnTo>
                  <a:lnTo>
                    <a:pt x="7228" y="810"/>
                  </a:lnTo>
                  <a:lnTo>
                    <a:pt x="7237" y="811"/>
                  </a:lnTo>
                  <a:lnTo>
                    <a:pt x="7263" y="816"/>
                  </a:lnTo>
                  <a:lnTo>
                    <a:pt x="7272" y="817"/>
                  </a:lnTo>
                  <a:lnTo>
                    <a:pt x="7297" y="823"/>
                  </a:lnTo>
                  <a:lnTo>
                    <a:pt x="7306" y="825"/>
                  </a:lnTo>
                  <a:lnTo>
                    <a:pt x="7332" y="831"/>
                  </a:lnTo>
                  <a:lnTo>
                    <a:pt x="7341" y="833"/>
                  </a:lnTo>
                  <a:lnTo>
                    <a:pt x="7366" y="840"/>
                  </a:lnTo>
                  <a:lnTo>
                    <a:pt x="7375" y="843"/>
                  </a:lnTo>
                  <a:lnTo>
                    <a:pt x="7399" y="851"/>
                  </a:lnTo>
                  <a:lnTo>
                    <a:pt x="7408" y="854"/>
                  </a:lnTo>
                  <a:lnTo>
                    <a:pt x="7433" y="863"/>
                  </a:lnTo>
                  <a:lnTo>
                    <a:pt x="7441" y="867"/>
                  </a:lnTo>
                  <a:lnTo>
                    <a:pt x="7465" y="877"/>
                  </a:lnTo>
                  <a:lnTo>
                    <a:pt x="7474" y="880"/>
                  </a:lnTo>
                  <a:lnTo>
                    <a:pt x="7498" y="891"/>
                  </a:lnTo>
                  <a:lnTo>
                    <a:pt x="7506" y="895"/>
                  </a:lnTo>
                  <a:lnTo>
                    <a:pt x="7529" y="907"/>
                  </a:lnTo>
                  <a:lnTo>
                    <a:pt x="7538" y="911"/>
                  </a:lnTo>
                  <a:lnTo>
                    <a:pt x="7561" y="924"/>
                  </a:lnTo>
                  <a:lnTo>
                    <a:pt x="7570" y="930"/>
                  </a:lnTo>
                  <a:lnTo>
                    <a:pt x="7593" y="943"/>
                  </a:lnTo>
                  <a:lnTo>
                    <a:pt x="7600" y="948"/>
                  </a:lnTo>
                  <a:lnTo>
                    <a:pt x="7622" y="963"/>
                  </a:lnTo>
                  <a:lnTo>
                    <a:pt x="7630" y="968"/>
                  </a:lnTo>
                  <a:lnTo>
                    <a:pt x="7651" y="983"/>
                  </a:lnTo>
                  <a:lnTo>
                    <a:pt x="7658" y="989"/>
                  </a:lnTo>
                  <a:lnTo>
                    <a:pt x="7679" y="1004"/>
                  </a:lnTo>
                  <a:lnTo>
                    <a:pt x="7686" y="1010"/>
                  </a:lnTo>
                  <a:lnTo>
                    <a:pt x="7706" y="1027"/>
                  </a:lnTo>
                  <a:lnTo>
                    <a:pt x="7713" y="1033"/>
                  </a:lnTo>
                  <a:lnTo>
                    <a:pt x="7733" y="1050"/>
                  </a:lnTo>
                  <a:lnTo>
                    <a:pt x="7739" y="1057"/>
                  </a:lnTo>
                  <a:lnTo>
                    <a:pt x="7758" y="1075"/>
                  </a:lnTo>
                  <a:lnTo>
                    <a:pt x="7765" y="1081"/>
                  </a:lnTo>
                  <a:lnTo>
                    <a:pt x="7783" y="1100"/>
                  </a:lnTo>
                  <a:lnTo>
                    <a:pt x="7789" y="1107"/>
                  </a:lnTo>
                  <a:lnTo>
                    <a:pt x="7806" y="1126"/>
                  </a:lnTo>
                  <a:lnTo>
                    <a:pt x="7812" y="1133"/>
                  </a:lnTo>
                  <a:lnTo>
                    <a:pt x="7829" y="1153"/>
                  </a:lnTo>
                  <a:lnTo>
                    <a:pt x="7835" y="1161"/>
                  </a:lnTo>
                  <a:lnTo>
                    <a:pt x="7851" y="1181"/>
                  </a:lnTo>
                  <a:lnTo>
                    <a:pt x="7856" y="1189"/>
                  </a:lnTo>
                  <a:lnTo>
                    <a:pt x="7871" y="1210"/>
                  </a:lnTo>
                  <a:lnTo>
                    <a:pt x="7877" y="1218"/>
                  </a:lnTo>
                  <a:lnTo>
                    <a:pt x="7891" y="1240"/>
                  </a:lnTo>
                  <a:lnTo>
                    <a:pt x="7896" y="1248"/>
                  </a:lnTo>
                  <a:lnTo>
                    <a:pt x="7909" y="1270"/>
                  </a:lnTo>
                  <a:lnTo>
                    <a:pt x="7914" y="1278"/>
                  </a:lnTo>
                  <a:lnTo>
                    <a:pt x="7926" y="1300"/>
                  </a:lnTo>
                  <a:lnTo>
                    <a:pt x="7931" y="1309"/>
                  </a:lnTo>
                  <a:lnTo>
                    <a:pt x="7942" y="1332"/>
                  </a:lnTo>
                  <a:lnTo>
                    <a:pt x="7947" y="1341"/>
                  </a:lnTo>
                  <a:lnTo>
                    <a:pt x="7957" y="1364"/>
                  </a:lnTo>
                  <a:lnTo>
                    <a:pt x="7961" y="1373"/>
                  </a:lnTo>
                  <a:lnTo>
                    <a:pt x="7971" y="1397"/>
                  </a:lnTo>
                  <a:lnTo>
                    <a:pt x="7975" y="1406"/>
                  </a:lnTo>
                  <a:lnTo>
                    <a:pt x="7984" y="1430"/>
                  </a:lnTo>
                  <a:lnTo>
                    <a:pt x="7987" y="1439"/>
                  </a:lnTo>
                  <a:lnTo>
                    <a:pt x="7995" y="1464"/>
                  </a:lnTo>
                  <a:lnTo>
                    <a:pt x="7998" y="1473"/>
                  </a:lnTo>
                  <a:lnTo>
                    <a:pt x="8005" y="1498"/>
                  </a:lnTo>
                  <a:lnTo>
                    <a:pt x="8007" y="1507"/>
                  </a:lnTo>
                  <a:lnTo>
                    <a:pt x="8013" y="1532"/>
                  </a:lnTo>
                  <a:lnTo>
                    <a:pt x="8015" y="1541"/>
                  </a:lnTo>
                  <a:lnTo>
                    <a:pt x="8021" y="1567"/>
                  </a:lnTo>
                  <a:lnTo>
                    <a:pt x="8022" y="1576"/>
                  </a:lnTo>
                  <a:lnTo>
                    <a:pt x="8027" y="1601"/>
                  </a:lnTo>
                  <a:lnTo>
                    <a:pt x="8028" y="1611"/>
                  </a:lnTo>
                  <a:lnTo>
                    <a:pt x="8031" y="1636"/>
                  </a:lnTo>
                  <a:lnTo>
                    <a:pt x="8033" y="1646"/>
                  </a:lnTo>
                  <a:lnTo>
                    <a:pt x="8035" y="1672"/>
                  </a:lnTo>
                  <a:lnTo>
                    <a:pt x="8036" y="1681"/>
                  </a:lnTo>
                  <a:lnTo>
                    <a:pt x="8037" y="1707"/>
                  </a:lnTo>
                  <a:lnTo>
                    <a:pt x="8037" y="1716"/>
                  </a:lnTo>
                  <a:lnTo>
                    <a:pt x="8038" y="1742"/>
                  </a:lnTo>
                  <a:lnTo>
                    <a:pt x="8038" y="1747"/>
                  </a:lnTo>
                  <a:lnTo>
                    <a:pt x="8038" y="8253"/>
                  </a:lnTo>
                  <a:lnTo>
                    <a:pt x="8038" y="8258"/>
                  </a:lnTo>
                  <a:lnTo>
                    <a:pt x="8037" y="8284"/>
                  </a:lnTo>
                  <a:lnTo>
                    <a:pt x="8037" y="8293"/>
                  </a:lnTo>
                  <a:lnTo>
                    <a:pt x="8036" y="8319"/>
                  </a:lnTo>
                  <a:lnTo>
                    <a:pt x="8035" y="8328"/>
                  </a:lnTo>
                  <a:lnTo>
                    <a:pt x="8033" y="8354"/>
                  </a:lnTo>
                  <a:lnTo>
                    <a:pt x="8031" y="8364"/>
                  </a:lnTo>
                  <a:lnTo>
                    <a:pt x="8028" y="8389"/>
                  </a:lnTo>
                  <a:lnTo>
                    <a:pt x="8027" y="8399"/>
                  </a:lnTo>
                  <a:lnTo>
                    <a:pt x="8022" y="8424"/>
                  </a:lnTo>
                  <a:lnTo>
                    <a:pt x="8021" y="8433"/>
                  </a:lnTo>
                  <a:lnTo>
                    <a:pt x="8015" y="8459"/>
                  </a:lnTo>
                  <a:lnTo>
                    <a:pt x="8013" y="8468"/>
                  </a:lnTo>
                  <a:lnTo>
                    <a:pt x="8007" y="8493"/>
                  </a:lnTo>
                  <a:lnTo>
                    <a:pt x="8005" y="8502"/>
                  </a:lnTo>
                  <a:lnTo>
                    <a:pt x="7998" y="8527"/>
                  </a:lnTo>
                  <a:lnTo>
                    <a:pt x="7995" y="8536"/>
                  </a:lnTo>
                  <a:lnTo>
                    <a:pt x="7987" y="8561"/>
                  </a:lnTo>
                  <a:lnTo>
                    <a:pt x="7984" y="8570"/>
                  </a:lnTo>
                  <a:lnTo>
                    <a:pt x="7975" y="8594"/>
                  </a:lnTo>
                  <a:lnTo>
                    <a:pt x="7971" y="8603"/>
                  </a:lnTo>
                  <a:lnTo>
                    <a:pt x="7961" y="8627"/>
                  </a:lnTo>
                  <a:lnTo>
                    <a:pt x="7957" y="8636"/>
                  </a:lnTo>
                  <a:lnTo>
                    <a:pt x="7947" y="8659"/>
                  </a:lnTo>
                  <a:lnTo>
                    <a:pt x="7942" y="8668"/>
                  </a:lnTo>
                  <a:lnTo>
                    <a:pt x="7931" y="8691"/>
                  </a:lnTo>
                  <a:lnTo>
                    <a:pt x="7926" y="8700"/>
                  </a:lnTo>
                  <a:lnTo>
                    <a:pt x="7914" y="8722"/>
                  </a:lnTo>
                  <a:lnTo>
                    <a:pt x="7909" y="8730"/>
                  </a:lnTo>
                  <a:lnTo>
                    <a:pt x="7896" y="8752"/>
                  </a:lnTo>
                  <a:lnTo>
                    <a:pt x="7891" y="8760"/>
                  </a:lnTo>
                  <a:lnTo>
                    <a:pt x="7877" y="8782"/>
                  </a:lnTo>
                  <a:lnTo>
                    <a:pt x="7871" y="8790"/>
                  </a:lnTo>
                  <a:lnTo>
                    <a:pt x="7856" y="8811"/>
                  </a:lnTo>
                  <a:lnTo>
                    <a:pt x="7851" y="8819"/>
                  </a:lnTo>
                  <a:lnTo>
                    <a:pt x="7835" y="8839"/>
                  </a:lnTo>
                  <a:lnTo>
                    <a:pt x="7829" y="8847"/>
                  </a:lnTo>
                  <a:lnTo>
                    <a:pt x="7812" y="8867"/>
                  </a:lnTo>
                  <a:lnTo>
                    <a:pt x="7806" y="8874"/>
                  </a:lnTo>
                  <a:lnTo>
                    <a:pt x="7789" y="8893"/>
                  </a:lnTo>
                  <a:lnTo>
                    <a:pt x="7783" y="8900"/>
                  </a:lnTo>
                  <a:lnTo>
                    <a:pt x="7765" y="8919"/>
                  </a:lnTo>
                  <a:lnTo>
                    <a:pt x="7758" y="8925"/>
                  </a:lnTo>
                  <a:lnTo>
                    <a:pt x="7739" y="8943"/>
                  </a:lnTo>
                  <a:lnTo>
                    <a:pt x="7733" y="8950"/>
                  </a:lnTo>
                  <a:lnTo>
                    <a:pt x="7713" y="8967"/>
                  </a:lnTo>
                  <a:lnTo>
                    <a:pt x="7706" y="8973"/>
                  </a:lnTo>
                  <a:lnTo>
                    <a:pt x="7686" y="8990"/>
                  </a:lnTo>
                  <a:lnTo>
                    <a:pt x="7679" y="8996"/>
                  </a:lnTo>
                  <a:lnTo>
                    <a:pt x="7658" y="9011"/>
                  </a:lnTo>
                  <a:lnTo>
                    <a:pt x="7651" y="9017"/>
                  </a:lnTo>
                  <a:lnTo>
                    <a:pt x="7630" y="9032"/>
                  </a:lnTo>
                  <a:lnTo>
                    <a:pt x="7622" y="9037"/>
                  </a:lnTo>
                  <a:lnTo>
                    <a:pt x="7600" y="9052"/>
                  </a:lnTo>
                  <a:lnTo>
                    <a:pt x="7593" y="9057"/>
                  </a:lnTo>
                  <a:lnTo>
                    <a:pt x="7570" y="9070"/>
                  </a:lnTo>
                  <a:lnTo>
                    <a:pt x="7561" y="9076"/>
                  </a:lnTo>
                  <a:lnTo>
                    <a:pt x="7538" y="9089"/>
                  </a:lnTo>
                  <a:lnTo>
                    <a:pt x="7529" y="9093"/>
                  </a:lnTo>
                  <a:lnTo>
                    <a:pt x="7506" y="9105"/>
                  </a:lnTo>
                  <a:lnTo>
                    <a:pt x="7498" y="9109"/>
                  </a:lnTo>
                  <a:lnTo>
                    <a:pt x="7474" y="9120"/>
                  </a:lnTo>
                  <a:lnTo>
                    <a:pt x="7465" y="9123"/>
                  </a:lnTo>
                  <a:lnTo>
                    <a:pt x="7441" y="9133"/>
                  </a:lnTo>
                  <a:lnTo>
                    <a:pt x="7433" y="9137"/>
                  </a:lnTo>
                  <a:lnTo>
                    <a:pt x="7408" y="9146"/>
                  </a:lnTo>
                  <a:lnTo>
                    <a:pt x="7399" y="9149"/>
                  </a:lnTo>
                  <a:lnTo>
                    <a:pt x="7375" y="9157"/>
                  </a:lnTo>
                  <a:lnTo>
                    <a:pt x="7366" y="9160"/>
                  </a:lnTo>
                  <a:lnTo>
                    <a:pt x="7341" y="9167"/>
                  </a:lnTo>
                  <a:lnTo>
                    <a:pt x="7332" y="9169"/>
                  </a:lnTo>
                  <a:lnTo>
                    <a:pt x="7306" y="9175"/>
                  </a:lnTo>
                  <a:lnTo>
                    <a:pt x="7297" y="9177"/>
                  </a:lnTo>
                  <a:lnTo>
                    <a:pt x="7272" y="9183"/>
                  </a:lnTo>
                  <a:lnTo>
                    <a:pt x="7263" y="9184"/>
                  </a:lnTo>
                  <a:lnTo>
                    <a:pt x="7237" y="9189"/>
                  </a:lnTo>
                  <a:lnTo>
                    <a:pt x="7228" y="9190"/>
                  </a:lnTo>
                  <a:lnTo>
                    <a:pt x="7202" y="9194"/>
                  </a:lnTo>
                  <a:lnTo>
                    <a:pt x="7193" y="9195"/>
                  </a:lnTo>
                  <a:lnTo>
                    <a:pt x="7167" y="9197"/>
                  </a:lnTo>
                  <a:lnTo>
                    <a:pt x="7157" y="9198"/>
                  </a:lnTo>
                  <a:lnTo>
                    <a:pt x="7131" y="9199"/>
                  </a:lnTo>
                  <a:lnTo>
                    <a:pt x="7122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78" y="9199"/>
                  </a:lnTo>
                  <a:lnTo>
                    <a:pt x="2869" y="9199"/>
                  </a:lnTo>
                  <a:lnTo>
                    <a:pt x="2843" y="9198"/>
                  </a:lnTo>
                  <a:lnTo>
                    <a:pt x="2833" y="9197"/>
                  </a:lnTo>
                  <a:lnTo>
                    <a:pt x="2807" y="9195"/>
                  </a:lnTo>
                  <a:lnTo>
                    <a:pt x="2798" y="9194"/>
                  </a:lnTo>
                  <a:lnTo>
                    <a:pt x="2772" y="9190"/>
                  </a:lnTo>
                  <a:lnTo>
                    <a:pt x="2763" y="9189"/>
                  </a:lnTo>
                  <a:lnTo>
                    <a:pt x="2737" y="9184"/>
                  </a:lnTo>
                  <a:lnTo>
                    <a:pt x="2728" y="9183"/>
                  </a:lnTo>
                  <a:lnTo>
                    <a:pt x="2703" y="9177"/>
                  </a:lnTo>
                  <a:lnTo>
                    <a:pt x="2694" y="9175"/>
                  </a:lnTo>
                  <a:lnTo>
                    <a:pt x="2668" y="9169"/>
                  </a:lnTo>
                  <a:lnTo>
                    <a:pt x="2659" y="9167"/>
                  </a:lnTo>
                  <a:lnTo>
                    <a:pt x="2634" y="9160"/>
                  </a:lnTo>
                  <a:lnTo>
                    <a:pt x="2625" y="9157"/>
                  </a:lnTo>
                  <a:lnTo>
                    <a:pt x="2601" y="9149"/>
                  </a:lnTo>
                  <a:lnTo>
                    <a:pt x="2592" y="9146"/>
                  </a:lnTo>
                  <a:lnTo>
                    <a:pt x="2567" y="9137"/>
                  </a:lnTo>
                  <a:lnTo>
                    <a:pt x="2559" y="9133"/>
                  </a:lnTo>
                  <a:lnTo>
                    <a:pt x="2535" y="9123"/>
                  </a:lnTo>
                  <a:lnTo>
                    <a:pt x="2526" y="9120"/>
                  </a:lnTo>
                  <a:lnTo>
                    <a:pt x="2502" y="9109"/>
                  </a:lnTo>
                  <a:lnTo>
                    <a:pt x="2494" y="9105"/>
                  </a:lnTo>
                  <a:lnTo>
                    <a:pt x="2471" y="9093"/>
                  </a:lnTo>
                  <a:lnTo>
                    <a:pt x="2462" y="9089"/>
                  </a:lnTo>
                  <a:lnTo>
                    <a:pt x="2439" y="9076"/>
                  </a:lnTo>
                  <a:lnTo>
                    <a:pt x="2430" y="9070"/>
                  </a:lnTo>
                  <a:lnTo>
                    <a:pt x="2407" y="9057"/>
                  </a:lnTo>
                  <a:lnTo>
                    <a:pt x="2400" y="9052"/>
                  </a:lnTo>
                  <a:lnTo>
                    <a:pt x="2378" y="9037"/>
                  </a:lnTo>
                  <a:lnTo>
                    <a:pt x="2370" y="9032"/>
                  </a:lnTo>
                  <a:lnTo>
                    <a:pt x="2349" y="9017"/>
                  </a:lnTo>
                  <a:lnTo>
                    <a:pt x="2342" y="9011"/>
                  </a:lnTo>
                  <a:lnTo>
                    <a:pt x="2321" y="8996"/>
                  </a:lnTo>
                  <a:lnTo>
                    <a:pt x="2314" y="8990"/>
                  </a:lnTo>
                  <a:lnTo>
                    <a:pt x="2294" y="8973"/>
                  </a:lnTo>
                  <a:lnTo>
                    <a:pt x="2287" y="8967"/>
                  </a:lnTo>
                  <a:lnTo>
                    <a:pt x="2267" y="8950"/>
                  </a:lnTo>
                  <a:lnTo>
                    <a:pt x="2261" y="8943"/>
                  </a:lnTo>
                  <a:lnTo>
                    <a:pt x="2242" y="8925"/>
                  </a:lnTo>
                  <a:lnTo>
                    <a:pt x="2235" y="8919"/>
                  </a:lnTo>
                  <a:lnTo>
                    <a:pt x="2217" y="8900"/>
                  </a:lnTo>
                  <a:lnTo>
                    <a:pt x="2211" y="8893"/>
                  </a:lnTo>
                  <a:lnTo>
                    <a:pt x="2194" y="8874"/>
                  </a:lnTo>
                  <a:lnTo>
                    <a:pt x="2188" y="8867"/>
                  </a:lnTo>
                  <a:lnTo>
                    <a:pt x="2171" y="8847"/>
                  </a:lnTo>
                  <a:lnTo>
                    <a:pt x="2165" y="8839"/>
                  </a:lnTo>
                  <a:lnTo>
                    <a:pt x="2149" y="8819"/>
                  </a:lnTo>
                  <a:lnTo>
                    <a:pt x="2144" y="8811"/>
                  </a:lnTo>
                  <a:lnTo>
                    <a:pt x="2129" y="8790"/>
                  </a:lnTo>
                  <a:lnTo>
                    <a:pt x="2123" y="8782"/>
                  </a:lnTo>
                  <a:lnTo>
                    <a:pt x="2109" y="8760"/>
                  </a:lnTo>
                  <a:lnTo>
                    <a:pt x="2104" y="8752"/>
                  </a:lnTo>
                  <a:lnTo>
                    <a:pt x="2091" y="8730"/>
                  </a:lnTo>
                  <a:lnTo>
                    <a:pt x="2086" y="8722"/>
                  </a:lnTo>
                  <a:lnTo>
                    <a:pt x="2074" y="8700"/>
                  </a:lnTo>
                  <a:lnTo>
                    <a:pt x="2069" y="8691"/>
                  </a:lnTo>
                  <a:lnTo>
                    <a:pt x="2058" y="8668"/>
                  </a:lnTo>
                  <a:lnTo>
                    <a:pt x="2053" y="8659"/>
                  </a:lnTo>
                  <a:lnTo>
                    <a:pt x="2043" y="8636"/>
                  </a:lnTo>
                  <a:lnTo>
                    <a:pt x="2039" y="8627"/>
                  </a:lnTo>
                  <a:lnTo>
                    <a:pt x="2029" y="8603"/>
                  </a:lnTo>
                  <a:lnTo>
                    <a:pt x="2025" y="8594"/>
                  </a:lnTo>
                  <a:lnTo>
                    <a:pt x="2016" y="8570"/>
                  </a:lnTo>
                  <a:lnTo>
                    <a:pt x="2013" y="8561"/>
                  </a:lnTo>
                  <a:lnTo>
                    <a:pt x="2005" y="8536"/>
                  </a:lnTo>
                  <a:lnTo>
                    <a:pt x="2002" y="8527"/>
                  </a:lnTo>
                  <a:lnTo>
                    <a:pt x="1995" y="8502"/>
                  </a:lnTo>
                  <a:lnTo>
                    <a:pt x="1993" y="8493"/>
                  </a:lnTo>
                  <a:lnTo>
                    <a:pt x="1987" y="8468"/>
                  </a:lnTo>
                  <a:lnTo>
                    <a:pt x="1985" y="8459"/>
                  </a:lnTo>
                  <a:lnTo>
                    <a:pt x="1979" y="8433"/>
                  </a:lnTo>
                  <a:lnTo>
                    <a:pt x="1978" y="8424"/>
                  </a:lnTo>
                  <a:lnTo>
                    <a:pt x="1973" y="8399"/>
                  </a:lnTo>
                  <a:lnTo>
                    <a:pt x="1972" y="8389"/>
                  </a:lnTo>
                  <a:lnTo>
                    <a:pt x="1969" y="8364"/>
                  </a:lnTo>
                  <a:lnTo>
                    <a:pt x="1967" y="8354"/>
                  </a:lnTo>
                  <a:lnTo>
                    <a:pt x="1965" y="8328"/>
                  </a:lnTo>
                  <a:lnTo>
                    <a:pt x="1964" y="8319"/>
                  </a:lnTo>
                  <a:lnTo>
                    <a:pt x="1963" y="8293"/>
                  </a:lnTo>
                  <a:lnTo>
                    <a:pt x="1963" y="8284"/>
                  </a:lnTo>
                  <a:lnTo>
                    <a:pt x="1962" y="8258"/>
                  </a:lnTo>
                  <a:lnTo>
                    <a:pt x="1962" y="8253"/>
                  </a:lnTo>
                  <a:lnTo>
                    <a:pt x="1962" y="1747"/>
                  </a:lnTo>
                  <a:lnTo>
                    <a:pt x="1962" y="1742"/>
                  </a:lnTo>
                  <a:lnTo>
                    <a:pt x="1963" y="1716"/>
                  </a:lnTo>
                  <a:lnTo>
                    <a:pt x="1963" y="1707"/>
                  </a:lnTo>
                  <a:lnTo>
                    <a:pt x="1964" y="1681"/>
                  </a:lnTo>
                  <a:lnTo>
                    <a:pt x="1965" y="1672"/>
                  </a:lnTo>
                  <a:lnTo>
                    <a:pt x="1967" y="1646"/>
                  </a:lnTo>
                  <a:lnTo>
                    <a:pt x="1969" y="1636"/>
                  </a:lnTo>
                  <a:lnTo>
                    <a:pt x="1972" y="1611"/>
                  </a:lnTo>
                  <a:lnTo>
                    <a:pt x="1973" y="1601"/>
                  </a:lnTo>
                  <a:lnTo>
                    <a:pt x="1978" y="1576"/>
                  </a:lnTo>
                  <a:lnTo>
                    <a:pt x="1979" y="1567"/>
                  </a:lnTo>
                  <a:lnTo>
                    <a:pt x="1985" y="1541"/>
                  </a:lnTo>
                  <a:lnTo>
                    <a:pt x="1987" y="1532"/>
                  </a:lnTo>
                  <a:lnTo>
                    <a:pt x="1993" y="1507"/>
                  </a:lnTo>
                  <a:lnTo>
                    <a:pt x="1995" y="1498"/>
                  </a:lnTo>
                  <a:lnTo>
                    <a:pt x="2002" y="1473"/>
                  </a:lnTo>
                  <a:lnTo>
                    <a:pt x="2005" y="1464"/>
                  </a:lnTo>
                  <a:lnTo>
                    <a:pt x="2013" y="1439"/>
                  </a:lnTo>
                  <a:lnTo>
                    <a:pt x="2016" y="1430"/>
                  </a:lnTo>
                  <a:lnTo>
                    <a:pt x="2025" y="1406"/>
                  </a:lnTo>
                  <a:lnTo>
                    <a:pt x="2029" y="1397"/>
                  </a:lnTo>
                  <a:lnTo>
                    <a:pt x="2039" y="1373"/>
                  </a:lnTo>
                  <a:lnTo>
                    <a:pt x="2043" y="1364"/>
                  </a:lnTo>
                  <a:lnTo>
                    <a:pt x="2053" y="1341"/>
                  </a:lnTo>
                  <a:lnTo>
                    <a:pt x="2058" y="1332"/>
                  </a:lnTo>
                  <a:lnTo>
                    <a:pt x="2069" y="1309"/>
                  </a:lnTo>
                  <a:lnTo>
                    <a:pt x="2074" y="1300"/>
                  </a:lnTo>
                  <a:lnTo>
                    <a:pt x="2086" y="1278"/>
                  </a:lnTo>
                  <a:lnTo>
                    <a:pt x="2091" y="1270"/>
                  </a:lnTo>
                  <a:lnTo>
                    <a:pt x="2104" y="1248"/>
                  </a:lnTo>
                  <a:lnTo>
                    <a:pt x="2109" y="1240"/>
                  </a:lnTo>
                  <a:lnTo>
                    <a:pt x="2123" y="1218"/>
                  </a:lnTo>
                  <a:lnTo>
                    <a:pt x="2129" y="1210"/>
                  </a:lnTo>
                  <a:lnTo>
                    <a:pt x="2144" y="1189"/>
                  </a:lnTo>
                  <a:lnTo>
                    <a:pt x="2149" y="1181"/>
                  </a:lnTo>
                  <a:lnTo>
                    <a:pt x="2165" y="1161"/>
                  </a:lnTo>
                  <a:lnTo>
                    <a:pt x="2171" y="1153"/>
                  </a:lnTo>
                  <a:lnTo>
                    <a:pt x="2188" y="1133"/>
                  </a:lnTo>
                  <a:lnTo>
                    <a:pt x="2194" y="1126"/>
                  </a:lnTo>
                  <a:lnTo>
                    <a:pt x="2211" y="1107"/>
                  </a:lnTo>
                  <a:lnTo>
                    <a:pt x="2217" y="1100"/>
                  </a:lnTo>
                  <a:lnTo>
                    <a:pt x="2235" y="1081"/>
                  </a:lnTo>
                  <a:lnTo>
                    <a:pt x="2242" y="1075"/>
                  </a:lnTo>
                  <a:lnTo>
                    <a:pt x="2261" y="1057"/>
                  </a:lnTo>
                  <a:lnTo>
                    <a:pt x="2267" y="1050"/>
                  </a:lnTo>
                  <a:lnTo>
                    <a:pt x="2287" y="1033"/>
                  </a:lnTo>
                  <a:lnTo>
                    <a:pt x="2294" y="1027"/>
                  </a:lnTo>
                  <a:lnTo>
                    <a:pt x="2314" y="1010"/>
                  </a:lnTo>
                  <a:lnTo>
                    <a:pt x="2321" y="1004"/>
                  </a:lnTo>
                  <a:lnTo>
                    <a:pt x="2342" y="989"/>
                  </a:lnTo>
                  <a:lnTo>
                    <a:pt x="2349" y="983"/>
                  </a:lnTo>
                  <a:lnTo>
                    <a:pt x="2370" y="968"/>
                  </a:lnTo>
                  <a:lnTo>
                    <a:pt x="2378" y="963"/>
                  </a:lnTo>
                  <a:lnTo>
                    <a:pt x="2400" y="948"/>
                  </a:lnTo>
                  <a:lnTo>
                    <a:pt x="2407" y="943"/>
                  </a:lnTo>
                  <a:lnTo>
                    <a:pt x="2430" y="930"/>
                  </a:lnTo>
                  <a:lnTo>
                    <a:pt x="2439" y="924"/>
                  </a:lnTo>
                  <a:lnTo>
                    <a:pt x="2462" y="911"/>
                  </a:lnTo>
                  <a:lnTo>
                    <a:pt x="2471" y="907"/>
                  </a:lnTo>
                  <a:lnTo>
                    <a:pt x="2494" y="895"/>
                  </a:lnTo>
                  <a:lnTo>
                    <a:pt x="2502" y="891"/>
                  </a:lnTo>
                  <a:lnTo>
                    <a:pt x="2526" y="880"/>
                  </a:lnTo>
                  <a:lnTo>
                    <a:pt x="2535" y="877"/>
                  </a:lnTo>
                  <a:lnTo>
                    <a:pt x="2559" y="867"/>
                  </a:lnTo>
                  <a:lnTo>
                    <a:pt x="2567" y="863"/>
                  </a:lnTo>
                  <a:lnTo>
                    <a:pt x="2592" y="854"/>
                  </a:lnTo>
                  <a:lnTo>
                    <a:pt x="2601" y="851"/>
                  </a:lnTo>
                  <a:lnTo>
                    <a:pt x="2625" y="843"/>
                  </a:lnTo>
                  <a:lnTo>
                    <a:pt x="2634" y="840"/>
                  </a:lnTo>
                  <a:lnTo>
                    <a:pt x="2659" y="833"/>
                  </a:lnTo>
                  <a:lnTo>
                    <a:pt x="2668" y="831"/>
                  </a:lnTo>
                  <a:lnTo>
                    <a:pt x="2694" y="825"/>
                  </a:lnTo>
                  <a:lnTo>
                    <a:pt x="2703" y="823"/>
                  </a:lnTo>
                  <a:lnTo>
                    <a:pt x="2728" y="817"/>
                  </a:lnTo>
                  <a:lnTo>
                    <a:pt x="2737" y="816"/>
                  </a:lnTo>
                  <a:lnTo>
                    <a:pt x="2763" y="811"/>
                  </a:lnTo>
                  <a:lnTo>
                    <a:pt x="2772" y="810"/>
                  </a:lnTo>
                  <a:lnTo>
                    <a:pt x="2798" y="806"/>
                  </a:lnTo>
                  <a:lnTo>
                    <a:pt x="2807" y="805"/>
                  </a:lnTo>
                  <a:lnTo>
                    <a:pt x="2833" y="803"/>
                  </a:lnTo>
                  <a:lnTo>
                    <a:pt x="2843" y="802"/>
                  </a:lnTo>
                  <a:close/>
                  <a:moveTo>
                    <a:pt x="7125" y="1301"/>
                  </a:moveTo>
                  <a:lnTo>
                    <a:pt x="7108" y="1300"/>
                  </a:lnTo>
                  <a:lnTo>
                    <a:pt x="7089" y="1300"/>
                  </a:lnTo>
                  <a:lnTo>
                    <a:pt x="2911" y="1300"/>
                  </a:lnTo>
                  <a:lnTo>
                    <a:pt x="2892" y="1300"/>
                  </a:lnTo>
                  <a:lnTo>
                    <a:pt x="2875" y="1301"/>
                  </a:lnTo>
                  <a:lnTo>
                    <a:pt x="2858" y="1303"/>
                  </a:lnTo>
                  <a:lnTo>
                    <a:pt x="2842" y="1305"/>
                  </a:lnTo>
                  <a:lnTo>
                    <a:pt x="2825" y="1308"/>
                  </a:lnTo>
                  <a:lnTo>
                    <a:pt x="2809" y="1311"/>
                  </a:lnTo>
                  <a:lnTo>
                    <a:pt x="2793" y="1315"/>
                  </a:lnTo>
                  <a:lnTo>
                    <a:pt x="2776" y="1320"/>
                  </a:lnTo>
                  <a:lnTo>
                    <a:pt x="2761" y="1325"/>
                  </a:lnTo>
                  <a:lnTo>
                    <a:pt x="2745" y="1331"/>
                  </a:lnTo>
                  <a:lnTo>
                    <a:pt x="2730" y="1337"/>
                  </a:lnTo>
                  <a:lnTo>
                    <a:pt x="2714" y="1344"/>
                  </a:lnTo>
                  <a:lnTo>
                    <a:pt x="2699" y="1352"/>
                  </a:lnTo>
                  <a:lnTo>
                    <a:pt x="2685" y="1359"/>
                  </a:lnTo>
                  <a:lnTo>
                    <a:pt x="2672" y="1368"/>
                  </a:lnTo>
                  <a:lnTo>
                    <a:pt x="2657" y="1377"/>
                  </a:lnTo>
                  <a:lnTo>
                    <a:pt x="2644" y="1387"/>
                  </a:lnTo>
                  <a:lnTo>
                    <a:pt x="2630" y="1397"/>
                  </a:lnTo>
                  <a:lnTo>
                    <a:pt x="2617" y="1408"/>
                  </a:lnTo>
                  <a:lnTo>
                    <a:pt x="2605" y="1419"/>
                  </a:lnTo>
                  <a:lnTo>
                    <a:pt x="2593" y="1431"/>
                  </a:lnTo>
                  <a:lnTo>
                    <a:pt x="2581" y="1443"/>
                  </a:lnTo>
                  <a:lnTo>
                    <a:pt x="2570" y="1456"/>
                  </a:lnTo>
                  <a:lnTo>
                    <a:pt x="2559" y="1468"/>
                  </a:lnTo>
                  <a:lnTo>
                    <a:pt x="2549" y="1482"/>
                  </a:lnTo>
                  <a:lnTo>
                    <a:pt x="2539" y="1495"/>
                  </a:lnTo>
                  <a:lnTo>
                    <a:pt x="2530" y="1509"/>
                  </a:lnTo>
                  <a:lnTo>
                    <a:pt x="2521" y="1524"/>
                  </a:lnTo>
                  <a:lnTo>
                    <a:pt x="2513" y="1539"/>
                  </a:lnTo>
                  <a:lnTo>
                    <a:pt x="2506" y="1553"/>
                  </a:lnTo>
                  <a:lnTo>
                    <a:pt x="2499" y="1568"/>
                  </a:lnTo>
                  <a:lnTo>
                    <a:pt x="2493" y="1584"/>
                  </a:lnTo>
                  <a:lnTo>
                    <a:pt x="2487" y="1599"/>
                  </a:lnTo>
                  <a:lnTo>
                    <a:pt x="2482" y="1615"/>
                  </a:lnTo>
                  <a:lnTo>
                    <a:pt x="2477" y="1631"/>
                  </a:lnTo>
                  <a:lnTo>
                    <a:pt x="2473" y="1647"/>
                  </a:lnTo>
                  <a:lnTo>
                    <a:pt x="2470" y="1664"/>
                  </a:lnTo>
                  <a:lnTo>
                    <a:pt x="2467" y="1680"/>
                  </a:lnTo>
                  <a:lnTo>
                    <a:pt x="2465" y="1697"/>
                  </a:lnTo>
                  <a:lnTo>
                    <a:pt x="2463" y="1713"/>
                  </a:lnTo>
                  <a:lnTo>
                    <a:pt x="2462" y="1730"/>
                  </a:lnTo>
                  <a:lnTo>
                    <a:pt x="2462" y="1749"/>
                  </a:lnTo>
                  <a:lnTo>
                    <a:pt x="2462" y="8251"/>
                  </a:lnTo>
                  <a:lnTo>
                    <a:pt x="2462" y="8270"/>
                  </a:lnTo>
                  <a:lnTo>
                    <a:pt x="2463" y="8287"/>
                  </a:lnTo>
                  <a:lnTo>
                    <a:pt x="2465" y="8303"/>
                  </a:lnTo>
                  <a:lnTo>
                    <a:pt x="2467" y="8320"/>
                  </a:lnTo>
                  <a:lnTo>
                    <a:pt x="2470" y="8336"/>
                  </a:lnTo>
                  <a:lnTo>
                    <a:pt x="2473" y="8353"/>
                  </a:lnTo>
                  <a:lnTo>
                    <a:pt x="2477" y="8369"/>
                  </a:lnTo>
                  <a:lnTo>
                    <a:pt x="2482" y="8385"/>
                  </a:lnTo>
                  <a:lnTo>
                    <a:pt x="2487" y="8401"/>
                  </a:lnTo>
                  <a:lnTo>
                    <a:pt x="2493" y="8416"/>
                  </a:lnTo>
                  <a:lnTo>
                    <a:pt x="2499" y="8432"/>
                  </a:lnTo>
                  <a:lnTo>
                    <a:pt x="2506" y="8447"/>
                  </a:lnTo>
                  <a:lnTo>
                    <a:pt x="2513" y="8461"/>
                  </a:lnTo>
                  <a:lnTo>
                    <a:pt x="2521" y="8476"/>
                  </a:lnTo>
                  <a:lnTo>
                    <a:pt x="2530" y="8491"/>
                  </a:lnTo>
                  <a:lnTo>
                    <a:pt x="2539" y="8505"/>
                  </a:lnTo>
                  <a:lnTo>
                    <a:pt x="2549" y="8518"/>
                  </a:lnTo>
                  <a:lnTo>
                    <a:pt x="2559" y="8532"/>
                  </a:lnTo>
                  <a:lnTo>
                    <a:pt x="2570" y="8544"/>
                  </a:lnTo>
                  <a:lnTo>
                    <a:pt x="2581" y="8557"/>
                  </a:lnTo>
                  <a:lnTo>
                    <a:pt x="2593" y="8569"/>
                  </a:lnTo>
                  <a:lnTo>
                    <a:pt x="2605" y="8581"/>
                  </a:lnTo>
                  <a:lnTo>
                    <a:pt x="2617" y="8592"/>
                  </a:lnTo>
                  <a:lnTo>
                    <a:pt x="2630" y="8603"/>
                  </a:lnTo>
                  <a:lnTo>
                    <a:pt x="2644" y="8613"/>
                  </a:lnTo>
                  <a:lnTo>
                    <a:pt x="2657" y="8623"/>
                  </a:lnTo>
                  <a:lnTo>
                    <a:pt x="2672" y="8632"/>
                  </a:lnTo>
                  <a:lnTo>
                    <a:pt x="2685" y="8641"/>
                  </a:lnTo>
                  <a:lnTo>
                    <a:pt x="2699" y="8648"/>
                  </a:lnTo>
                  <a:lnTo>
                    <a:pt x="2714" y="8656"/>
                  </a:lnTo>
                  <a:lnTo>
                    <a:pt x="2730" y="8663"/>
                  </a:lnTo>
                  <a:lnTo>
                    <a:pt x="2745" y="8669"/>
                  </a:lnTo>
                  <a:lnTo>
                    <a:pt x="2761" y="8675"/>
                  </a:lnTo>
                  <a:lnTo>
                    <a:pt x="2776" y="8680"/>
                  </a:lnTo>
                  <a:lnTo>
                    <a:pt x="2793" y="8685"/>
                  </a:lnTo>
                  <a:lnTo>
                    <a:pt x="2809" y="8689"/>
                  </a:lnTo>
                  <a:lnTo>
                    <a:pt x="2825" y="8692"/>
                  </a:lnTo>
                  <a:lnTo>
                    <a:pt x="2842" y="8695"/>
                  </a:lnTo>
                  <a:lnTo>
                    <a:pt x="2858" y="8697"/>
                  </a:lnTo>
                  <a:lnTo>
                    <a:pt x="2875" y="8699"/>
                  </a:lnTo>
                  <a:lnTo>
                    <a:pt x="2892" y="8700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08" y="8700"/>
                  </a:lnTo>
                  <a:lnTo>
                    <a:pt x="7125" y="8699"/>
                  </a:lnTo>
                  <a:lnTo>
                    <a:pt x="7142" y="8697"/>
                  </a:lnTo>
                  <a:lnTo>
                    <a:pt x="7158" y="8695"/>
                  </a:lnTo>
                  <a:lnTo>
                    <a:pt x="7175" y="8692"/>
                  </a:lnTo>
                  <a:lnTo>
                    <a:pt x="7191" y="8689"/>
                  </a:lnTo>
                  <a:lnTo>
                    <a:pt x="7207" y="8685"/>
                  </a:lnTo>
                  <a:lnTo>
                    <a:pt x="7224" y="8680"/>
                  </a:lnTo>
                  <a:lnTo>
                    <a:pt x="7239" y="8675"/>
                  </a:lnTo>
                  <a:lnTo>
                    <a:pt x="7255" y="8669"/>
                  </a:lnTo>
                  <a:lnTo>
                    <a:pt x="7270" y="8663"/>
                  </a:lnTo>
                  <a:lnTo>
                    <a:pt x="7286" y="8656"/>
                  </a:lnTo>
                  <a:lnTo>
                    <a:pt x="7301" y="8648"/>
                  </a:lnTo>
                  <a:lnTo>
                    <a:pt x="7315" y="8641"/>
                  </a:lnTo>
                  <a:lnTo>
                    <a:pt x="7328" y="8632"/>
                  </a:lnTo>
                  <a:lnTo>
                    <a:pt x="7343" y="8623"/>
                  </a:lnTo>
                  <a:lnTo>
                    <a:pt x="7356" y="8613"/>
                  </a:lnTo>
                  <a:lnTo>
                    <a:pt x="7370" y="8603"/>
                  </a:lnTo>
                  <a:lnTo>
                    <a:pt x="7383" y="8592"/>
                  </a:lnTo>
                  <a:lnTo>
                    <a:pt x="7395" y="8581"/>
                  </a:lnTo>
                  <a:lnTo>
                    <a:pt x="7407" y="8569"/>
                  </a:lnTo>
                  <a:lnTo>
                    <a:pt x="7419" y="8557"/>
                  </a:lnTo>
                  <a:lnTo>
                    <a:pt x="7430" y="8544"/>
                  </a:lnTo>
                  <a:lnTo>
                    <a:pt x="7441" y="8532"/>
                  </a:lnTo>
                  <a:lnTo>
                    <a:pt x="7451" y="8518"/>
                  </a:lnTo>
                  <a:lnTo>
                    <a:pt x="7461" y="8505"/>
                  </a:lnTo>
                  <a:lnTo>
                    <a:pt x="7470" y="8491"/>
                  </a:lnTo>
                  <a:lnTo>
                    <a:pt x="7479" y="8476"/>
                  </a:lnTo>
                  <a:lnTo>
                    <a:pt x="7487" y="8461"/>
                  </a:lnTo>
                  <a:lnTo>
                    <a:pt x="7494" y="8447"/>
                  </a:lnTo>
                  <a:lnTo>
                    <a:pt x="7501" y="8432"/>
                  </a:lnTo>
                  <a:lnTo>
                    <a:pt x="7507" y="8416"/>
                  </a:lnTo>
                  <a:lnTo>
                    <a:pt x="7513" y="8401"/>
                  </a:lnTo>
                  <a:lnTo>
                    <a:pt x="7518" y="8385"/>
                  </a:lnTo>
                  <a:lnTo>
                    <a:pt x="7523" y="8369"/>
                  </a:lnTo>
                  <a:lnTo>
                    <a:pt x="7527" y="8353"/>
                  </a:lnTo>
                  <a:lnTo>
                    <a:pt x="7530" y="8336"/>
                  </a:lnTo>
                  <a:lnTo>
                    <a:pt x="7533" y="8320"/>
                  </a:lnTo>
                  <a:lnTo>
                    <a:pt x="7535" y="8303"/>
                  </a:lnTo>
                  <a:lnTo>
                    <a:pt x="7537" y="8287"/>
                  </a:lnTo>
                  <a:lnTo>
                    <a:pt x="7538" y="8270"/>
                  </a:lnTo>
                  <a:lnTo>
                    <a:pt x="7538" y="8251"/>
                  </a:lnTo>
                  <a:lnTo>
                    <a:pt x="7538" y="1749"/>
                  </a:lnTo>
                  <a:lnTo>
                    <a:pt x="7538" y="1730"/>
                  </a:lnTo>
                  <a:lnTo>
                    <a:pt x="7537" y="1713"/>
                  </a:lnTo>
                  <a:lnTo>
                    <a:pt x="7535" y="1697"/>
                  </a:lnTo>
                  <a:lnTo>
                    <a:pt x="7533" y="1680"/>
                  </a:lnTo>
                  <a:lnTo>
                    <a:pt x="7530" y="1664"/>
                  </a:lnTo>
                  <a:lnTo>
                    <a:pt x="7527" y="1647"/>
                  </a:lnTo>
                  <a:lnTo>
                    <a:pt x="7523" y="1631"/>
                  </a:lnTo>
                  <a:lnTo>
                    <a:pt x="7518" y="1615"/>
                  </a:lnTo>
                  <a:lnTo>
                    <a:pt x="7513" y="1599"/>
                  </a:lnTo>
                  <a:lnTo>
                    <a:pt x="7507" y="1584"/>
                  </a:lnTo>
                  <a:lnTo>
                    <a:pt x="7501" y="1568"/>
                  </a:lnTo>
                  <a:lnTo>
                    <a:pt x="7494" y="1553"/>
                  </a:lnTo>
                  <a:lnTo>
                    <a:pt x="7487" y="1539"/>
                  </a:lnTo>
                  <a:lnTo>
                    <a:pt x="7479" y="1524"/>
                  </a:lnTo>
                  <a:lnTo>
                    <a:pt x="7470" y="1509"/>
                  </a:lnTo>
                  <a:lnTo>
                    <a:pt x="7461" y="1495"/>
                  </a:lnTo>
                  <a:lnTo>
                    <a:pt x="7451" y="1482"/>
                  </a:lnTo>
                  <a:lnTo>
                    <a:pt x="7441" y="1468"/>
                  </a:lnTo>
                  <a:lnTo>
                    <a:pt x="7430" y="1456"/>
                  </a:lnTo>
                  <a:lnTo>
                    <a:pt x="7419" y="1443"/>
                  </a:lnTo>
                  <a:lnTo>
                    <a:pt x="7407" y="1431"/>
                  </a:lnTo>
                  <a:lnTo>
                    <a:pt x="7395" y="1419"/>
                  </a:lnTo>
                  <a:lnTo>
                    <a:pt x="7383" y="1408"/>
                  </a:lnTo>
                  <a:lnTo>
                    <a:pt x="7370" y="1397"/>
                  </a:lnTo>
                  <a:lnTo>
                    <a:pt x="7356" y="1387"/>
                  </a:lnTo>
                  <a:lnTo>
                    <a:pt x="7343" y="1377"/>
                  </a:lnTo>
                  <a:lnTo>
                    <a:pt x="7328" y="1368"/>
                  </a:lnTo>
                  <a:lnTo>
                    <a:pt x="7315" y="1359"/>
                  </a:lnTo>
                  <a:lnTo>
                    <a:pt x="7301" y="1352"/>
                  </a:lnTo>
                  <a:lnTo>
                    <a:pt x="7286" y="1344"/>
                  </a:lnTo>
                  <a:lnTo>
                    <a:pt x="7270" y="1337"/>
                  </a:lnTo>
                  <a:lnTo>
                    <a:pt x="7255" y="1331"/>
                  </a:lnTo>
                  <a:lnTo>
                    <a:pt x="7239" y="1325"/>
                  </a:lnTo>
                  <a:lnTo>
                    <a:pt x="7224" y="1320"/>
                  </a:lnTo>
                  <a:lnTo>
                    <a:pt x="7207" y="1315"/>
                  </a:lnTo>
                  <a:lnTo>
                    <a:pt x="7191" y="1311"/>
                  </a:lnTo>
                  <a:lnTo>
                    <a:pt x="7175" y="1308"/>
                  </a:lnTo>
                  <a:lnTo>
                    <a:pt x="7158" y="1305"/>
                  </a:lnTo>
                  <a:lnTo>
                    <a:pt x="7142" y="1303"/>
                  </a:lnTo>
                  <a:lnTo>
                    <a:pt x="7125" y="1301"/>
                  </a:lnTo>
                  <a:close/>
                  <a:moveTo>
                    <a:pt x="3231" y="1830"/>
                  </a:moveTo>
                  <a:lnTo>
                    <a:pt x="3240" y="1829"/>
                  </a:lnTo>
                  <a:lnTo>
                    <a:pt x="3245" y="1829"/>
                  </a:lnTo>
                  <a:lnTo>
                    <a:pt x="3254" y="1829"/>
                  </a:lnTo>
                  <a:lnTo>
                    <a:pt x="3257" y="1829"/>
                  </a:lnTo>
                  <a:lnTo>
                    <a:pt x="6743" y="1829"/>
                  </a:lnTo>
                  <a:lnTo>
                    <a:pt x="6746" y="1829"/>
                  </a:lnTo>
                  <a:lnTo>
                    <a:pt x="6755" y="1829"/>
                  </a:lnTo>
                  <a:lnTo>
                    <a:pt x="6760" y="1829"/>
                  </a:lnTo>
                  <a:lnTo>
                    <a:pt x="6769" y="1830"/>
                  </a:lnTo>
                  <a:lnTo>
                    <a:pt x="6775" y="1830"/>
                  </a:lnTo>
                  <a:lnTo>
                    <a:pt x="6783" y="1831"/>
                  </a:lnTo>
                  <a:lnTo>
                    <a:pt x="6789" y="1832"/>
                  </a:lnTo>
                  <a:lnTo>
                    <a:pt x="6798" y="1833"/>
                  </a:lnTo>
                  <a:lnTo>
                    <a:pt x="6803" y="1834"/>
                  </a:lnTo>
                  <a:lnTo>
                    <a:pt x="6812" y="1835"/>
                  </a:lnTo>
                  <a:lnTo>
                    <a:pt x="6817" y="1836"/>
                  </a:lnTo>
                  <a:lnTo>
                    <a:pt x="6826" y="1838"/>
                  </a:lnTo>
                  <a:lnTo>
                    <a:pt x="6831" y="1840"/>
                  </a:lnTo>
                  <a:lnTo>
                    <a:pt x="6840" y="1842"/>
                  </a:lnTo>
                  <a:lnTo>
                    <a:pt x="6845" y="1843"/>
                  </a:lnTo>
                  <a:lnTo>
                    <a:pt x="6854" y="1846"/>
                  </a:lnTo>
                  <a:lnTo>
                    <a:pt x="6859" y="1847"/>
                  </a:lnTo>
                  <a:lnTo>
                    <a:pt x="6867" y="1850"/>
                  </a:lnTo>
                  <a:lnTo>
                    <a:pt x="6873" y="1852"/>
                  </a:lnTo>
                  <a:lnTo>
                    <a:pt x="6881" y="1855"/>
                  </a:lnTo>
                  <a:lnTo>
                    <a:pt x="6886" y="1857"/>
                  </a:lnTo>
                  <a:lnTo>
                    <a:pt x="6894" y="1861"/>
                  </a:lnTo>
                  <a:lnTo>
                    <a:pt x="6900" y="1863"/>
                  </a:lnTo>
                  <a:lnTo>
                    <a:pt x="6908" y="1867"/>
                  </a:lnTo>
                  <a:lnTo>
                    <a:pt x="6913" y="1870"/>
                  </a:lnTo>
                  <a:lnTo>
                    <a:pt x="6921" y="1874"/>
                  </a:lnTo>
                  <a:lnTo>
                    <a:pt x="6926" y="1876"/>
                  </a:lnTo>
                  <a:lnTo>
                    <a:pt x="6934" y="1881"/>
                  </a:lnTo>
                  <a:lnTo>
                    <a:pt x="6936" y="1882"/>
                  </a:lnTo>
                  <a:lnTo>
                    <a:pt x="6943" y="1887"/>
                  </a:lnTo>
                  <a:lnTo>
                    <a:pt x="6948" y="1890"/>
                  </a:lnTo>
                  <a:lnTo>
                    <a:pt x="6955" y="1894"/>
                  </a:lnTo>
                  <a:lnTo>
                    <a:pt x="6960" y="1898"/>
                  </a:lnTo>
                  <a:lnTo>
                    <a:pt x="6967" y="1903"/>
                  </a:lnTo>
                  <a:lnTo>
                    <a:pt x="6972" y="1906"/>
                  </a:lnTo>
                  <a:lnTo>
                    <a:pt x="6979" y="1911"/>
                  </a:lnTo>
                  <a:lnTo>
                    <a:pt x="6983" y="1915"/>
                  </a:lnTo>
                  <a:lnTo>
                    <a:pt x="6990" y="1920"/>
                  </a:lnTo>
                  <a:lnTo>
                    <a:pt x="6994" y="1924"/>
                  </a:lnTo>
                  <a:lnTo>
                    <a:pt x="7000" y="1930"/>
                  </a:lnTo>
                  <a:lnTo>
                    <a:pt x="7005" y="1933"/>
                  </a:lnTo>
                  <a:lnTo>
                    <a:pt x="7011" y="1939"/>
                  </a:lnTo>
                  <a:lnTo>
                    <a:pt x="7015" y="1943"/>
                  </a:lnTo>
                  <a:lnTo>
                    <a:pt x="7021" y="1950"/>
                  </a:lnTo>
                  <a:lnTo>
                    <a:pt x="7025" y="1954"/>
                  </a:lnTo>
                  <a:lnTo>
                    <a:pt x="7030" y="1960"/>
                  </a:lnTo>
                  <a:lnTo>
                    <a:pt x="7034" y="1964"/>
                  </a:lnTo>
                  <a:lnTo>
                    <a:pt x="7040" y="1971"/>
                  </a:lnTo>
                  <a:lnTo>
                    <a:pt x="7043" y="1976"/>
                  </a:lnTo>
                  <a:lnTo>
                    <a:pt x="7048" y="1982"/>
                  </a:lnTo>
                  <a:lnTo>
                    <a:pt x="7052" y="1987"/>
                  </a:lnTo>
                  <a:lnTo>
                    <a:pt x="7057" y="1994"/>
                  </a:lnTo>
                  <a:lnTo>
                    <a:pt x="7060" y="1999"/>
                  </a:lnTo>
                  <a:lnTo>
                    <a:pt x="7065" y="2006"/>
                  </a:lnTo>
                  <a:lnTo>
                    <a:pt x="7068" y="2011"/>
                  </a:lnTo>
                  <a:lnTo>
                    <a:pt x="7072" y="2018"/>
                  </a:lnTo>
                  <a:lnTo>
                    <a:pt x="7076" y="2024"/>
                  </a:lnTo>
                  <a:lnTo>
                    <a:pt x="7080" y="2032"/>
                  </a:lnTo>
                  <a:lnTo>
                    <a:pt x="7082" y="2036"/>
                  </a:lnTo>
                  <a:lnTo>
                    <a:pt x="7086" y="2044"/>
                  </a:lnTo>
                  <a:lnTo>
                    <a:pt x="7088" y="2049"/>
                  </a:lnTo>
                  <a:lnTo>
                    <a:pt x="7092" y="2057"/>
                  </a:lnTo>
                  <a:lnTo>
                    <a:pt x="7094" y="2062"/>
                  </a:lnTo>
                  <a:lnTo>
                    <a:pt x="7098" y="2070"/>
                  </a:lnTo>
                  <a:lnTo>
                    <a:pt x="7100" y="2075"/>
                  </a:lnTo>
                  <a:lnTo>
                    <a:pt x="7103" y="2083"/>
                  </a:lnTo>
                  <a:lnTo>
                    <a:pt x="7104" y="2088"/>
                  </a:lnTo>
                  <a:lnTo>
                    <a:pt x="7107" y="2097"/>
                  </a:lnTo>
                  <a:lnTo>
                    <a:pt x="7109" y="2102"/>
                  </a:lnTo>
                  <a:lnTo>
                    <a:pt x="7111" y="2110"/>
                  </a:lnTo>
                  <a:lnTo>
                    <a:pt x="7113" y="2115"/>
                  </a:lnTo>
                  <a:lnTo>
                    <a:pt x="7115" y="2124"/>
                  </a:lnTo>
                  <a:lnTo>
                    <a:pt x="7116" y="2129"/>
                  </a:lnTo>
                  <a:lnTo>
                    <a:pt x="7118" y="2138"/>
                  </a:lnTo>
                  <a:lnTo>
                    <a:pt x="7119" y="2143"/>
                  </a:lnTo>
                  <a:lnTo>
                    <a:pt x="7120" y="2152"/>
                  </a:lnTo>
                  <a:lnTo>
                    <a:pt x="7121" y="2157"/>
                  </a:lnTo>
                  <a:lnTo>
                    <a:pt x="7122" y="2166"/>
                  </a:lnTo>
                  <a:lnTo>
                    <a:pt x="7123" y="2172"/>
                  </a:lnTo>
                  <a:lnTo>
                    <a:pt x="7124" y="2180"/>
                  </a:lnTo>
                  <a:lnTo>
                    <a:pt x="7124" y="2186"/>
                  </a:lnTo>
                  <a:lnTo>
                    <a:pt x="7125" y="2195"/>
                  </a:lnTo>
                  <a:lnTo>
                    <a:pt x="7125" y="2200"/>
                  </a:lnTo>
                  <a:lnTo>
                    <a:pt x="7125" y="2209"/>
                  </a:lnTo>
                  <a:lnTo>
                    <a:pt x="7125" y="2212"/>
                  </a:lnTo>
                  <a:lnTo>
                    <a:pt x="7125" y="3374"/>
                  </a:lnTo>
                  <a:lnTo>
                    <a:pt x="7125" y="3377"/>
                  </a:lnTo>
                  <a:lnTo>
                    <a:pt x="7125" y="3386"/>
                  </a:lnTo>
                  <a:lnTo>
                    <a:pt x="7125" y="3391"/>
                  </a:lnTo>
                  <a:lnTo>
                    <a:pt x="7124" y="3400"/>
                  </a:lnTo>
                  <a:lnTo>
                    <a:pt x="7124" y="3406"/>
                  </a:lnTo>
                  <a:lnTo>
                    <a:pt x="7123" y="3414"/>
                  </a:lnTo>
                  <a:lnTo>
                    <a:pt x="7122" y="3420"/>
                  </a:lnTo>
                  <a:lnTo>
                    <a:pt x="7121" y="3428"/>
                  </a:lnTo>
                  <a:lnTo>
                    <a:pt x="7120" y="3434"/>
                  </a:lnTo>
                  <a:lnTo>
                    <a:pt x="7119" y="3442"/>
                  </a:lnTo>
                  <a:lnTo>
                    <a:pt x="7118" y="3448"/>
                  </a:lnTo>
                  <a:lnTo>
                    <a:pt x="7116" y="3456"/>
                  </a:lnTo>
                  <a:lnTo>
                    <a:pt x="7115" y="3461"/>
                  </a:lnTo>
                  <a:lnTo>
                    <a:pt x="7113" y="3470"/>
                  </a:lnTo>
                  <a:lnTo>
                    <a:pt x="7111" y="3475"/>
                  </a:lnTo>
                  <a:lnTo>
                    <a:pt x="7109" y="3483"/>
                  </a:lnTo>
                  <a:lnTo>
                    <a:pt x="7107" y="3489"/>
                  </a:lnTo>
                  <a:lnTo>
                    <a:pt x="7104" y="3497"/>
                  </a:lnTo>
                  <a:lnTo>
                    <a:pt x="7103" y="3502"/>
                  </a:lnTo>
                  <a:lnTo>
                    <a:pt x="7100" y="3510"/>
                  </a:lnTo>
                  <a:lnTo>
                    <a:pt x="7098" y="3515"/>
                  </a:lnTo>
                  <a:lnTo>
                    <a:pt x="7095" y="3523"/>
                  </a:lnTo>
                  <a:lnTo>
                    <a:pt x="7092" y="3528"/>
                  </a:lnTo>
                  <a:lnTo>
                    <a:pt x="7089" y="3536"/>
                  </a:lnTo>
                  <a:lnTo>
                    <a:pt x="7087" y="3540"/>
                  </a:lnTo>
                  <a:lnTo>
                    <a:pt x="7083" y="3548"/>
                  </a:lnTo>
                  <a:lnTo>
                    <a:pt x="7080" y="3553"/>
                  </a:lnTo>
                  <a:lnTo>
                    <a:pt x="7076" y="3561"/>
                  </a:lnTo>
                  <a:lnTo>
                    <a:pt x="7071" y="3569"/>
                  </a:lnTo>
                  <a:lnTo>
                    <a:pt x="7067" y="3577"/>
                  </a:lnTo>
                  <a:lnTo>
                    <a:pt x="7064" y="3581"/>
                  </a:lnTo>
                  <a:lnTo>
                    <a:pt x="7059" y="3588"/>
                  </a:lnTo>
                  <a:lnTo>
                    <a:pt x="7056" y="3593"/>
                  </a:lnTo>
                  <a:lnTo>
                    <a:pt x="7051" y="3600"/>
                  </a:lnTo>
                  <a:lnTo>
                    <a:pt x="7048" y="3604"/>
                  </a:lnTo>
                  <a:lnTo>
                    <a:pt x="7042" y="3611"/>
                  </a:lnTo>
                  <a:lnTo>
                    <a:pt x="7039" y="3615"/>
                  </a:lnTo>
                  <a:lnTo>
                    <a:pt x="7033" y="3621"/>
                  </a:lnTo>
                  <a:lnTo>
                    <a:pt x="7030" y="3625"/>
                  </a:lnTo>
                  <a:lnTo>
                    <a:pt x="7024" y="3632"/>
                  </a:lnTo>
                  <a:lnTo>
                    <a:pt x="7021" y="3636"/>
                  </a:lnTo>
                  <a:lnTo>
                    <a:pt x="7015" y="3642"/>
                  </a:lnTo>
                  <a:lnTo>
                    <a:pt x="7011" y="3646"/>
                  </a:lnTo>
                  <a:lnTo>
                    <a:pt x="7005" y="3652"/>
                  </a:lnTo>
                  <a:lnTo>
                    <a:pt x="7001" y="3655"/>
                  </a:lnTo>
                  <a:lnTo>
                    <a:pt x="6994" y="3661"/>
                  </a:lnTo>
                  <a:lnTo>
                    <a:pt x="6990" y="3664"/>
                  </a:lnTo>
                  <a:lnTo>
                    <a:pt x="6984" y="3670"/>
                  </a:lnTo>
                  <a:lnTo>
                    <a:pt x="6980" y="3673"/>
                  </a:lnTo>
                  <a:lnTo>
                    <a:pt x="6973" y="3679"/>
                  </a:lnTo>
                  <a:lnTo>
                    <a:pt x="6969" y="3682"/>
                  </a:lnTo>
                  <a:lnTo>
                    <a:pt x="6962" y="3687"/>
                  </a:lnTo>
                  <a:lnTo>
                    <a:pt x="6957" y="3690"/>
                  </a:lnTo>
                  <a:lnTo>
                    <a:pt x="6950" y="3695"/>
                  </a:lnTo>
                  <a:lnTo>
                    <a:pt x="6946" y="3698"/>
                  </a:lnTo>
                  <a:lnTo>
                    <a:pt x="6938" y="3702"/>
                  </a:lnTo>
                  <a:lnTo>
                    <a:pt x="6931" y="3707"/>
                  </a:lnTo>
                  <a:lnTo>
                    <a:pt x="6923" y="3711"/>
                  </a:lnTo>
                  <a:lnTo>
                    <a:pt x="6918" y="3713"/>
                  </a:lnTo>
                  <a:lnTo>
                    <a:pt x="6911" y="3717"/>
                  </a:lnTo>
                  <a:lnTo>
                    <a:pt x="6906" y="3720"/>
                  </a:lnTo>
                  <a:lnTo>
                    <a:pt x="6898" y="3723"/>
                  </a:lnTo>
                  <a:lnTo>
                    <a:pt x="6893" y="3725"/>
                  </a:lnTo>
                  <a:lnTo>
                    <a:pt x="6885" y="3729"/>
                  </a:lnTo>
                  <a:lnTo>
                    <a:pt x="6879" y="3731"/>
                  </a:lnTo>
                  <a:lnTo>
                    <a:pt x="6871" y="3734"/>
                  </a:lnTo>
                  <a:lnTo>
                    <a:pt x="6866" y="3735"/>
                  </a:lnTo>
                  <a:lnTo>
                    <a:pt x="6858" y="3738"/>
                  </a:lnTo>
                  <a:lnTo>
                    <a:pt x="6853" y="3740"/>
                  </a:lnTo>
                  <a:lnTo>
                    <a:pt x="6844" y="3742"/>
                  </a:lnTo>
                  <a:lnTo>
                    <a:pt x="6839" y="3744"/>
                  </a:lnTo>
                  <a:lnTo>
                    <a:pt x="6831" y="3746"/>
                  </a:lnTo>
                  <a:lnTo>
                    <a:pt x="6825" y="3747"/>
                  </a:lnTo>
                  <a:lnTo>
                    <a:pt x="6817" y="3749"/>
                  </a:lnTo>
                  <a:lnTo>
                    <a:pt x="6811" y="3750"/>
                  </a:lnTo>
                  <a:lnTo>
                    <a:pt x="6803" y="3751"/>
                  </a:lnTo>
                  <a:lnTo>
                    <a:pt x="6797" y="3752"/>
                  </a:lnTo>
                  <a:lnTo>
                    <a:pt x="6789" y="3753"/>
                  </a:lnTo>
                  <a:lnTo>
                    <a:pt x="6783" y="3754"/>
                  </a:lnTo>
                  <a:lnTo>
                    <a:pt x="6775" y="3755"/>
                  </a:lnTo>
                  <a:lnTo>
                    <a:pt x="6769" y="3755"/>
                  </a:lnTo>
                  <a:lnTo>
                    <a:pt x="6760" y="3756"/>
                  </a:lnTo>
                  <a:lnTo>
                    <a:pt x="6755" y="3756"/>
                  </a:lnTo>
                  <a:lnTo>
                    <a:pt x="6746" y="3756"/>
                  </a:lnTo>
                  <a:lnTo>
                    <a:pt x="6743" y="3756"/>
                  </a:lnTo>
                  <a:lnTo>
                    <a:pt x="3257" y="3756"/>
                  </a:lnTo>
                  <a:lnTo>
                    <a:pt x="3254" y="3756"/>
                  </a:lnTo>
                  <a:lnTo>
                    <a:pt x="3245" y="3756"/>
                  </a:lnTo>
                  <a:lnTo>
                    <a:pt x="3240" y="3756"/>
                  </a:lnTo>
                  <a:lnTo>
                    <a:pt x="3231" y="3755"/>
                  </a:lnTo>
                  <a:lnTo>
                    <a:pt x="3225" y="3755"/>
                  </a:lnTo>
                  <a:lnTo>
                    <a:pt x="3217" y="3754"/>
                  </a:lnTo>
                  <a:lnTo>
                    <a:pt x="3211" y="3753"/>
                  </a:lnTo>
                  <a:lnTo>
                    <a:pt x="3203" y="3752"/>
                  </a:lnTo>
                  <a:lnTo>
                    <a:pt x="3197" y="3751"/>
                  </a:lnTo>
                  <a:lnTo>
                    <a:pt x="3189" y="3750"/>
                  </a:lnTo>
                  <a:lnTo>
                    <a:pt x="3183" y="3749"/>
                  </a:lnTo>
                  <a:lnTo>
                    <a:pt x="3175" y="3747"/>
                  </a:lnTo>
                  <a:lnTo>
                    <a:pt x="3169" y="3746"/>
                  </a:lnTo>
                  <a:lnTo>
                    <a:pt x="3161" y="3744"/>
                  </a:lnTo>
                  <a:lnTo>
                    <a:pt x="3156" y="3742"/>
                  </a:lnTo>
                  <a:lnTo>
                    <a:pt x="3147" y="3740"/>
                  </a:lnTo>
                  <a:lnTo>
                    <a:pt x="3142" y="3738"/>
                  </a:lnTo>
                  <a:lnTo>
                    <a:pt x="3134" y="3735"/>
                  </a:lnTo>
                  <a:lnTo>
                    <a:pt x="3129" y="3734"/>
                  </a:lnTo>
                  <a:lnTo>
                    <a:pt x="3121" y="3731"/>
                  </a:lnTo>
                  <a:lnTo>
                    <a:pt x="3115" y="3729"/>
                  </a:lnTo>
                  <a:lnTo>
                    <a:pt x="3107" y="3725"/>
                  </a:lnTo>
                  <a:lnTo>
                    <a:pt x="3102" y="3723"/>
                  </a:lnTo>
                  <a:lnTo>
                    <a:pt x="3094" y="3720"/>
                  </a:lnTo>
                  <a:lnTo>
                    <a:pt x="3089" y="3717"/>
                  </a:lnTo>
                  <a:lnTo>
                    <a:pt x="3082" y="3713"/>
                  </a:lnTo>
                  <a:lnTo>
                    <a:pt x="3077" y="3711"/>
                  </a:lnTo>
                  <a:lnTo>
                    <a:pt x="3069" y="3707"/>
                  </a:lnTo>
                  <a:lnTo>
                    <a:pt x="3062" y="3702"/>
                  </a:lnTo>
                  <a:lnTo>
                    <a:pt x="3054" y="3698"/>
                  </a:lnTo>
                  <a:lnTo>
                    <a:pt x="3050" y="3695"/>
                  </a:lnTo>
                  <a:lnTo>
                    <a:pt x="3043" y="3690"/>
                  </a:lnTo>
                  <a:lnTo>
                    <a:pt x="3038" y="3687"/>
                  </a:lnTo>
                  <a:lnTo>
                    <a:pt x="3031" y="3682"/>
                  </a:lnTo>
                  <a:lnTo>
                    <a:pt x="3027" y="3679"/>
                  </a:lnTo>
                  <a:lnTo>
                    <a:pt x="3020" y="3673"/>
                  </a:lnTo>
                  <a:lnTo>
                    <a:pt x="3016" y="3670"/>
                  </a:lnTo>
                  <a:lnTo>
                    <a:pt x="3010" y="3664"/>
                  </a:lnTo>
                  <a:lnTo>
                    <a:pt x="3006" y="3661"/>
                  </a:lnTo>
                  <a:lnTo>
                    <a:pt x="2999" y="3655"/>
                  </a:lnTo>
                  <a:lnTo>
                    <a:pt x="2995" y="3652"/>
                  </a:lnTo>
                  <a:lnTo>
                    <a:pt x="2989" y="3646"/>
                  </a:lnTo>
                  <a:lnTo>
                    <a:pt x="2985" y="3642"/>
                  </a:lnTo>
                  <a:lnTo>
                    <a:pt x="2979" y="3636"/>
                  </a:lnTo>
                  <a:lnTo>
                    <a:pt x="2976" y="3632"/>
                  </a:lnTo>
                  <a:lnTo>
                    <a:pt x="2970" y="3625"/>
                  </a:lnTo>
                  <a:lnTo>
                    <a:pt x="2967" y="3621"/>
                  </a:lnTo>
                  <a:lnTo>
                    <a:pt x="2961" y="3615"/>
                  </a:lnTo>
                  <a:lnTo>
                    <a:pt x="2958" y="3611"/>
                  </a:lnTo>
                  <a:lnTo>
                    <a:pt x="2952" y="3604"/>
                  </a:lnTo>
                  <a:lnTo>
                    <a:pt x="2949" y="3600"/>
                  </a:lnTo>
                  <a:lnTo>
                    <a:pt x="2944" y="3593"/>
                  </a:lnTo>
                  <a:lnTo>
                    <a:pt x="2941" y="3588"/>
                  </a:lnTo>
                  <a:lnTo>
                    <a:pt x="2936" y="3581"/>
                  </a:lnTo>
                  <a:lnTo>
                    <a:pt x="2933" y="3577"/>
                  </a:lnTo>
                  <a:lnTo>
                    <a:pt x="2929" y="3569"/>
                  </a:lnTo>
                  <a:lnTo>
                    <a:pt x="2924" y="3561"/>
                  </a:lnTo>
                  <a:lnTo>
                    <a:pt x="2920" y="3553"/>
                  </a:lnTo>
                  <a:lnTo>
                    <a:pt x="2917" y="3548"/>
                  </a:lnTo>
                  <a:lnTo>
                    <a:pt x="2913" y="3540"/>
                  </a:lnTo>
                  <a:lnTo>
                    <a:pt x="2911" y="3536"/>
                  </a:lnTo>
                  <a:lnTo>
                    <a:pt x="2908" y="3528"/>
                  </a:lnTo>
                  <a:lnTo>
                    <a:pt x="2905" y="3523"/>
                  </a:lnTo>
                  <a:lnTo>
                    <a:pt x="2902" y="3515"/>
                  </a:lnTo>
                  <a:lnTo>
                    <a:pt x="2900" y="3510"/>
                  </a:lnTo>
                  <a:lnTo>
                    <a:pt x="2897" y="3502"/>
                  </a:lnTo>
                  <a:lnTo>
                    <a:pt x="2896" y="3497"/>
                  </a:lnTo>
                  <a:lnTo>
                    <a:pt x="2893" y="3489"/>
                  </a:lnTo>
                  <a:lnTo>
                    <a:pt x="2891" y="3483"/>
                  </a:lnTo>
                  <a:lnTo>
                    <a:pt x="2889" y="3475"/>
                  </a:lnTo>
                  <a:lnTo>
                    <a:pt x="2887" y="3470"/>
                  </a:lnTo>
                  <a:lnTo>
                    <a:pt x="2885" y="3461"/>
                  </a:lnTo>
                  <a:lnTo>
                    <a:pt x="2884" y="3456"/>
                  </a:lnTo>
                  <a:lnTo>
                    <a:pt x="2882" y="3448"/>
                  </a:lnTo>
                  <a:lnTo>
                    <a:pt x="2881" y="3442"/>
                  </a:lnTo>
                  <a:lnTo>
                    <a:pt x="2880" y="3434"/>
                  </a:lnTo>
                  <a:lnTo>
                    <a:pt x="2879" y="3428"/>
                  </a:lnTo>
                  <a:lnTo>
                    <a:pt x="2878" y="3420"/>
                  </a:lnTo>
                  <a:lnTo>
                    <a:pt x="2877" y="3414"/>
                  </a:lnTo>
                  <a:lnTo>
                    <a:pt x="2876" y="3406"/>
                  </a:lnTo>
                  <a:lnTo>
                    <a:pt x="2876" y="3400"/>
                  </a:lnTo>
                  <a:lnTo>
                    <a:pt x="2875" y="3391"/>
                  </a:lnTo>
                  <a:lnTo>
                    <a:pt x="2875" y="3386"/>
                  </a:lnTo>
                  <a:lnTo>
                    <a:pt x="2875" y="3377"/>
                  </a:lnTo>
                  <a:lnTo>
                    <a:pt x="2875" y="3374"/>
                  </a:lnTo>
                  <a:lnTo>
                    <a:pt x="2875" y="2212"/>
                  </a:lnTo>
                  <a:lnTo>
                    <a:pt x="2875" y="2209"/>
                  </a:lnTo>
                  <a:lnTo>
                    <a:pt x="2875" y="2200"/>
                  </a:lnTo>
                  <a:lnTo>
                    <a:pt x="2875" y="2195"/>
                  </a:lnTo>
                  <a:lnTo>
                    <a:pt x="2876" y="2186"/>
                  </a:lnTo>
                  <a:lnTo>
                    <a:pt x="2876" y="2180"/>
                  </a:lnTo>
                  <a:lnTo>
                    <a:pt x="2877" y="2172"/>
                  </a:lnTo>
                  <a:lnTo>
                    <a:pt x="2878" y="2166"/>
                  </a:lnTo>
                  <a:lnTo>
                    <a:pt x="2879" y="2157"/>
                  </a:lnTo>
                  <a:lnTo>
                    <a:pt x="2880" y="2152"/>
                  </a:lnTo>
                  <a:lnTo>
                    <a:pt x="2881" y="2143"/>
                  </a:lnTo>
                  <a:lnTo>
                    <a:pt x="2882" y="2138"/>
                  </a:lnTo>
                  <a:lnTo>
                    <a:pt x="2884" y="2129"/>
                  </a:lnTo>
                  <a:lnTo>
                    <a:pt x="2885" y="2124"/>
                  </a:lnTo>
                  <a:lnTo>
                    <a:pt x="2887" y="2115"/>
                  </a:lnTo>
                  <a:lnTo>
                    <a:pt x="2889" y="2110"/>
                  </a:lnTo>
                  <a:lnTo>
                    <a:pt x="2891" y="2102"/>
                  </a:lnTo>
                  <a:lnTo>
                    <a:pt x="2893" y="2097"/>
                  </a:lnTo>
                  <a:lnTo>
                    <a:pt x="2896" y="2088"/>
                  </a:lnTo>
                  <a:lnTo>
                    <a:pt x="2897" y="2083"/>
                  </a:lnTo>
                  <a:lnTo>
                    <a:pt x="2900" y="2075"/>
                  </a:lnTo>
                  <a:lnTo>
                    <a:pt x="2902" y="2070"/>
                  </a:lnTo>
                  <a:lnTo>
                    <a:pt x="2906" y="2062"/>
                  </a:lnTo>
                  <a:lnTo>
                    <a:pt x="2908" y="2057"/>
                  </a:lnTo>
                  <a:lnTo>
                    <a:pt x="2912" y="2049"/>
                  </a:lnTo>
                  <a:lnTo>
                    <a:pt x="2914" y="2044"/>
                  </a:lnTo>
                  <a:lnTo>
                    <a:pt x="2918" y="2036"/>
                  </a:lnTo>
                  <a:lnTo>
                    <a:pt x="2920" y="2032"/>
                  </a:lnTo>
                  <a:lnTo>
                    <a:pt x="2924" y="2024"/>
                  </a:lnTo>
                  <a:lnTo>
                    <a:pt x="2928" y="2018"/>
                  </a:lnTo>
                  <a:lnTo>
                    <a:pt x="2932" y="2011"/>
                  </a:lnTo>
                  <a:lnTo>
                    <a:pt x="2935" y="2006"/>
                  </a:lnTo>
                  <a:lnTo>
                    <a:pt x="2940" y="1999"/>
                  </a:lnTo>
                  <a:lnTo>
                    <a:pt x="2943" y="1994"/>
                  </a:lnTo>
                  <a:lnTo>
                    <a:pt x="2948" y="1987"/>
                  </a:lnTo>
                  <a:lnTo>
                    <a:pt x="2952" y="1982"/>
                  </a:lnTo>
                  <a:lnTo>
                    <a:pt x="2957" y="1976"/>
                  </a:lnTo>
                  <a:lnTo>
                    <a:pt x="2960" y="1971"/>
                  </a:lnTo>
                  <a:lnTo>
                    <a:pt x="2966" y="1964"/>
                  </a:lnTo>
                  <a:lnTo>
                    <a:pt x="2970" y="1960"/>
                  </a:lnTo>
                  <a:lnTo>
                    <a:pt x="2975" y="1954"/>
                  </a:lnTo>
                  <a:lnTo>
                    <a:pt x="2979" y="1950"/>
                  </a:lnTo>
                  <a:lnTo>
                    <a:pt x="2985" y="1943"/>
                  </a:lnTo>
                  <a:lnTo>
                    <a:pt x="2989" y="1939"/>
                  </a:lnTo>
                  <a:lnTo>
                    <a:pt x="2995" y="1933"/>
                  </a:lnTo>
                  <a:lnTo>
                    <a:pt x="3000" y="1930"/>
                  </a:lnTo>
                  <a:lnTo>
                    <a:pt x="3006" y="1924"/>
                  </a:lnTo>
                  <a:lnTo>
                    <a:pt x="3010" y="1920"/>
                  </a:lnTo>
                  <a:lnTo>
                    <a:pt x="3017" y="1915"/>
                  </a:lnTo>
                  <a:lnTo>
                    <a:pt x="3021" y="1911"/>
                  </a:lnTo>
                  <a:lnTo>
                    <a:pt x="3028" y="1906"/>
                  </a:lnTo>
                  <a:lnTo>
                    <a:pt x="3033" y="1903"/>
                  </a:lnTo>
                  <a:lnTo>
                    <a:pt x="3040" y="1898"/>
                  </a:lnTo>
                  <a:lnTo>
                    <a:pt x="3045" y="1894"/>
                  </a:lnTo>
                  <a:lnTo>
                    <a:pt x="3052" y="1890"/>
                  </a:lnTo>
                  <a:lnTo>
                    <a:pt x="3057" y="1887"/>
                  </a:lnTo>
                  <a:lnTo>
                    <a:pt x="3064" y="1882"/>
                  </a:lnTo>
                  <a:lnTo>
                    <a:pt x="3066" y="1881"/>
                  </a:lnTo>
                  <a:lnTo>
                    <a:pt x="3074" y="1876"/>
                  </a:lnTo>
                  <a:lnTo>
                    <a:pt x="3079" y="1874"/>
                  </a:lnTo>
                  <a:lnTo>
                    <a:pt x="3087" y="1870"/>
                  </a:lnTo>
                  <a:lnTo>
                    <a:pt x="3092" y="1867"/>
                  </a:lnTo>
                  <a:lnTo>
                    <a:pt x="3100" y="1863"/>
                  </a:lnTo>
                  <a:lnTo>
                    <a:pt x="3106" y="1861"/>
                  </a:lnTo>
                  <a:lnTo>
                    <a:pt x="3114" y="1857"/>
                  </a:lnTo>
                  <a:lnTo>
                    <a:pt x="3119" y="1855"/>
                  </a:lnTo>
                  <a:lnTo>
                    <a:pt x="3127" y="1852"/>
                  </a:lnTo>
                  <a:lnTo>
                    <a:pt x="3133" y="1850"/>
                  </a:lnTo>
                  <a:lnTo>
                    <a:pt x="3141" y="1847"/>
                  </a:lnTo>
                  <a:lnTo>
                    <a:pt x="3146" y="1846"/>
                  </a:lnTo>
                  <a:lnTo>
                    <a:pt x="3155" y="1843"/>
                  </a:lnTo>
                  <a:lnTo>
                    <a:pt x="3160" y="1842"/>
                  </a:lnTo>
                  <a:lnTo>
                    <a:pt x="3169" y="1840"/>
                  </a:lnTo>
                  <a:lnTo>
                    <a:pt x="3174" y="1838"/>
                  </a:lnTo>
                  <a:lnTo>
                    <a:pt x="3183" y="1836"/>
                  </a:lnTo>
                  <a:lnTo>
                    <a:pt x="3188" y="1835"/>
                  </a:lnTo>
                  <a:lnTo>
                    <a:pt x="3197" y="1834"/>
                  </a:lnTo>
                  <a:lnTo>
                    <a:pt x="3202" y="1833"/>
                  </a:lnTo>
                  <a:lnTo>
                    <a:pt x="3211" y="1832"/>
                  </a:lnTo>
                  <a:lnTo>
                    <a:pt x="3217" y="1831"/>
                  </a:lnTo>
                  <a:lnTo>
                    <a:pt x="3225" y="1830"/>
                  </a:lnTo>
                  <a:lnTo>
                    <a:pt x="3231" y="1830"/>
                  </a:lnTo>
                  <a:close/>
                  <a:moveTo>
                    <a:pt x="6749" y="2129"/>
                  </a:moveTo>
                  <a:lnTo>
                    <a:pt x="6746" y="2129"/>
                  </a:lnTo>
                  <a:lnTo>
                    <a:pt x="6742" y="2129"/>
                  </a:lnTo>
                  <a:lnTo>
                    <a:pt x="3258" y="2129"/>
                  </a:lnTo>
                  <a:lnTo>
                    <a:pt x="3254" y="2129"/>
                  </a:lnTo>
                  <a:lnTo>
                    <a:pt x="3251" y="2129"/>
                  </a:lnTo>
                  <a:lnTo>
                    <a:pt x="3249" y="2130"/>
                  </a:lnTo>
                  <a:lnTo>
                    <a:pt x="3246" y="2130"/>
                  </a:lnTo>
                  <a:lnTo>
                    <a:pt x="3243" y="2130"/>
                  </a:lnTo>
                  <a:lnTo>
                    <a:pt x="3240" y="2131"/>
                  </a:lnTo>
                  <a:lnTo>
                    <a:pt x="3237" y="2132"/>
                  </a:lnTo>
                  <a:lnTo>
                    <a:pt x="3234" y="2133"/>
                  </a:lnTo>
                  <a:lnTo>
                    <a:pt x="3231" y="2134"/>
                  </a:lnTo>
                  <a:lnTo>
                    <a:pt x="3228" y="2135"/>
                  </a:lnTo>
                  <a:lnTo>
                    <a:pt x="3226" y="2136"/>
                  </a:lnTo>
                  <a:lnTo>
                    <a:pt x="3223" y="2137"/>
                  </a:lnTo>
                  <a:lnTo>
                    <a:pt x="3221" y="2138"/>
                  </a:lnTo>
                  <a:lnTo>
                    <a:pt x="3217" y="2140"/>
                  </a:lnTo>
                  <a:lnTo>
                    <a:pt x="3213" y="2143"/>
                  </a:lnTo>
                  <a:lnTo>
                    <a:pt x="3211" y="2144"/>
                  </a:lnTo>
                  <a:lnTo>
                    <a:pt x="3208" y="2146"/>
                  </a:lnTo>
                  <a:lnTo>
                    <a:pt x="3206" y="2148"/>
                  </a:lnTo>
                  <a:lnTo>
                    <a:pt x="3204" y="2150"/>
                  </a:lnTo>
                  <a:lnTo>
                    <a:pt x="3201" y="2152"/>
                  </a:lnTo>
                  <a:lnTo>
                    <a:pt x="3199" y="2154"/>
                  </a:lnTo>
                  <a:lnTo>
                    <a:pt x="3197" y="2156"/>
                  </a:lnTo>
                  <a:lnTo>
                    <a:pt x="3195" y="2158"/>
                  </a:lnTo>
                  <a:lnTo>
                    <a:pt x="3193" y="2160"/>
                  </a:lnTo>
                  <a:lnTo>
                    <a:pt x="3191" y="2163"/>
                  </a:lnTo>
                  <a:lnTo>
                    <a:pt x="3189" y="2166"/>
                  </a:lnTo>
                  <a:lnTo>
                    <a:pt x="3187" y="2169"/>
                  </a:lnTo>
                  <a:lnTo>
                    <a:pt x="3186" y="2171"/>
                  </a:lnTo>
                  <a:lnTo>
                    <a:pt x="3185" y="2173"/>
                  </a:lnTo>
                  <a:lnTo>
                    <a:pt x="3183" y="2176"/>
                  </a:lnTo>
                  <a:lnTo>
                    <a:pt x="3182" y="2179"/>
                  </a:lnTo>
                  <a:lnTo>
                    <a:pt x="3181" y="2182"/>
                  </a:lnTo>
                  <a:lnTo>
                    <a:pt x="3180" y="2185"/>
                  </a:lnTo>
                  <a:lnTo>
                    <a:pt x="3179" y="2188"/>
                  </a:lnTo>
                  <a:lnTo>
                    <a:pt x="3178" y="2191"/>
                  </a:lnTo>
                  <a:lnTo>
                    <a:pt x="3177" y="2194"/>
                  </a:lnTo>
                  <a:lnTo>
                    <a:pt x="3176" y="2197"/>
                  </a:lnTo>
                  <a:lnTo>
                    <a:pt x="3176" y="2200"/>
                  </a:lnTo>
                  <a:lnTo>
                    <a:pt x="3176" y="2203"/>
                  </a:lnTo>
                  <a:lnTo>
                    <a:pt x="3175" y="2206"/>
                  </a:lnTo>
                  <a:lnTo>
                    <a:pt x="3175" y="2209"/>
                  </a:lnTo>
                  <a:lnTo>
                    <a:pt x="3175" y="2213"/>
                  </a:lnTo>
                  <a:lnTo>
                    <a:pt x="3175" y="3373"/>
                  </a:lnTo>
                  <a:lnTo>
                    <a:pt x="3175" y="3377"/>
                  </a:lnTo>
                  <a:lnTo>
                    <a:pt x="3175" y="3380"/>
                  </a:lnTo>
                  <a:lnTo>
                    <a:pt x="3176" y="3382"/>
                  </a:lnTo>
                  <a:lnTo>
                    <a:pt x="3176" y="3385"/>
                  </a:lnTo>
                  <a:lnTo>
                    <a:pt x="3176" y="3388"/>
                  </a:lnTo>
                  <a:lnTo>
                    <a:pt x="3177" y="3391"/>
                  </a:lnTo>
                  <a:lnTo>
                    <a:pt x="3178" y="3395"/>
                  </a:lnTo>
                  <a:lnTo>
                    <a:pt x="3179" y="3398"/>
                  </a:lnTo>
                  <a:lnTo>
                    <a:pt x="3180" y="3401"/>
                  </a:lnTo>
                  <a:lnTo>
                    <a:pt x="3181" y="3404"/>
                  </a:lnTo>
                  <a:lnTo>
                    <a:pt x="3182" y="3407"/>
                  </a:lnTo>
                  <a:lnTo>
                    <a:pt x="3184" y="3411"/>
                  </a:lnTo>
                  <a:lnTo>
                    <a:pt x="3185" y="3414"/>
                  </a:lnTo>
                  <a:lnTo>
                    <a:pt x="3186" y="3415"/>
                  </a:lnTo>
                  <a:lnTo>
                    <a:pt x="3186" y="3416"/>
                  </a:lnTo>
                  <a:lnTo>
                    <a:pt x="3188" y="3419"/>
                  </a:lnTo>
                  <a:lnTo>
                    <a:pt x="3190" y="3421"/>
                  </a:lnTo>
                  <a:lnTo>
                    <a:pt x="3193" y="3424"/>
                  </a:lnTo>
                  <a:lnTo>
                    <a:pt x="3195" y="3427"/>
                  </a:lnTo>
                  <a:lnTo>
                    <a:pt x="3197" y="3429"/>
                  </a:lnTo>
                  <a:lnTo>
                    <a:pt x="3199" y="3432"/>
                  </a:lnTo>
                  <a:lnTo>
                    <a:pt x="3202" y="3434"/>
                  </a:lnTo>
                  <a:lnTo>
                    <a:pt x="3204" y="3436"/>
                  </a:lnTo>
                  <a:lnTo>
                    <a:pt x="3207" y="3438"/>
                  </a:lnTo>
                  <a:lnTo>
                    <a:pt x="3210" y="3441"/>
                  </a:lnTo>
                  <a:lnTo>
                    <a:pt x="3212" y="3443"/>
                  </a:lnTo>
                  <a:lnTo>
                    <a:pt x="3215" y="3445"/>
                  </a:lnTo>
                  <a:lnTo>
                    <a:pt x="3217" y="3445"/>
                  </a:lnTo>
                  <a:lnTo>
                    <a:pt x="3218" y="3446"/>
                  </a:lnTo>
                  <a:lnTo>
                    <a:pt x="3221" y="3448"/>
                  </a:lnTo>
                  <a:lnTo>
                    <a:pt x="3224" y="3449"/>
                  </a:lnTo>
                  <a:lnTo>
                    <a:pt x="3227" y="3450"/>
                  </a:lnTo>
                  <a:lnTo>
                    <a:pt x="3230" y="3451"/>
                  </a:lnTo>
                  <a:lnTo>
                    <a:pt x="3233" y="3452"/>
                  </a:lnTo>
                  <a:lnTo>
                    <a:pt x="3236" y="3453"/>
                  </a:lnTo>
                  <a:lnTo>
                    <a:pt x="3239" y="3454"/>
                  </a:lnTo>
                  <a:lnTo>
                    <a:pt x="3242" y="3455"/>
                  </a:lnTo>
                  <a:lnTo>
                    <a:pt x="3245" y="3455"/>
                  </a:lnTo>
                  <a:lnTo>
                    <a:pt x="3248" y="3455"/>
                  </a:lnTo>
                  <a:lnTo>
                    <a:pt x="3251" y="3456"/>
                  </a:lnTo>
                  <a:lnTo>
                    <a:pt x="3254" y="3456"/>
                  </a:lnTo>
                  <a:lnTo>
                    <a:pt x="3258" y="3456"/>
                  </a:lnTo>
                  <a:lnTo>
                    <a:pt x="6742" y="3456"/>
                  </a:lnTo>
                  <a:lnTo>
                    <a:pt x="6746" y="3456"/>
                  </a:lnTo>
                  <a:lnTo>
                    <a:pt x="6749" y="3456"/>
                  </a:lnTo>
                  <a:lnTo>
                    <a:pt x="6752" y="3455"/>
                  </a:lnTo>
                  <a:lnTo>
                    <a:pt x="6755" y="3455"/>
                  </a:lnTo>
                  <a:lnTo>
                    <a:pt x="6758" y="3455"/>
                  </a:lnTo>
                  <a:lnTo>
                    <a:pt x="6761" y="3454"/>
                  </a:lnTo>
                  <a:lnTo>
                    <a:pt x="6764" y="3453"/>
                  </a:lnTo>
                  <a:lnTo>
                    <a:pt x="6767" y="3452"/>
                  </a:lnTo>
                  <a:lnTo>
                    <a:pt x="6770" y="3451"/>
                  </a:lnTo>
                  <a:lnTo>
                    <a:pt x="6773" y="3450"/>
                  </a:lnTo>
                  <a:lnTo>
                    <a:pt x="6776" y="3449"/>
                  </a:lnTo>
                  <a:lnTo>
                    <a:pt x="6779" y="3448"/>
                  </a:lnTo>
                  <a:lnTo>
                    <a:pt x="6782" y="3446"/>
                  </a:lnTo>
                  <a:lnTo>
                    <a:pt x="6783" y="3445"/>
                  </a:lnTo>
                  <a:lnTo>
                    <a:pt x="6785" y="3445"/>
                  </a:lnTo>
                  <a:lnTo>
                    <a:pt x="6788" y="3443"/>
                  </a:lnTo>
                  <a:lnTo>
                    <a:pt x="6790" y="3441"/>
                  </a:lnTo>
                  <a:lnTo>
                    <a:pt x="6793" y="3438"/>
                  </a:lnTo>
                  <a:lnTo>
                    <a:pt x="6796" y="3436"/>
                  </a:lnTo>
                  <a:lnTo>
                    <a:pt x="6798" y="3434"/>
                  </a:lnTo>
                  <a:lnTo>
                    <a:pt x="6801" y="3432"/>
                  </a:lnTo>
                  <a:lnTo>
                    <a:pt x="6803" y="3429"/>
                  </a:lnTo>
                  <a:lnTo>
                    <a:pt x="6805" y="3427"/>
                  </a:lnTo>
                  <a:lnTo>
                    <a:pt x="6807" y="3424"/>
                  </a:lnTo>
                  <a:lnTo>
                    <a:pt x="6810" y="3421"/>
                  </a:lnTo>
                  <a:lnTo>
                    <a:pt x="6812" y="3419"/>
                  </a:lnTo>
                  <a:lnTo>
                    <a:pt x="6814" y="3416"/>
                  </a:lnTo>
                  <a:lnTo>
                    <a:pt x="6814" y="3415"/>
                  </a:lnTo>
                  <a:lnTo>
                    <a:pt x="6815" y="3414"/>
                  </a:lnTo>
                  <a:lnTo>
                    <a:pt x="6816" y="3411"/>
                  </a:lnTo>
                  <a:lnTo>
                    <a:pt x="6818" y="3407"/>
                  </a:lnTo>
                  <a:lnTo>
                    <a:pt x="6819" y="3404"/>
                  </a:lnTo>
                  <a:lnTo>
                    <a:pt x="6820" y="3401"/>
                  </a:lnTo>
                  <a:lnTo>
                    <a:pt x="6821" y="3398"/>
                  </a:lnTo>
                  <a:lnTo>
                    <a:pt x="6822" y="3395"/>
                  </a:lnTo>
                  <a:lnTo>
                    <a:pt x="6823" y="3391"/>
                  </a:lnTo>
                  <a:lnTo>
                    <a:pt x="6824" y="3388"/>
                  </a:lnTo>
                  <a:lnTo>
                    <a:pt x="6824" y="3385"/>
                  </a:lnTo>
                  <a:lnTo>
                    <a:pt x="6824" y="3382"/>
                  </a:lnTo>
                  <a:lnTo>
                    <a:pt x="6825" y="3380"/>
                  </a:lnTo>
                  <a:lnTo>
                    <a:pt x="6825" y="3377"/>
                  </a:lnTo>
                  <a:lnTo>
                    <a:pt x="6825" y="3373"/>
                  </a:lnTo>
                  <a:lnTo>
                    <a:pt x="6825" y="2213"/>
                  </a:lnTo>
                  <a:lnTo>
                    <a:pt x="6825" y="2209"/>
                  </a:lnTo>
                  <a:lnTo>
                    <a:pt x="6825" y="2206"/>
                  </a:lnTo>
                  <a:lnTo>
                    <a:pt x="6824" y="2203"/>
                  </a:lnTo>
                  <a:lnTo>
                    <a:pt x="6824" y="2200"/>
                  </a:lnTo>
                  <a:lnTo>
                    <a:pt x="6824" y="2197"/>
                  </a:lnTo>
                  <a:lnTo>
                    <a:pt x="6823" y="2194"/>
                  </a:lnTo>
                  <a:lnTo>
                    <a:pt x="6822" y="2191"/>
                  </a:lnTo>
                  <a:lnTo>
                    <a:pt x="6821" y="2188"/>
                  </a:lnTo>
                  <a:lnTo>
                    <a:pt x="6820" y="2185"/>
                  </a:lnTo>
                  <a:lnTo>
                    <a:pt x="6819" y="2182"/>
                  </a:lnTo>
                  <a:lnTo>
                    <a:pt x="6818" y="2179"/>
                  </a:lnTo>
                  <a:lnTo>
                    <a:pt x="6817" y="2176"/>
                  </a:lnTo>
                  <a:lnTo>
                    <a:pt x="6815" y="2173"/>
                  </a:lnTo>
                  <a:lnTo>
                    <a:pt x="6814" y="2171"/>
                  </a:lnTo>
                  <a:lnTo>
                    <a:pt x="6813" y="2169"/>
                  </a:lnTo>
                  <a:lnTo>
                    <a:pt x="6811" y="2166"/>
                  </a:lnTo>
                  <a:lnTo>
                    <a:pt x="6809" y="2163"/>
                  </a:lnTo>
                  <a:lnTo>
                    <a:pt x="6807" y="2160"/>
                  </a:lnTo>
                  <a:lnTo>
                    <a:pt x="6805" y="2158"/>
                  </a:lnTo>
                  <a:lnTo>
                    <a:pt x="6803" y="2156"/>
                  </a:lnTo>
                  <a:lnTo>
                    <a:pt x="6801" y="2154"/>
                  </a:lnTo>
                  <a:lnTo>
                    <a:pt x="6799" y="2152"/>
                  </a:lnTo>
                  <a:lnTo>
                    <a:pt x="6796" y="2150"/>
                  </a:lnTo>
                  <a:lnTo>
                    <a:pt x="6794" y="2148"/>
                  </a:lnTo>
                  <a:lnTo>
                    <a:pt x="6792" y="2146"/>
                  </a:lnTo>
                  <a:lnTo>
                    <a:pt x="6789" y="2144"/>
                  </a:lnTo>
                  <a:lnTo>
                    <a:pt x="6787" y="2143"/>
                  </a:lnTo>
                  <a:lnTo>
                    <a:pt x="6783" y="2140"/>
                  </a:lnTo>
                  <a:lnTo>
                    <a:pt x="6779" y="2138"/>
                  </a:lnTo>
                  <a:lnTo>
                    <a:pt x="6777" y="2137"/>
                  </a:lnTo>
                  <a:lnTo>
                    <a:pt x="6774" y="2136"/>
                  </a:lnTo>
                  <a:lnTo>
                    <a:pt x="6772" y="2135"/>
                  </a:lnTo>
                  <a:lnTo>
                    <a:pt x="6769" y="2134"/>
                  </a:lnTo>
                  <a:lnTo>
                    <a:pt x="6766" y="2133"/>
                  </a:lnTo>
                  <a:lnTo>
                    <a:pt x="6763" y="2132"/>
                  </a:lnTo>
                  <a:lnTo>
                    <a:pt x="6760" y="2131"/>
                  </a:lnTo>
                  <a:lnTo>
                    <a:pt x="6757" y="2130"/>
                  </a:lnTo>
                  <a:lnTo>
                    <a:pt x="6754" y="2130"/>
                  </a:lnTo>
                  <a:lnTo>
                    <a:pt x="6751" y="2130"/>
                  </a:lnTo>
                  <a:lnTo>
                    <a:pt x="6749" y="2129"/>
                  </a:lnTo>
                  <a:close/>
                  <a:moveTo>
                    <a:pt x="6693" y="4955"/>
                  </a:moveTo>
                  <a:lnTo>
                    <a:pt x="6694" y="4966"/>
                  </a:lnTo>
                  <a:lnTo>
                    <a:pt x="6695" y="4977"/>
                  </a:lnTo>
                  <a:lnTo>
                    <a:pt x="6696" y="4989"/>
                  </a:lnTo>
                  <a:lnTo>
                    <a:pt x="6696" y="5000"/>
                  </a:lnTo>
                  <a:lnTo>
                    <a:pt x="6696" y="5011"/>
                  </a:lnTo>
                  <a:lnTo>
                    <a:pt x="6695" y="5023"/>
                  </a:lnTo>
                  <a:lnTo>
                    <a:pt x="6694" y="5034"/>
                  </a:lnTo>
                  <a:lnTo>
                    <a:pt x="6693" y="5045"/>
                  </a:lnTo>
                  <a:lnTo>
                    <a:pt x="6691" y="5056"/>
                  </a:lnTo>
                  <a:lnTo>
                    <a:pt x="6688" y="5067"/>
                  </a:lnTo>
                  <a:lnTo>
                    <a:pt x="6686" y="5078"/>
                  </a:lnTo>
                  <a:lnTo>
                    <a:pt x="6683" y="5089"/>
                  </a:lnTo>
                  <a:lnTo>
                    <a:pt x="6679" y="5100"/>
                  </a:lnTo>
                  <a:lnTo>
                    <a:pt x="6675" y="5110"/>
                  </a:lnTo>
                  <a:lnTo>
                    <a:pt x="6671" y="5121"/>
                  </a:lnTo>
                  <a:lnTo>
                    <a:pt x="6666" y="5131"/>
                  </a:lnTo>
                  <a:lnTo>
                    <a:pt x="6661" y="5141"/>
                  </a:lnTo>
                  <a:lnTo>
                    <a:pt x="6656" y="5151"/>
                  </a:lnTo>
                  <a:lnTo>
                    <a:pt x="6650" y="5161"/>
                  </a:lnTo>
                  <a:lnTo>
                    <a:pt x="6644" y="5170"/>
                  </a:lnTo>
                  <a:lnTo>
                    <a:pt x="6637" y="5179"/>
                  </a:lnTo>
                  <a:lnTo>
                    <a:pt x="6630" y="5188"/>
                  </a:lnTo>
                  <a:lnTo>
                    <a:pt x="6623" y="5197"/>
                  </a:lnTo>
                  <a:lnTo>
                    <a:pt x="6615" y="5205"/>
                  </a:lnTo>
                  <a:lnTo>
                    <a:pt x="6608" y="5214"/>
                  </a:lnTo>
                  <a:lnTo>
                    <a:pt x="6599" y="5221"/>
                  </a:lnTo>
                  <a:lnTo>
                    <a:pt x="6591" y="5229"/>
                  </a:lnTo>
                  <a:lnTo>
                    <a:pt x="6582" y="5236"/>
                  </a:lnTo>
                  <a:lnTo>
                    <a:pt x="6573" y="5243"/>
                  </a:lnTo>
                  <a:lnTo>
                    <a:pt x="6564" y="5250"/>
                  </a:lnTo>
                  <a:lnTo>
                    <a:pt x="6555" y="5256"/>
                  </a:lnTo>
                  <a:lnTo>
                    <a:pt x="6545" y="5262"/>
                  </a:lnTo>
                  <a:lnTo>
                    <a:pt x="6535" y="5267"/>
                  </a:lnTo>
                  <a:lnTo>
                    <a:pt x="6525" y="5272"/>
                  </a:lnTo>
                  <a:lnTo>
                    <a:pt x="6515" y="5277"/>
                  </a:lnTo>
                  <a:lnTo>
                    <a:pt x="6504" y="5281"/>
                  </a:lnTo>
                  <a:lnTo>
                    <a:pt x="6494" y="5285"/>
                  </a:lnTo>
                  <a:lnTo>
                    <a:pt x="6483" y="5289"/>
                  </a:lnTo>
                  <a:lnTo>
                    <a:pt x="6472" y="5292"/>
                  </a:lnTo>
                  <a:lnTo>
                    <a:pt x="6461" y="5294"/>
                  </a:lnTo>
                  <a:lnTo>
                    <a:pt x="6450" y="5297"/>
                  </a:lnTo>
                  <a:lnTo>
                    <a:pt x="6439" y="5299"/>
                  </a:lnTo>
                  <a:lnTo>
                    <a:pt x="6428" y="5300"/>
                  </a:lnTo>
                  <a:lnTo>
                    <a:pt x="6417" y="5301"/>
                  </a:lnTo>
                  <a:lnTo>
                    <a:pt x="6405" y="5302"/>
                  </a:lnTo>
                  <a:lnTo>
                    <a:pt x="6394" y="5302"/>
                  </a:lnTo>
                  <a:lnTo>
                    <a:pt x="6383" y="5302"/>
                  </a:lnTo>
                  <a:lnTo>
                    <a:pt x="6371" y="5301"/>
                  </a:lnTo>
                  <a:lnTo>
                    <a:pt x="6360" y="5300"/>
                  </a:lnTo>
                  <a:lnTo>
                    <a:pt x="6349" y="5299"/>
                  </a:lnTo>
                  <a:lnTo>
                    <a:pt x="6338" y="5297"/>
                  </a:lnTo>
                  <a:lnTo>
                    <a:pt x="6327" y="5294"/>
                  </a:lnTo>
                  <a:lnTo>
                    <a:pt x="6316" y="5292"/>
                  </a:lnTo>
                  <a:lnTo>
                    <a:pt x="6305" y="5289"/>
                  </a:lnTo>
                  <a:lnTo>
                    <a:pt x="6294" y="5285"/>
                  </a:lnTo>
                  <a:lnTo>
                    <a:pt x="6284" y="5281"/>
                  </a:lnTo>
                  <a:lnTo>
                    <a:pt x="6273" y="5277"/>
                  </a:lnTo>
                  <a:lnTo>
                    <a:pt x="6263" y="5272"/>
                  </a:lnTo>
                  <a:lnTo>
                    <a:pt x="6253" y="5267"/>
                  </a:lnTo>
                  <a:lnTo>
                    <a:pt x="6243" y="5262"/>
                  </a:lnTo>
                  <a:lnTo>
                    <a:pt x="6233" y="5256"/>
                  </a:lnTo>
                  <a:lnTo>
                    <a:pt x="6224" y="5250"/>
                  </a:lnTo>
                  <a:lnTo>
                    <a:pt x="6215" y="5243"/>
                  </a:lnTo>
                  <a:lnTo>
                    <a:pt x="6206" y="5236"/>
                  </a:lnTo>
                  <a:lnTo>
                    <a:pt x="6197" y="5229"/>
                  </a:lnTo>
                  <a:lnTo>
                    <a:pt x="6189" y="5221"/>
                  </a:lnTo>
                  <a:lnTo>
                    <a:pt x="6180" y="5214"/>
                  </a:lnTo>
                  <a:lnTo>
                    <a:pt x="6173" y="5205"/>
                  </a:lnTo>
                  <a:lnTo>
                    <a:pt x="6165" y="5197"/>
                  </a:lnTo>
                  <a:lnTo>
                    <a:pt x="6158" y="5188"/>
                  </a:lnTo>
                  <a:lnTo>
                    <a:pt x="6151" y="5179"/>
                  </a:lnTo>
                  <a:lnTo>
                    <a:pt x="6145" y="5170"/>
                  </a:lnTo>
                  <a:lnTo>
                    <a:pt x="6139" y="5161"/>
                  </a:lnTo>
                  <a:lnTo>
                    <a:pt x="6133" y="5151"/>
                  </a:lnTo>
                  <a:lnTo>
                    <a:pt x="6127" y="5141"/>
                  </a:lnTo>
                  <a:lnTo>
                    <a:pt x="6122" y="5131"/>
                  </a:lnTo>
                  <a:lnTo>
                    <a:pt x="6117" y="5121"/>
                  </a:lnTo>
                  <a:lnTo>
                    <a:pt x="6113" y="5110"/>
                  </a:lnTo>
                  <a:lnTo>
                    <a:pt x="6109" y="5100"/>
                  </a:lnTo>
                  <a:lnTo>
                    <a:pt x="6106" y="5089"/>
                  </a:lnTo>
                  <a:lnTo>
                    <a:pt x="6102" y="5078"/>
                  </a:lnTo>
                  <a:lnTo>
                    <a:pt x="6100" y="5067"/>
                  </a:lnTo>
                  <a:lnTo>
                    <a:pt x="6097" y="5056"/>
                  </a:lnTo>
                  <a:lnTo>
                    <a:pt x="6095" y="5045"/>
                  </a:lnTo>
                  <a:lnTo>
                    <a:pt x="6094" y="5034"/>
                  </a:lnTo>
                  <a:lnTo>
                    <a:pt x="6093" y="5023"/>
                  </a:lnTo>
                  <a:lnTo>
                    <a:pt x="6092" y="5011"/>
                  </a:lnTo>
                  <a:lnTo>
                    <a:pt x="6092" y="5000"/>
                  </a:lnTo>
                  <a:lnTo>
                    <a:pt x="6092" y="4989"/>
                  </a:lnTo>
                  <a:lnTo>
                    <a:pt x="6093" y="4977"/>
                  </a:lnTo>
                  <a:lnTo>
                    <a:pt x="6094" y="4966"/>
                  </a:lnTo>
                  <a:lnTo>
                    <a:pt x="6095" y="4955"/>
                  </a:lnTo>
                  <a:lnTo>
                    <a:pt x="6097" y="4944"/>
                  </a:lnTo>
                  <a:lnTo>
                    <a:pt x="6100" y="4933"/>
                  </a:lnTo>
                  <a:lnTo>
                    <a:pt x="6102" y="4922"/>
                  </a:lnTo>
                  <a:lnTo>
                    <a:pt x="6106" y="4911"/>
                  </a:lnTo>
                  <a:lnTo>
                    <a:pt x="6109" y="4900"/>
                  </a:lnTo>
                  <a:lnTo>
                    <a:pt x="6113" y="4890"/>
                  </a:lnTo>
                  <a:lnTo>
                    <a:pt x="6117" y="4879"/>
                  </a:lnTo>
                  <a:lnTo>
                    <a:pt x="6122" y="4869"/>
                  </a:lnTo>
                  <a:lnTo>
                    <a:pt x="6127" y="4859"/>
                  </a:lnTo>
                  <a:lnTo>
                    <a:pt x="6133" y="4849"/>
                  </a:lnTo>
                  <a:lnTo>
                    <a:pt x="6139" y="4839"/>
                  </a:lnTo>
                  <a:lnTo>
                    <a:pt x="6145" y="4830"/>
                  </a:lnTo>
                  <a:lnTo>
                    <a:pt x="6151" y="4821"/>
                  </a:lnTo>
                  <a:lnTo>
                    <a:pt x="6158" y="4812"/>
                  </a:lnTo>
                  <a:lnTo>
                    <a:pt x="6165" y="4803"/>
                  </a:lnTo>
                  <a:lnTo>
                    <a:pt x="6173" y="4795"/>
                  </a:lnTo>
                  <a:lnTo>
                    <a:pt x="6180" y="4786"/>
                  </a:lnTo>
                  <a:lnTo>
                    <a:pt x="6189" y="4779"/>
                  </a:lnTo>
                  <a:lnTo>
                    <a:pt x="6197" y="4771"/>
                  </a:lnTo>
                  <a:lnTo>
                    <a:pt x="6206" y="4764"/>
                  </a:lnTo>
                  <a:lnTo>
                    <a:pt x="6215" y="4757"/>
                  </a:lnTo>
                  <a:lnTo>
                    <a:pt x="6224" y="4750"/>
                  </a:lnTo>
                  <a:lnTo>
                    <a:pt x="6233" y="4744"/>
                  </a:lnTo>
                  <a:lnTo>
                    <a:pt x="6243" y="4738"/>
                  </a:lnTo>
                  <a:lnTo>
                    <a:pt x="6253" y="4733"/>
                  </a:lnTo>
                  <a:lnTo>
                    <a:pt x="6263" y="4728"/>
                  </a:lnTo>
                  <a:lnTo>
                    <a:pt x="6273" y="4723"/>
                  </a:lnTo>
                  <a:lnTo>
                    <a:pt x="6284" y="4719"/>
                  </a:lnTo>
                  <a:lnTo>
                    <a:pt x="6294" y="4715"/>
                  </a:lnTo>
                  <a:lnTo>
                    <a:pt x="6305" y="4711"/>
                  </a:lnTo>
                  <a:lnTo>
                    <a:pt x="6316" y="4708"/>
                  </a:lnTo>
                  <a:lnTo>
                    <a:pt x="6327" y="4706"/>
                  </a:lnTo>
                  <a:lnTo>
                    <a:pt x="6338" y="4703"/>
                  </a:lnTo>
                  <a:lnTo>
                    <a:pt x="6349" y="4701"/>
                  </a:lnTo>
                  <a:lnTo>
                    <a:pt x="6360" y="4700"/>
                  </a:lnTo>
                  <a:lnTo>
                    <a:pt x="6371" y="4699"/>
                  </a:lnTo>
                  <a:lnTo>
                    <a:pt x="6383" y="4698"/>
                  </a:lnTo>
                  <a:lnTo>
                    <a:pt x="6394" y="4698"/>
                  </a:lnTo>
                  <a:lnTo>
                    <a:pt x="6405" y="4698"/>
                  </a:lnTo>
                  <a:lnTo>
                    <a:pt x="6417" y="4699"/>
                  </a:lnTo>
                  <a:lnTo>
                    <a:pt x="6428" y="4700"/>
                  </a:lnTo>
                  <a:lnTo>
                    <a:pt x="6439" y="4701"/>
                  </a:lnTo>
                  <a:lnTo>
                    <a:pt x="6450" y="4703"/>
                  </a:lnTo>
                  <a:lnTo>
                    <a:pt x="6461" y="4706"/>
                  </a:lnTo>
                  <a:lnTo>
                    <a:pt x="6472" y="4708"/>
                  </a:lnTo>
                  <a:lnTo>
                    <a:pt x="6483" y="4711"/>
                  </a:lnTo>
                  <a:lnTo>
                    <a:pt x="6494" y="4715"/>
                  </a:lnTo>
                  <a:lnTo>
                    <a:pt x="6504" y="4719"/>
                  </a:lnTo>
                  <a:lnTo>
                    <a:pt x="6515" y="4723"/>
                  </a:lnTo>
                  <a:lnTo>
                    <a:pt x="6525" y="4728"/>
                  </a:lnTo>
                  <a:lnTo>
                    <a:pt x="6535" y="4733"/>
                  </a:lnTo>
                  <a:lnTo>
                    <a:pt x="6545" y="4738"/>
                  </a:lnTo>
                  <a:lnTo>
                    <a:pt x="6555" y="4744"/>
                  </a:lnTo>
                  <a:lnTo>
                    <a:pt x="6564" y="4750"/>
                  </a:lnTo>
                  <a:lnTo>
                    <a:pt x="6573" y="4757"/>
                  </a:lnTo>
                  <a:lnTo>
                    <a:pt x="6582" y="4764"/>
                  </a:lnTo>
                  <a:lnTo>
                    <a:pt x="6591" y="4771"/>
                  </a:lnTo>
                  <a:lnTo>
                    <a:pt x="6599" y="4779"/>
                  </a:lnTo>
                  <a:lnTo>
                    <a:pt x="6608" y="4786"/>
                  </a:lnTo>
                  <a:lnTo>
                    <a:pt x="6615" y="4795"/>
                  </a:lnTo>
                  <a:lnTo>
                    <a:pt x="6623" y="4803"/>
                  </a:lnTo>
                  <a:lnTo>
                    <a:pt x="6630" y="4812"/>
                  </a:lnTo>
                  <a:lnTo>
                    <a:pt x="6637" y="4821"/>
                  </a:lnTo>
                  <a:lnTo>
                    <a:pt x="6644" y="4830"/>
                  </a:lnTo>
                  <a:lnTo>
                    <a:pt x="6650" y="4839"/>
                  </a:lnTo>
                  <a:lnTo>
                    <a:pt x="6656" y="4849"/>
                  </a:lnTo>
                  <a:lnTo>
                    <a:pt x="6661" y="4859"/>
                  </a:lnTo>
                  <a:lnTo>
                    <a:pt x="6666" y="4869"/>
                  </a:lnTo>
                  <a:lnTo>
                    <a:pt x="6671" y="4879"/>
                  </a:lnTo>
                  <a:lnTo>
                    <a:pt x="6675" y="4890"/>
                  </a:lnTo>
                  <a:lnTo>
                    <a:pt x="6679" y="4900"/>
                  </a:lnTo>
                  <a:lnTo>
                    <a:pt x="6683" y="4911"/>
                  </a:lnTo>
                  <a:lnTo>
                    <a:pt x="6686" y="4922"/>
                  </a:lnTo>
                  <a:lnTo>
                    <a:pt x="6688" y="4933"/>
                  </a:lnTo>
                  <a:lnTo>
                    <a:pt x="6691" y="4944"/>
                  </a:lnTo>
                  <a:lnTo>
                    <a:pt x="6693" y="4955"/>
                  </a:lnTo>
                  <a:close/>
                  <a:moveTo>
                    <a:pt x="6693" y="7743"/>
                  </a:moveTo>
                  <a:lnTo>
                    <a:pt x="6694" y="7754"/>
                  </a:lnTo>
                  <a:lnTo>
                    <a:pt x="6695" y="7765"/>
                  </a:lnTo>
                  <a:lnTo>
                    <a:pt x="6696" y="7777"/>
                  </a:lnTo>
                  <a:lnTo>
                    <a:pt x="6696" y="7788"/>
                  </a:lnTo>
                  <a:lnTo>
                    <a:pt x="6696" y="7799"/>
                  </a:lnTo>
                  <a:lnTo>
                    <a:pt x="6695" y="7811"/>
                  </a:lnTo>
                  <a:lnTo>
                    <a:pt x="6694" y="7822"/>
                  </a:lnTo>
                  <a:lnTo>
                    <a:pt x="6693" y="7833"/>
                  </a:lnTo>
                  <a:lnTo>
                    <a:pt x="6691" y="7844"/>
                  </a:lnTo>
                  <a:lnTo>
                    <a:pt x="6688" y="7855"/>
                  </a:lnTo>
                  <a:lnTo>
                    <a:pt x="6686" y="7866"/>
                  </a:lnTo>
                  <a:lnTo>
                    <a:pt x="6683" y="7877"/>
                  </a:lnTo>
                  <a:lnTo>
                    <a:pt x="6679" y="7888"/>
                  </a:lnTo>
                  <a:lnTo>
                    <a:pt x="6675" y="7898"/>
                  </a:lnTo>
                  <a:lnTo>
                    <a:pt x="6671" y="7909"/>
                  </a:lnTo>
                  <a:lnTo>
                    <a:pt x="6666" y="7919"/>
                  </a:lnTo>
                  <a:lnTo>
                    <a:pt x="6661" y="7929"/>
                  </a:lnTo>
                  <a:lnTo>
                    <a:pt x="6656" y="7939"/>
                  </a:lnTo>
                  <a:lnTo>
                    <a:pt x="6650" y="7949"/>
                  </a:lnTo>
                  <a:lnTo>
                    <a:pt x="6644" y="7958"/>
                  </a:lnTo>
                  <a:lnTo>
                    <a:pt x="6637" y="7967"/>
                  </a:lnTo>
                  <a:lnTo>
                    <a:pt x="6630" y="7976"/>
                  </a:lnTo>
                  <a:lnTo>
                    <a:pt x="6623" y="7985"/>
                  </a:lnTo>
                  <a:lnTo>
                    <a:pt x="6615" y="7993"/>
                  </a:lnTo>
                  <a:lnTo>
                    <a:pt x="6608" y="8002"/>
                  </a:lnTo>
                  <a:lnTo>
                    <a:pt x="6599" y="8009"/>
                  </a:lnTo>
                  <a:lnTo>
                    <a:pt x="6591" y="8017"/>
                  </a:lnTo>
                  <a:lnTo>
                    <a:pt x="6582" y="8024"/>
                  </a:lnTo>
                  <a:lnTo>
                    <a:pt x="6573" y="8031"/>
                  </a:lnTo>
                  <a:lnTo>
                    <a:pt x="6564" y="8038"/>
                  </a:lnTo>
                  <a:lnTo>
                    <a:pt x="6555" y="8044"/>
                  </a:lnTo>
                  <a:lnTo>
                    <a:pt x="6545" y="8050"/>
                  </a:lnTo>
                  <a:lnTo>
                    <a:pt x="6535" y="8055"/>
                  </a:lnTo>
                  <a:lnTo>
                    <a:pt x="6525" y="8060"/>
                  </a:lnTo>
                  <a:lnTo>
                    <a:pt x="6515" y="8065"/>
                  </a:lnTo>
                  <a:lnTo>
                    <a:pt x="6504" y="8069"/>
                  </a:lnTo>
                  <a:lnTo>
                    <a:pt x="6494" y="8073"/>
                  </a:lnTo>
                  <a:lnTo>
                    <a:pt x="6483" y="8077"/>
                  </a:lnTo>
                  <a:lnTo>
                    <a:pt x="6472" y="8080"/>
                  </a:lnTo>
                  <a:lnTo>
                    <a:pt x="6461" y="8082"/>
                  </a:lnTo>
                  <a:lnTo>
                    <a:pt x="6450" y="8085"/>
                  </a:lnTo>
                  <a:lnTo>
                    <a:pt x="6439" y="8087"/>
                  </a:lnTo>
                  <a:lnTo>
                    <a:pt x="6428" y="8088"/>
                  </a:lnTo>
                  <a:lnTo>
                    <a:pt x="6417" y="8089"/>
                  </a:lnTo>
                  <a:lnTo>
                    <a:pt x="6405" y="8090"/>
                  </a:lnTo>
                  <a:lnTo>
                    <a:pt x="6394" y="8090"/>
                  </a:lnTo>
                  <a:lnTo>
                    <a:pt x="6383" y="8090"/>
                  </a:lnTo>
                  <a:lnTo>
                    <a:pt x="6371" y="8089"/>
                  </a:lnTo>
                  <a:lnTo>
                    <a:pt x="6360" y="8088"/>
                  </a:lnTo>
                  <a:lnTo>
                    <a:pt x="6349" y="8087"/>
                  </a:lnTo>
                  <a:lnTo>
                    <a:pt x="6338" y="8085"/>
                  </a:lnTo>
                  <a:lnTo>
                    <a:pt x="6327" y="8082"/>
                  </a:lnTo>
                  <a:lnTo>
                    <a:pt x="6316" y="8080"/>
                  </a:lnTo>
                  <a:lnTo>
                    <a:pt x="6305" y="8077"/>
                  </a:lnTo>
                  <a:lnTo>
                    <a:pt x="6294" y="8073"/>
                  </a:lnTo>
                  <a:lnTo>
                    <a:pt x="6284" y="8069"/>
                  </a:lnTo>
                  <a:lnTo>
                    <a:pt x="6273" y="8065"/>
                  </a:lnTo>
                  <a:lnTo>
                    <a:pt x="6263" y="8060"/>
                  </a:lnTo>
                  <a:lnTo>
                    <a:pt x="6253" y="8055"/>
                  </a:lnTo>
                  <a:lnTo>
                    <a:pt x="6243" y="8050"/>
                  </a:lnTo>
                  <a:lnTo>
                    <a:pt x="6233" y="8044"/>
                  </a:lnTo>
                  <a:lnTo>
                    <a:pt x="6224" y="8038"/>
                  </a:lnTo>
                  <a:lnTo>
                    <a:pt x="6215" y="8031"/>
                  </a:lnTo>
                  <a:lnTo>
                    <a:pt x="6206" y="8024"/>
                  </a:lnTo>
                  <a:lnTo>
                    <a:pt x="6197" y="8017"/>
                  </a:lnTo>
                  <a:lnTo>
                    <a:pt x="6189" y="8009"/>
                  </a:lnTo>
                  <a:lnTo>
                    <a:pt x="6180" y="8002"/>
                  </a:lnTo>
                  <a:lnTo>
                    <a:pt x="6173" y="7993"/>
                  </a:lnTo>
                  <a:lnTo>
                    <a:pt x="6165" y="7985"/>
                  </a:lnTo>
                  <a:lnTo>
                    <a:pt x="6158" y="7976"/>
                  </a:lnTo>
                  <a:lnTo>
                    <a:pt x="6151" y="7967"/>
                  </a:lnTo>
                  <a:lnTo>
                    <a:pt x="6145" y="7958"/>
                  </a:lnTo>
                  <a:lnTo>
                    <a:pt x="6139" y="7949"/>
                  </a:lnTo>
                  <a:lnTo>
                    <a:pt x="6133" y="7939"/>
                  </a:lnTo>
                  <a:lnTo>
                    <a:pt x="6127" y="7929"/>
                  </a:lnTo>
                  <a:lnTo>
                    <a:pt x="6122" y="7919"/>
                  </a:lnTo>
                  <a:lnTo>
                    <a:pt x="6117" y="7909"/>
                  </a:lnTo>
                  <a:lnTo>
                    <a:pt x="6113" y="7898"/>
                  </a:lnTo>
                  <a:lnTo>
                    <a:pt x="6109" y="7888"/>
                  </a:lnTo>
                  <a:lnTo>
                    <a:pt x="6106" y="7877"/>
                  </a:lnTo>
                  <a:lnTo>
                    <a:pt x="6102" y="7866"/>
                  </a:lnTo>
                  <a:lnTo>
                    <a:pt x="6100" y="7855"/>
                  </a:lnTo>
                  <a:lnTo>
                    <a:pt x="6097" y="7844"/>
                  </a:lnTo>
                  <a:lnTo>
                    <a:pt x="6095" y="7833"/>
                  </a:lnTo>
                  <a:lnTo>
                    <a:pt x="6094" y="7822"/>
                  </a:lnTo>
                  <a:lnTo>
                    <a:pt x="6093" y="7811"/>
                  </a:lnTo>
                  <a:lnTo>
                    <a:pt x="6092" y="7799"/>
                  </a:lnTo>
                  <a:lnTo>
                    <a:pt x="6092" y="7788"/>
                  </a:lnTo>
                  <a:lnTo>
                    <a:pt x="6092" y="7777"/>
                  </a:lnTo>
                  <a:lnTo>
                    <a:pt x="6093" y="7765"/>
                  </a:lnTo>
                  <a:lnTo>
                    <a:pt x="6094" y="7754"/>
                  </a:lnTo>
                  <a:lnTo>
                    <a:pt x="6095" y="7743"/>
                  </a:lnTo>
                  <a:lnTo>
                    <a:pt x="6097" y="7732"/>
                  </a:lnTo>
                  <a:lnTo>
                    <a:pt x="6100" y="7721"/>
                  </a:lnTo>
                  <a:lnTo>
                    <a:pt x="6102" y="7710"/>
                  </a:lnTo>
                  <a:lnTo>
                    <a:pt x="6106" y="7699"/>
                  </a:lnTo>
                  <a:lnTo>
                    <a:pt x="6109" y="7688"/>
                  </a:lnTo>
                  <a:lnTo>
                    <a:pt x="6113" y="7678"/>
                  </a:lnTo>
                  <a:lnTo>
                    <a:pt x="6117" y="7667"/>
                  </a:lnTo>
                  <a:lnTo>
                    <a:pt x="6122" y="7657"/>
                  </a:lnTo>
                  <a:lnTo>
                    <a:pt x="6127" y="7647"/>
                  </a:lnTo>
                  <a:lnTo>
                    <a:pt x="6133" y="7637"/>
                  </a:lnTo>
                  <a:lnTo>
                    <a:pt x="6139" y="7627"/>
                  </a:lnTo>
                  <a:lnTo>
                    <a:pt x="6145" y="7618"/>
                  </a:lnTo>
                  <a:lnTo>
                    <a:pt x="6151" y="7609"/>
                  </a:lnTo>
                  <a:lnTo>
                    <a:pt x="6158" y="7600"/>
                  </a:lnTo>
                  <a:lnTo>
                    <a:pt x="6165" y="7591"/>
                  </a:lnTo>
                  <a:lnTo>
                    <a:pt x="6173" y="7583"/>
                  </a:lnTo>
                  <a:lnTo>
                    <a:pt x="6180" y="7574"/>
                  </a:lnTo>
                  <a:lnTo>
                    <a:pt x="6189" y="7567"/>
                  </a:lnTo>
                  <a:lnTo>
                    <a:pt x="6197" y="7559"/>
                  </a:lnTo>
                  <a:lnTo>
                    <a:pt x="6206" y="7552"/>
                  </a:lnTo>
                  <a:lnTo>
                    <a:pt x="6215" y="7545"/>
                  </a:lnTo>
                  <a:lnTo>
                    <a:pt x="6224" y="7539"/>
                  </a:lnTo>
                  <a:lnTo>
                    <a:pt x="6233" y="7533"/>
                  </a:lnTo>
                  <a:lnTo>
                    <a:pt x="6243" y="7527"/>
                  </a:lnTo>
                  <a:lnTo>
                    <a:pt x="6253" y="7521"/>
                  </a:lnTo>
                  <a:lnTo>
                    <a:pt x="6263" y="7516"/>
                  </a:lnTo>
                  <a:lnTo>
                    <a:pt x="6273" y="7511"/>
                  </a:lnTo>
                  <a:lnTo>
                    <a:pt x="6284" y="7507"/>
                  </a:lnTo>
                  <a:lnTo>
                    <a:pt x="6294" y="7503"/>
                  </a:lnTo>
                  <a:lnTo>
                    <a:pt x="6305" y="7500"/>
                  </a:lnTo>
                  <a:lnTo>
                    <a:pt x="6316" y="7496"/>
                  </a:lnTo>
                  <a:lnTo>
                    <a:pt x="6327" y="7494"/>
                  </a:lnTo>
                  <a:lnTo>
                    <a:pt x="6338" y="7491"/>
                  </a:lnTo>
                  <a:lnTo>
                    <a:pt x="6349" y="7489"/>
                  </a:lnTo>
                  <a:lnTo>
                    <a:pt x="6360" y="7488"/>
                  </a:lnTo>
                  <a:lnTo>
                    <a:pt x="6371" y="7487"/>
                  </a:lnTo>
                  <a:lnTo>
                    <a:pt x="6383" y="7486"/>
                  </a:lnTo>
                  <a:lnTo>
                    <a:pt x="6394" y="7486"/>
                  </a:lnTo>
                  <a:lnTo>
                    <a:pt x="6405" y="7486"/>
                  </a:lnTo>
                  <a:lnTo>
                    <a:pt x="6417" y="7487"/>
                  </a:lnTo>
                  <a:lnTo>
                    <a:pt x="6428" y="7488"/>
                  </a:lnTo>
                  <a:lnTo>
                    <a:pt x="6439" y="7489"/>
                  </a:lnTo>
                  <a:lnTo>
                    <a:pt x="6450" y="7491"/>
                  </a:lnTo>
                  <a:lnTo>
                    <a:pt x="6461" y="7494"/>
                  </a:lnTo>
                  <a:lnTo>
                    <a:pt x="6472" y="7496"/>
                  </a:lnTo>
                  <a:lnTo>
                    <a:pt x="6483" y="7500"/>
                  </a:lnTo>
                  <a:lnTo>
                    <a:pt x="6494" y="7503"/>
                  </a:lnTo>
                  <a:lnTo>
                    <a:pt x="6504" y="7507"/>
                  </a:lnTo>
                  <a:lnTo>
                    <a:pt x="6515" y="7511"/>
                  </a:lnTo>
                  <a:lnTo>
                    <a:pt x="6525" y="7516"/>
                  </a:lnTo>
                  <a:lnTo>
                    <a:pt x="6535" y="7521"/>
                  </a:lnTo>
                  <a:lnTo>
                    <a:pt x="6545" y="7527"/>
                  </a:lnTo>
                  <a:lnTo>
                    <a:pt x="6555" y="7533"/>
                  </a:lnTo>
                  <a:lnTo>
                    <a:pt x="6564" y="7539"/>
                  </a:lnTo>
                  <a:lnTo>
                    <a:pt x="6573" y="7545"/>
                  </a:lnTo>
                  <a:lnTo>
                    <a:pt x="6582" y="7552"/>
                  </a:lnTo>
                  <a:lnTo>
                    <a:pt x="6591" y="7559"/>
                  </a:lnTo>
                  <a:lnTo>
                    <a:pt x="6599" y="7567"/>
                  </a:lnTo>
                  <a:lnTo>
                    <a:pt x="6608" y="7574"/>
                  </a:lnTo>
                  <a:lnTo>
                    <a:pt x="6615" y="7583"/>
                  </a:lnTo>
                  <a:lnTo>
                    <a:pt x="6623" y="7591"/>
                  </a:lnTo>
                  <a:lnTo>
                    <a:pt x="6630" y="7600"/>
                  </a:lnTo>
                  <a:lnTo>
                    <a:pt x="6637" y="7609"/>
                  </a:lnTo>
                  <a:lnTo>
                    <a:pt x="6644" y="7618"/>
                  </a:lnTo>
                  <a:lnTo>
                    <a:pt x="6650" y="7627"/>
                  </a:lnTo>
                  <a:lnTo>
                    <a:pt x="6656" y="7637"/>
                  </a:lnTo>
                  <a:lnTo>
                    <a:pt x="6661" y="7647"/>
                  </a:lnTo>
                  <a:lnTo>
                    <a:pt x="6666" y="7657"/>
                  </a:lnTo>
                  <a:lnTo>
                    <a:pt x="6671" y="7667"/>
                  </a:lnTo>
                  <a:lnTo>
                    <a:pt x="6675" y="7678"/>
                  </a:lnTo>
                  <a:lnTo>
                    <a:pt x="6679" y="7688"/>
                  </a:lnTo>
                  <a:lnTo>
                    <a:pt x="6683" y="7699"/>
                  </a:lnTo>
                  <a:lnTo>
                    <a:pt x="6686" y="7710"/>
                  </a:lnTo>
                  <a:lnTo>
                    <a:pt x="6688" y="7721"/>
                  </a:lnTo>
                  <a:lnTo>
                    <a:pt x="6691" y="7732"/>
                  </a:lnTo>
                  <a:lnTo>
                    <a:pt x="6693" y="7743"/>
                  </a:lnTo>
                  <a:close/>
                  <a:moveTo>
                    <a:pt x="6694" y="6360"/>
                  </a:moveTo>
                  <a:lnTo>
                    <a:pt x="6695" y="6371"/>
                  </a:lnTo>
                  <a:lnTo>
                    <a:pt x="6696" y="6383"/>
                  </a:lnTo>
                  <a:lnTo>
                    <a:pt x="6696" y="6394"/>
                  </a:lnTo>
                  <a:lnTo>
                    <a:pt x="6696" y="6405"/>
                  </a:lnTo>
                  <a:lnTo>
                    <a:pt x="6695" y="6417"/>
                  </a:lnTo>
                  <a:lnTo>
                    <a:pt x="6694" y="6428"/>
                  </a:lnTo>
                  <a:lnTo>
                    <a:pt x="6693" y="6439"/>
                  </a:lnTo>
                  <a:lnTo>
                    <a:pt x="6691" y="6450"/>
                  </a:lnTo>
                  <a:lnTo>
                    <a:pt x="6688" y="6461"/>
                  </a:lnTo>
                  <a:lnTo>
                    <a:pt x="6686" y="6472"/>
                  </a:lnTo>
                  <a:lnTo>
                    <a:pt x="6683" y="6483"/>
                  </a:lnTo>
                  <a:lnTo>
                    <a:pt x="6679" y="6494"/>
                  </a:lnTo>
                  <a:lnTo>
                    <a:pt x="6675" y="6504"/>
                  </a:lnTo>
                  <a:lnTo>
                    <a:pt x="6671" y="6515"/>
                  </a:lnTo>
                  <a:lnTo>
                    <a:pt x="6666" y="6525"/>
                  </a:lnTo>
                  <a:lnTo>
                    <a:pt x="6661" y="6535"/>
                  </a:lnTo>
                  <a:lnTo>
                    <a:pt x="6656" y="6545"/>
                  </a:lnTo>
                  <a:lnTo>
                    <a:pt x="6650" y="6555"/>
                  </a:lnTo>
                  <a:lnTo>
                    <a:pt x="6644" y="6564"/>
                  </a:lnTo>
                  <a:lnTo>
                    <a:pt x="6637" y="6573"/>
                  </a:lnTo>
                  <a:lnTo>
                    <a:pt x="6630" y="6582"/>
                  </a:lnTo>
                  <a:lnTo>
                    <a:pt x="6623" y="6591"/>
                  </a:lnTo>
                  <a:lnTo>
                    <a:pt x="6615" y="6599"/>
                  </a:lnTo>
                  <a:lnTo>
                    <a:pt x="6608" y="6608"/>
                  </a:lnTo>
                  <a:lnTo>
                    <a:pt x="6599" y="6615"/>
                  </a:lnTo>
                  <a:lnTo>
                    <a:pt x="6591" y="6623"/>
                  </a:lnTo>
                  <a:lnTo>
                    <a:pt x="6582" y="6630"/>
                  </a:lnTo>
                  <a:lnTo>
                    <a:pt x="6573" y="6637"/>
                  </a:lnTo>
                  <a:lnTo>
                    <a:pt x="6564" y="6644"/>
                  </a:lnTo>
                  <a:lnTo>
                    <a:pt x="6555" y="6650"/>
                  </a:lnTo>
                  <a:lnTo>
                    <a:pt x="6545" y="6656"/>
                  </a:lnTo>
                  <a:lnTo>
                    <a:pt x="6535" y="6661"/>
                  </a:lnTo>
                  <a:lnTo>
                    <a:pt x="6525" y="6666"/>
                  </a:lnTo>
                  <a:lnTo>
                    <a:pt x="6515" y="6671"/>
                  </a:lnTo>
                  <a:lnTo>
                    <a:pt x="6504" y="6675"/>
                  </a:lnTo>
                  <a:lnTo>
                    <a:pt x="6494" y="6679"/>
                  </a:lnTo>
                  <a:lnTo>
                    <a:pt x="6483" y="6683"/>
                  </a:lnTo>
                  <a:lnTo>
                    <a:pt x="6472" y="6686"/>
                  </a:lnTo>
                  <a:lnTo>
                    <a:pt x="6461" y="6688"/>
                  </a:lnTo>
                  <a:lnTo>
                    <a:pt x="6450" y="6691"/>
                  </a:lnTo>
                  <a:lnTo>
                    <a:pt x="6439" y="6693"/>
                  </a:lnTo>
                  <a:lnTo>
                    <a:pt x="6428" y="6694"/>
                  </a:lnTo>
                  <a:lnTo>
                    <a:pt x="6417" y="6695"/>
                  </a:lnTo>
                  <a:lnTo>
                    <a:pt x="6405" y="6696"/>
                  </a:lnTo>
                  <a:lnTo>
                    <a:pt x="6394" y="6696"/>
                  </a:lnTo>
                  <a:lnTo>
                    <a:pt x="6383" y="6696"/>
                  </a:lnTo>
                  <a:lnTo>
                    <a:pt x="6371" y="6695"/>
                  </a:lnTo>
                  <a:lnTo>
                    <a:pt x="6360" y="6694"/>
                  </a:lnTo>
                  <a:lnTo>
                    <a:pt x="6349" y="6693"/>
                  </a:lnTo>
                  <a:lnTo>
                    <a:pt x="6338" y="6691"/>
                  </a:lnTo>
                  <a:lnTo>
                    <a:pt x="6327" y="6688"/>
                  </a:lnTo>
                  <a:lnTo>
                    <a:pt x="6316" y="6686"/>
                  </a:lnTo>
                  <a:lnTo>
                    <a:pt x="6305" y="6683"/>
                  </a:lnTo>
                  <a:lnTo>
                    <a:pt x="6294" y="6679"/>
                  </a:lnTo>
                  <a:lnTo>
                    <a:pt x="6284" y="6675"/>
                  </a:lnTo>
                  <a:lnTo>
                    <a:pt x="6273" y="6671"/>
                  </a:lnTo>
                  <a:lnTo>
                    <a:pt x="6263" y="6666"/>
                  </a:lnTo>
                  <a:lnTo>
                    <a:pt x="6253" y="6661"/>
                  </a:lnTo>
                  <a:lnTo>
                    <a:pt x="6243" y="6656"/>
                  </a:lnTo>
                  <a:lnTo>
                    <a:pt x="6233" y="6650"/>
                  </a:lnTo>
                  <a:lnTo>
                    <a:pt x="6224" y="6644"/>
                  </a:lnTo>
                  <a:lnTo>
                    <a:pt x="6215" y="6637"/>
                  </a:lnTo>
                  <a:lnTo>
                    <a:pt x="6206" y="6630"/>
                  </a:lnTo>
                  <a:lnTo>
                    <a:pt x="6197" y="6623"/>
                  </a:lnTo>
                  <a:lnTo>
                    <a:pt x="6189" y="6615"/>
                  </a:lnTo>
                  <a:lnTo>
                    <a:pt x="6180" y="6608"/>
                  </a:lnTo>
                  <a:lnTo>
                    <a:pt x="6173" y="6599"/>
                  </a:lnTo>
                  <a:lnTo>
                    <a:pt x="6165" y="6591"/>
                  </a:lnTo>
                  <a:lnTo>
                    <a:pt x="6158" y="6582"/>
                  </a:lnTo>
                  <a:lnTo>
                    <a:pt x="6151" y="6573"/>
                  </a:lnTo>
                  <a:lnTo>
                    <a:pt x="6145" y="6564"/>
                  </a:lnTo>
                  <a:lnTo>
                    <a:pt x="6139" y="6555"/>
                  </a:lnTo>
                  <a:lnTo>
                    <a:pt x="6133" y="6545"/>
                  </a:lnTo>
                  <a:lnTo>
                    <a:pt x="6127" y="6535"/>
                  </a:lnTo>
                  <a:lnTo>
                    <a:pt x="6122" y="6525"/>
                  </a:lnTo>
                  <a:lnTo>
                    <a:pt x="6117" y="6515"/>
                  </a:lnTo>
                  <a:lnTo>
                    <a:pt x="6113" y="6504"/>
                  </a:lnTo>
                  <a:lnTo>
                    <a:pt x="6109" y="6494"/>
                  </a:lnTo>
                  <a:lnTo>
                    <a:pt x="6106" y="6483"/>
                  </a:lnTo>
                  <a:lnTo>
                    <a:pt x="6102" y="6472"/>
                  </a:lnTo>
                  <a:lnTo>
                    <a:pt x="6100" y="6461"/>
                  </a:lnTo>
                  <a:lnTo>
                    <a:pt x="6097" y="6450"/>
                  </a:lnTo>
                  <a:lnTo>
                    <a:pt x="6095" y="6439"/>
                  </a:lnTo>
                  <a:lnTo>
                    <a:pt x="6094" y="6428"/>
                  </a:lnTo>
                  <a:lnTo>
                    <a:pt x="6093" y="6417"/>
                  </a:lnTo>
                  <a:lnTo>
                    <a:pt x="6092" y="6405"/>
                  </a:lnTo>
                  <a:lnTo>
                    <a:pt x="6092" y="6394"/>
                  </a:lnTo>
                  <a:lnTo>
                    <a:pt x="6092" y="6383"/>
                  </a:lnTo>
                  <a:lnTo>
                    <a:pt x="6093" y="6371"/>
                  </a:lnTo>
                  <a:lnTo>
                    <a:pt x="6094" y="6360"/>
                  </a:lnTo>
                  <a:lnTo>
                    <a:pt x="6095" y="6349"/>
                  </a:lnTo>
                  <a:lnTo>
                    <a:pt x="6097" y="6338"/>
                  </a:lnTo>
                  <a:lnTo>
                    <a:pt x="6100" y="6327"/>
                  </a:lnTo>
                  <a:lnTo>
                    <a:pt x="6102" y="6316"/>
                  </a:lnTo>
                  <a:lnTo>
                    <a:pt x="6106" y="6305"/>
                  </a:lnTo>
                  <a:lnTo>
                    <a:pt x="6109" y="6294"/>
                  </a:lnTo>
                  <a:lnTo>
                    <a:pt x="6113" y="6284"/>
                  </a:lnTo>
                  <a:lnTo>
                    <a:pt x="6117" y="6273"/>
                  </a:lnTo>
                  <a:lnTo>
                    <a:pt x="6122" y="6263"/>
                  </a:lnTo>
                  <a:lnTo>
                    <a:pt x="6127" y="6253"/>
                  </a:lnTo>
                  <a:lnTo>
                    <a:pt x="6133" y="6243"/>
                  </a:lnTo>
                  <a:lnTo>
                    <a:pt x="6139" y="6233"/>
                  </a:lnTo>
                  <a:lnTo>
                    <a:pt x="6145" y="6224"/>
                  </a:lnTo>
                  <a:lnTo>
                    <a:pt x="6151" y="6215"/>
                  </a:lnTo>
                  <a:lnTo>
                    <a:pt x="6158" y="6206"/>
                  </a:lnTo>
                  <a:lnTo>
                    <a:pt x="6165" y="6197"/>
                  </a:lnTo>
                  <a:lnTo>
                    <a:pt x="6173" y="6189"/>
                  </a:lnTo>
                  <a:lnTo>
                    <a:pt x="6180" y="6180"/>
                  </a:lnTo>
                  <a:lnTo>
                    <a:pt x="6189" y="6173"/>
                  </a:lnTo>
                  <a:lnTo>
                    <a:pt x="6197" y="6165"/>
                  </a:lnTo>
                  <a:lnTo>
                    <a:pt x="6206" y="6158"/>
                  </a:lnTo>
                  <a:lnTo>
                    <a:pt x="6215" y="6151"/>
                  </a:lnTo>
                  <a:lnTo>
                    <a:pt x="6224" y="6145"/>
                  </a:lnTo>
                  <a:lnTo>
                    <a:pt x="6233" y="6139"/>
                  </a:lnTo>
                  <a:lnTo>
                    <a:pt x="6243" y="6133"/>
                  </a:lnTo>
                  <a:lnTo>
                    <a:pt x="6253" y="6127"/>
                  </a:lnTo>
                  <a:lnTo>
                    <a:pt x="6263" y="6122"/>
                  </a:lnTo>
                  <a:lnTo>
                    <a:pt x="6273" y="6117"/>
                  </a:lnTo>
                  <a:lnTo>
                    <a:pt x="6284" y="6113"/>
                  </a:lnTo>
                  <a:lnTo>
                    <a:pt x="6294" y="6109"/>
                  </a:lnTo>
                  <a:lnTo>
                    <a:pt x="6305" y="6106"/>
                  </a:lnTo>
                  <a:lnTo>
                    <a:pt x="6316" y="6102"/>
                  </a:lnTo>
                  <a:lnTo>
                    <a:pt x="6327" y="6100"/>
                  </a:lnTo>
                  <a:lnTo>
                    <a:pt x="6338" y="6097"/>
                  </a:lnTo>
                  <a:lnTo>
                    <a:pt x="6349" y="6095"/>
                  </a:lnTo>
                  <a:lnTo>
                    <a:pt x="6360" y="6094"/>
                  </a:lnTo>
                  <a:lnTo>
                    <a:pt x="6371" y="6093"/>
                  </a:lnTo>
                  <a:lnTo>
                    <a:pt x="6383" y="6092"/>
                  </a:lnTo>
                  <a:lnTo>
                    <a:pt x="6394" y="6092"/>
                  </a:lnTo>
                  <a:lnTo>
                    <a:pt x="6405" y="6092"/>
                  </a:lnTo>
                  <a:lnTo>
                    <a:pt x="6417" y="6093"/>
                  </a:lnTo>
                  <a:lnTo>
                    <a:pt x="6428" y="6094"/>
                  </a:lnTo>
                  <a:lnTo>
                    <a:pt x="6439" y="6095"/>
                  </a:lnTo>
                  <a:lnTo>
                    <a:pt x="6450" y="6097"/>
                  </a:lnTo>
                  <a:lnTo>
                    <a:pt x="6461" y="6100"/>
                  </a:lnTo>
                  <a:lnTo>
                    <a:pt x="6472" y="6102"/>
                  </a:lnTo>
                  <a:lnTo>
                    <a:pt x="6483" y="6106"/>
                  </a:lnTo>
                  <a:lnTo>
                    <a:pt x="6494" y="6109"/>
                  </a:lnTo>
                  <a:lnTo>
                    <a:pt x="6504" y="6113"/>
                  </a:lnTo>
                  <a:lnTo>
                    <a:pt x="6515" y="6117"/>
                  </a:lnTo>
                  <a:lnTo>
                    <a:pt x="6525" y="6122"/>
                  </a:lnTo>
                  <a:lnTo>
                    <a:pt x="6535" y="6127"/>
                  </a:lnTo>
                  <a:lnTo>
                    <a:pt x="6545" y="6133"/>
                  </a:lnTo>
                  <a:lnTo>
                    <a:pt x="6555" y="6139"/>
                  </a:lnTo>
                  <a:lnTo>
                    <a:pt x="6564" y="6145"/>
                  </a:lnTo>
                  <a:lnTo>
                    <a:pt x="6573" y="6151"/>
                  </a:lnTo>
                  <a:lnTo>
                    <a:pt x="6582" y="6158"/>
                  </a:lnTo>
                  <a:lnTo>
                    <a:pt x="6591" y="6165"/>
                  </a:lnTo>
                  <a:lnTo>
                    <a:pt x="6599" y="6173"/>
                  </a:lnTo>
                  <a:lnTo>
                    <a:pt x="6608" y="6180"/>
                  </a:lnTo>
                  <a:lnTo>
                    <a:pt x="6615" y="6189"/>
                  </a:lnTo>
                  <a:lnTo>
                    <a:pt x="6623" y="6197"/>
                  </a:lnTo>
                  <a:lnTo>
                    <a:pt x="6630" y="6206"/>
                  </a:lnTo>
                  <a:lnTo>
                    <a:pt x="6637" y="6215"/>
                  </a:lnTo>
                  <a:lnTo>
                    <a:pt x="6644" y="6224"/>
                  </a:lnTo>
                  <a:lnTo>
                    <a:pt x="6650" y="6233"/>
                  </a:lnTo>
                  <a:lnTo>
                    <a:pt x="6656" y="6243"/>
                  </a:lnTo>
                  <a:lnTo>
                    <a:pt x="6661" y="6253"/>
                  </a:lnTo>
                  <a:lnTo>
                    <a:pt x="6666" y="6263"/>
                  </a:lnTo>
                  <a:lnTo>
                    <a:pt x="6671" y="6273"/>
                  </a:lnTo>
                  <a:lnTo>
                    <a:pt x="6675" y="6284"/>
                  </a:lnTo>
                  <a:lnTo>
                    <a:pt x="6679" y="6294"/>
                  </a:lnTo>
                  <a:lnTo>
                    <a:pt x="6683" y="6305"/>
                  </a:lnTo>
                  <a:lnTo>
                    <a:pt x="6686" y="6316"/>
                  </a:lnTo>
                  <a:lnTo>
                    <a:pt x="6688" y="6327"/>
                  </a:lnTo>
                  <a:lnTo>
                    <a:pt x="6691" y="6338"/>
                  </a:lnTo>
                  <a:lnTo>
                    <a:pt x="6693" y="6349"/>
                  </a:lnTo>
                  <a:lnTo>
                    <a:pt x="6694" y="6360"/>
                  </a:lnTo>
                  <a:close/>
                  <a:moveTo>
                    <a:pt x="5299" y="4955"/>
                  </a:moveTo>
                  <a:lnTo>
                    <a:pt x="5300" y="4966"/>
                  </a:lnTo>
                  <a:lnTo>
                    <a:pt x="5301" y="4977"/>
                  </a:lnTo>
                  <a:lnTo>
                    <a:pt x="5302" y="4989"/>
                  </a:lnTo>
                  <a:lnTo>
                    <a:pt x="5302" y="5000"/>
                  </a:lnTo>
                  <a:lnTo>
                    <a:pt x="5302" y="5011"/>
                  </a:lnTo>
                  <a:lnTo>
                    <a:pt x="5301" y="5023"/>
                  </a:lnTo>
                  <a:lnTo>
                    <a:pt x="5300" y="5034"/>
                  </a:lnTo>
                  <a:lnTo>
                    <a:pt x="5299" y="5045"/>
                  </a:lnTo>
                  <a:lnTo>
                    <a:pt x="5297" y="5056"/>
                  </a:lnTo>
                  <a:lnTo>
                    <a:pt x="5294" y="5067"/>
                  </a:lnTo>
                  <a:lnTo>
                    <a:pt x="5292" y="5078"/>
                  </a:lnTo>
                  <a:lnTo>
                    <a:pt x="5289" y="5089"/>
                  </a:lnTo>
                  <a:lnTo>
                    <a:pt x="5285" y="5100"/>
                  </a:lnTo>
                  <a:lnTo>
                    <a:pt x="5281" y="5110"/>
                  </a:lnTo>
                  <a:lnTo>
                    <a:pt x="5277" y="5121"/>
                  </a:lnTo>
                  <a:lnTo>
                    <a:pt x="5272" y="5131"/>
                  </a:lnTo>
                  <a:lnTo>
                    <a:pt x="5267" y="5141"/>
                  </a:lnTo>
                  <a:lnTo>
                    <a:pt x="5262" y="5151"/>
                  </a:lnTo>
                  <a:lnTo>
                    <a:pt x="5256" y="5161"/>
                  </a:lnTo>
                  <a:lnTo>
                    <a:pt x="5250" y="5170"/>
                  </a:lnTo>
                  <a:lnTo>
                    <a:pt x="5243" y="5179"/>
                  </a:lnTo>
                  <a:lnTo>
                    <a:pt x="5236" y="5188"/>
                  </a:lnTo>
                  <a:lnTo>
                    <a:pt x="5229" y="5197"/>
                  </a:lnTo>
                  <a:lnTo>
                    <a:pt x="5221" y="5205"/>
                  </a:lnTo>
                  <a:lnTo>
                    <a:pt x="5214" y="5214"/>
                  </a:lnTo>
                  <a:lnTo>
                    <a:pt x="5205" y="5221"/>
                  </a:lnTo>
                  <a:lnTo>
                    <a:pt x="5197" y="5229"/>
                  </a:lnTo>
                  <a:lnTo>
                    <a:pt x="5188" y="5236"/>
                  </a:lnTo>
                  <a:lnTo>
                    <a:pt x="5179" y="5243"/>
                  </a:lnTo>
                  <a:lnTo>
                    <a:pt x="5170" y="5250"/>
                  </a:lnTo>
                  <a:lnTo>
                    <a:pt x="5161" y="5256"/>
                  </a:lnTo>
                  <a:lnTo>
                    <a:pt x="5151" y="5262"/>
                  </a:lnTo>
                  <a:lnTo>
                    <a:pt x="5141" y="5267"/>
                  </a:lnTo>
                  <a:lnTo>
                    <a:pt x="5131" y="5272"/>
                  </a:lnTo>
                  <a:lnTo>
                    <a:pt x="5121" y="5277"/>
                  </a:lnTo>
                  <a:lnTo>
                    <a:pt x="5110" y="5281"/>
                  </a:lnTo>
                  <a:lnTo>
                    <a:pt x="5100" y="5285"/>
                  </a:lnTo>
                  <a:lnTo>
                    <a:pt x="5089" y="5289"/>
                  </a:lnTo>
                  <a:lnTo>
                    <a:pt x="5078" y="5292"/>
                  </a:lnTo>
                  <a:lnTo>
                    <a:pt x="5067" y="5294"/>
                  </a:lnTo>
                  <a:lnTo>
                    <a:pt x="5056" y="5297"/>
                  </a:lnTo>
                  <a:lnTo>
                    <a:pt x="5045" y="5299"/>
                  </a:lnTo>
                  <a:lnTo>
                    <a:pt x="5034" y="5300"/>
                  </a:lnTo>
                  <a:lnTo>
                    <a:pt x="5023" y="5301"/>
                  </a:lnTo>
                  <a:lnTo>
                    <a:pt x="5011" y="5302"/>
                  </a:lnTo>
                  <a:lnTo>
                    <a:pt x="5000" y="5302"/>
                  </a:lnTo>
                  <a:lnTo>
                    <a:pt x="4989" y="5302"/>
                  </a:lnTo>
                  <a:lnTo>
                    <a:pt x="4977" y="5301"/>
                  </a:lnTo>
                  <a:lnTo>
                    <a:pt x="4966" y="5300"/>
                  </a:lnTo>
                  <a:lnTo>
                    <a:pt x="4955" y="5299"/>
                  </a:lnTo>
                  <a:lnTo>
                    <a:pt x="4944" y="5297"/>
                  </a:lnTo>
                  <a:lnTo>
                    <a:pt x="4933" y="5294"/>
                  </a:lnTo>
                  <a:lnTo>
                    <a:pt x="4922" y="5292"/>
                  </a:lnTo>
                  <a:lnTo>
                    <a:pt x="4911" y="5289"/>
                  </a:lnTo>
                  <a:lnTo>
                    <a:pt x="4900" y="5285"/>
                  </a:lnTo>
                  <a:lnTo>
                    <a:pt x="4890" y="5281"/>
                  </a:lnTo>
                  <a:lnTo>
                    <a:pt x="4879" y="5277"/>
                  </a:lnTo>
                  <a:lnTo>
                    <a:pt x="4869" y="5272"/>
                  </a:lnTo>
                  <a:lnTo>
                    <a:pt x="4859" y="5267"/>
                  </a:lnTo>
                  <a:lnTo>
                    <a:pt x="4849" y="5262"/>
                  </a:lnTo>
                  <a:lnTo>
                    <a:pt x="4839" y="5256"/>
                  </a:lnTo>
                  <a:lnTo>
                    <a:pt x="4830" y="5250"/>
                  </a:lnTo>
                  <a:lnTo>
                    <a:pt x="4821" y="5243"/>
                  </a:lnTo>
                  <a:lnTo>
                    <a:pt x="4812" y="5236"/>
                  </a:lnTo>
                  <a:lnTo>
                    <a:pt x="4803" y="5229"/>
                  </a:lnTo>
                  <a:lnTo>
                    <a:pt x="4795" y="5221"/>
                  </a:lnTo>
                  <a:lnTo>
                    <a:pt x="4786" y="5214"/>
                  </a:lnTo>
                  <a:lnTo>
                    <a:pt x="4779" y="5205"/>
                  </a:lnTo>
                  <a:lnTo>
                    <a:pt x="4771" y="5197"/>
                  </a:lnTo>
                  <a:lnTo>
                    <a:pt x="4764" y="5188"/>
                  </a:lnTo>
                  <a:lnTo>
                    <a:pt x="4757" y="5179"/>
                  </a:lnTo>
                  <a:lnTo>
                    <a:pt x="4750" y="5170"/>
                  </a:lnTo>
                  <a:lnTo>
                    <a:pt x="4744" y="5161"/>
                  </a:lnTo>
                  <a:lnTo>
                    <a:pt x="4738" y="5151"/>
                  </a:lnTo>
                  <a:lnTo>
                    <a:pt x="4733" y="5141"/>
                  </a:lnTo>
                  <a:lnTo>
                    <a:pt x="4728" y="5131"/>
                  </a:lnTo>
                  <a:lnTo>
                    <a:pt x="4723" y="5121"/>
                  </a:lnTo>
                  <a:lnTo>
                    <a:pt x="4719" y="5110"/>
                  </a:lnTo>
                  <a:lnTo>
                    <a:pt x="4715" y="5100"/>
                  </a:lnTo>
                  <a:lnTo>
                    <a:pt x="4711" y="5089"/>
                  </a:lnTo>
                  <a:lnTo>
                    <a:pt x="4708" y="5078"/>
                  </a:lnTo>
                  <a:lnTo>
                    <a:pt x="4706" y="5067"/>
                  </a:lnTo>
                  <a:lnTo>
                    <a:pt x="4703" y="5056"/>
                  </a:lnTo>
                  <a:lnTo>
                    <a:pt x="4701" y="5045"/>
                  </a:lnTo>
                  <a:lnTo>
                    <a:pt x="4700" y="5034"/>
                  </a:lnTo>
                  <a:lnTo>
                    <a:pt x="4699" y="5023"/>
                  </a:lnTo>
                  <a:lnTo>
                    <a:pt x="4698" y="5011"/>
                  </a:lnTo>
                  <a:lnTo>
                    <a:pt x="4698" y="5000"/>
                  </a:lnTo>
                  <a:lnTo>
                    <a:pt x="4698" y="4989"/>
                  </a:lnTo>
                  <a:lnTo>
                    <a:pt x="4699" y="4977"/>
                  </a:lnTo>
                  <a:lnTo>
                    <a:pt x="4700" y="4966"/>
                  </a:lnTo>
                  <a:lnTo>
                    <a:pt x="4701" y="4955"/>
                  </a:lnTo>
                  <a:lnTo>
                    <a:pt x="4703" y="4944"/>
                  </a:lnTo>
                  <a:lnTo>
                    <a:pt x="4706" y="4933"/>
                  </a:lnTo>
                  <a:lnTo>
                    <a:pt x="4708" y="4922"/>
                  </a:lnTo>
                  <a:lnTo>
                    <a:pt x="4711" y="4911"/>
                  </a:lnTo>
                  <a:lnTo>
                    <a:pt x="4715" y="4900"/>
                  </a:lnTo>
                  <a:lnTo>
                    <a:pt x="4719" y="4890"/>
                  </a:lnTo>
                  <a:lnTo>
                    <a:pt x="4723" y="4879"/>
                  </a:lnTo>
                  <a:lnTo>
                    <a:pt x="4728" y="4869"/>
                  </a:lnTo>
                  <a:lnTo>
                    <a:pt x="4733" y="4859"/>
                  </a:lnTo>
                  <a:lnTo>
                    <a:pt x="4738" y="4849"/>
                  </a:lnTo>
                  <a:lnTo>
                    <a:pt x="4744" y="4839"/>
                  </a:lnTo>
                  <a:lnTo>
                    <a:pt x="4750" y="4830"/>
                  </a:lnTo>
                  <a:lnTo>
                    <a:pt x="4757" y="4821"/>
                  </a:lnTo>
                  <a:lnTo>
                    <a:pt x="4764" y="4812"/>
                  </a:lnTo>
                  <a:lnTo>
                    <a:pt x="4771" y="4803"/>
                  </a:lnTo>
                  <a:lnTo>
                    <a:pt x="4779" y="4795"/>
                  </a:lnTo>
                  <a:lnTo>
                    <a:pt x="4786" y="4786"/>
                  </a:lnTo>
                  <a:lnTo>
                    <a:pt x="4795" y="4779"/>
                  </a:lnTo>
                  <a:lnTo>
                    <a:pt x="4803" y="4771"/>
                  </a:lnTo>
                  <a:lnTo>
                    <a:pt x="4812" y="4764"/>
                  </a:lnTo>
                  <a:lnTo>
                    <a:pt x="4821" y="4757"/>
                  </a:lnTo>
                  <a:lnTo>
                    <a:pt x="4830" y="4750"/>
                  </a:lnTo>
                  <a:lnTo>
                    <a:pt x="4839" y="4744"/>
                  </a:lnTo>
                  <a:lnTo>
                    <a:pt x="4849" y="4738"/>
                  </a:lnTo>
                  <a:lnTo>
                    <a:pt x="4859" y="4733"/>
                  </a:lnTo>
                  <a:lnTo>
                    <a:pt x="4869" y="4728"/>
                  </a:lnTo>
                  <a:lnTo>
                    <a:pt x="4879" y="4723"/>
                  </a:lnTo>
                  <a:lnTo>
                    <a:pt x="4890" y="4719"/>
                  </a:lnTo>
                  <a:lnTo>
                    <a:pt x="4900" y="4715"/>
                  </a:lnTo>
                  <a:lnTo>
                    <a:pt x="4911" y="4711"/>
                  </a:lnTo>
                  <a:lnTo>
                    <a:pt x="4922" y="4708"/>
                  </a:lnTo>
                  <a:lnTo>
                    <a:pt x="4933" y="4706"/>
                  </a:lnTo>
                  <a:lnTo>
                    <a:pt x="4944" y="4703"/>
                  </a:lnTo>
                  <a:lnTo>
                    <a:pt x="4955" y="4701"/>
                  </a:lnTo>
                  <a:lnTo>
                    <a:pt x="4966" y="4700"/>
                  </a:lnTo>
                  <a:lnTo>
                    <a:pt x="4977" y="4699"/>
                  </a:lnTo>
                  <a:lnTo>
                    <a:pt x="4989" y="4698"/>
                  </a:lnTo>
                  <a:lnTo>
                    <a:pt x="5000" y="4698"/>
                  </a:lnTo>
                  <a:lnTo>
                    <a:pt x="5011" y="4698"/>
                  </a:lnTo>
                  <a:lnTo>
                    <a:pt x="5023" y="4699"/>
                  </a:lnTo>
                  <a:lnTo>
                    <a:pt x="5034" y="4700"/>
                  </a:lnTo>
                  <a:lnTo>
                    <a:pt x="5045" y="4701"/>
                  </a:lnTo>
                  <a:lnTo>
                    <a:pt x="5056" y="4703"/>
                  </a:lnTo>
                  <a:lnTo>
                    <a:pt x="5067" y="4706"/>
                  </a:lnTo>
                  <a:lnTo>
                    <a:pt x="5078" y="4708"/>
                  </a:lnTo>
                  <a:lnTo>
                    <a:pt x="5089" y="4711"/>
                  </a:lnTo>
                  <a:lnTo>
                    <a:pt x="5100" y="4715"/>
                  </a:lnTo>
                  <a:lnTo>
                    <a:pt x="5110" y="4719"/>
                  </a:lnTo>
                  <a:lnTo>
                    <a:pt x="5121" y="4723"/>
                  </a:lnTo>
                  <a:lnTo>
                    <a:pt x="5131" y="4728"/>
                  </a:lnTo>
                  <a:lnTo>
                    <a:pt x="5141" y="4733"/>
                  </a:lnTo>
                  <a:lnTo>
                    <a:pt x="5151" y="4738"/>
                  </a:lnTo>
                  <a:lnTo>
                    <a:pt x="5161" y="4744"/>
                  </a:lnTo>
                  <a:lnTo>
                    <a:pt x="5170" y="4750"/>
                  </a:lnTo>
                  <a:lnTo>
                    <a:pt x="5179" y="4757"/>
                  </a:lnTo>
                  <a:lnTo>
                    <a:pt x="5188" y="4764"/>
                  </a:lnTo>
                  <a:lnTo>
                    <a:pt x="5197" y="4771"/>
                  </a:lnTo>
                  <a:lnTo>
                    <a:pt x="5205" y="4779"/>
                  </a:lnTo>
                  <a:lnTo>
                    <a:pt x="5214" y="4786"/>
                  </a:lnTo>
                  <a:lnTo>
                    <a:pt x="5221" y="4795"/>
                  </a:lnTo>
                  <a:lnTo>
                    <a:pt x="5229" y="4803"/>
                  </a:lnTo>
                  <a:lnTo>
                    <a:pt x="5236" y="4812"/>
                  </a:lnTo>
                  <a:lnTo>
                    <a:pt x="5243" y="4821"/>
                  </a:lnTo>
                  <a:lnTo>
                    <a:pt x="5250" y="4830"/>
                  </a:lnTo>
                  <a:lnTo>
                    <a:pt x="5256" y="4839"/>
                  </a:lnTo>
                  <a:lnTo>
                    <a:pt x="5262" y="4849"/>
                  </a:lnTo>
                  <a:lnTo>
                    <a:pt x="5267" y="4859"/>
                  </a:lnTo>
                  <a:lnTo>
                    <a:pt x="5272" y="4869"/>
                  </a:lnTo>
                  <a:lnTo>
                    <a:pt x="5277" y="4879"/>
                  </a:lnTo>
                  <a:lnTo>
                    <a:pt x="5281" y="4890"/>
                  </a:lnTo>
                  <a:lnTo>
                    <a:pt x="5285" y="4900"/>
                  </a:lnTo>
                  <a:lnTo>
                    <a:pt x="5289" y="4911"/>
                  </a:lnTo>
                  <a:lnTo>
                    <a:pt x="5292" y="4922"/>
                  </a:lnTo>
                  <a:lnTo>
                    <a:pt x="5294" y="4933"/>
                  </a:lnTo>
                  <a:lnTo>
                    <a:pt x="5297" y="4944"/>
                  </a:lnTo>
                  <a:lnTo>
                    <a:pt x="5299" y="4955"/>
                  </a:lnTo>
                  <a:close/>
                  <a:moveTo>
                    <a:pt x="5299" y="6349"/>
                  </a:moveTo>
                  <a:lnTo>
                    <a:pt x="5300" y="6360"/>
                  </a:lnTo>
                  <a:lnTo>
                    <a:pt x="5301" y="6371"/>
                  </a:lnTo>
                  <a:lnTo>
                    <a:pt x="5302" y="6383"/>
                  </a:lnTo>
                  <a:lnTo>
                    <a:pt x="5302" y="6394"/>
                  </a:lnTo>
                  <a:lnTo>
                    <a:pt x="5302" y="6405"/>
                  </a:lnTo>
                  <a:lnTo>
                    <a:pt x="5301" y="6417"/>
                  </a:lnTo>
                  <a:lnTo>
                    <a:pt x="5300" y="6428"/>
                  </a:lnTo>
                  <a:lnTo>
                    <a:pt x="5299" y="6439"/>
                  </a:lnTo>
                  <a:lnTo>
                    <a:pt x="5297" y="6450"/>
                  </a:lnTo>
                  <a:lnTo>
                    <a:pt x="5294" y="6461"/>
                  </a:lnTo>
                  <a:lnTo>
                    <a:pt x="5292" y="6472"/>
                  </a:lnTo>
                  <a:lnTo>
                    <a:pt x="5289" y="6483"/>
                  </a:lnTo>
                  <a:lnTo>
                    <a:pt x="5285" y="6494"/>
                  </a:lnTo>
                  <a:lnTo>
                    <a:pt x="5281" y="6504"/>
                  </a:lnTo>
                  <a:lnTo>
                    <a:pt x="5277" y="6515"/>
                  </a:lnTo>
                  <a:lnTo>
                    <a:pt x="5272" y="6525"/>
                  </a:lnTo>
                  <a:lnTo>
                    <a:pt x="5267" y="6535"/>
                  </a:lnTo>
                  <a:lnTo>
                    <a:pt x="5262" y="6545"/>
                  </a:lnTo>
                  <a:lnTo>
                    <a:pt x="5256" y="6555"/>
                  </a:lnTo>
                  <a:lnTo>
                    <a:pt x="5250" y="6564"/>
                  </a:lnTo>
                  <a:lnTo>
                    <a:pt x="5243" y="6573"/>
                  </a:lnTo>
                  <a:lnTo>
                    <a:pt x="5236" y="6582"/>
                  </a:lnTo>
                  <a:lnTo>
                    <a:pt x="5229" y="6591"/>
                  </a:lnTo>
                  <a:lnTo>
                    <a:pt x="5221" y="6599"/>
                  </a:lnTo>
                  <a:lnTo>
                    <a:pt x="5214" y="6608"/>
                  </a:lnTo>
                  <a:lnTo>
                    <a:pt x="5205" y="6615"/>
                  </a:lnTo>
                  <a:lnTo>
                    <a:pt x="5197" y="6623"/>
                  </a:lnTo>
                  <a:lnTo>
                    <a:pt x="5188" y="6630"/>
                  </a:lnTo>
                  <a:lnTo>
                    <a:pt x="5179" y="6637"/>
                  </a:lnTo>
                  <a:lnTo>
                    <a:pt x="5170" y="6644"/>
                  </a:lnTo>
                  <a:lnTo>
                    <a:pt x="5161" y="6650"/>
                  </a:lnTo>
                  <a:lnTo>
                    <a:pt x="5151" y="6656"/>
                  </a:lnTo>
                  <a:lnTo>
                    <a:pt x="5141" y="6661"/>
                  </a:lnTo>
                  <a:lnTo>
                    <a:pt x="5131" y="6666"/>
                  </a:lnTo>
                  <a:lnTo>
                    <a:pt x="5121" y="6671"/>
                  </a:lnTo>
                  <a:lnTo>
                    <a:pt x="5110" y="6675"/>
                  </a:lnTo>
                  <a:lnTo>
                    <a:pt x="5100" y="6679"/>
                  </a:lnTo>
                  <a:lnTo>
                    <a:pt x="5089" y="6683"/>
                  </a:lnTo>
                  <a:lnTo>
                    <a:pt x="5078" y="6686"/>
                  </a:lnTo>
                  <a:lnTo>
                    <a:pt x="5067" y="6688"/>
                  </a:lnTo>
                  <a:lnTo>
                    <a:pt x="5056" y="6691"/>
                  </a:lnTo>
                  <a:lnTo>
                    <a:pt x="5045" y="6693"/>
                  </a:lnTo>
                  <a:lnTo>
                    <a:pt x="5034" y="6694"/>
                  </a:lnTo>
                  <a:lnTo>
                    <a:pt x="5023" y="6695"/>
                  </a:lnTo>
                  <a:lnTo>
                    <a:pt x="5011" y="6696"/>
                  </a:lnTo>
                  <a:lnTo>
                    <a:pt x="5000" y="6696"/>
                  </a:lnTo>
                  <a:lnTo>
                    <a:pt x="4989" y="6696"/>
                  </a:lnTo>
                  <a:lnTo>
                    <a:pt x="4977" y="6695"/>
                  </a:lnTo>
                  <a:lnTo>
                    <a:pt x="4966" y="6694"/>
                  </a:lnTo>
                  <a:lnTo>
                    <a:pt x="4955" y="6693"/>
                  </a:lnTo>
                  <a:lnTo>
                    <a:pt x="4944" y="6691"/>
                  </a:lnTo>
                  <a:lnTo>
                    <a:pt x="4933" y="6688"/>
                  </a:lnTo>
                  <a:lnTo>
                    <a:pt x="4922" y="6686"/>
                  </a:lnTo>
                  <a:lnTo>
                    <a:pt x="4911" y="6683"/>
                  </a:lnTo>
                  <a:lnTo>
                    <a:pt x="4900" y="6679"/>
                  </a:lnTo>
                  <a:lnTo>
                    <a:pt x="4890" y="6675"/>
                  </a:lnTo>
                  <a:lnTo>
                    <a:pt x="4879" y="6671"/>
                  </a:lnTo>
                  <a:lnTo>
                    <a:pt x="4869" y="6666"/>
                  </a:lnTo>
                  <a:lnTo>
                    <a:pt x="4859" y="6661"/>
                  </a:lnTo>
                  <a:lnTo>
                    <a:pt x="4849" y="6656"/>
                  </a:lnTo>
                  <a:lnTo>
                    <a:pt x="4839" y="6650"/>
                  </a:lnTo>
                  <a:lnTo>
                    <a:pt x="4830" y="6644"/>
                  </a:lnTo>
                  <a:lnTo>
                    <a:pt x="4821" y="6637"/>
                  </a:lnTo>
                  <a:lnTo>
                    <a:pt x="4812" y="6630"/>
                  </a:lnTo>
                  <a:lnTo>
                    <a:pt x="4803" y="6623"/>
                  </a:lnTo>
                  <a:lnTo>
                    <a:pt x="4795" y="6615"/>
                  </a:lnTo>
                  <a:lnTo>
                    <a:pt x="4786" y="6608"/>
                  </a:lnTo>
                  <a:lnTo>
                    <a:pt x="4779" y="6599"/>
                  </a:lnTo>
                  <a:lnTo>
                    <a:pt x="4771" y="6591"/>
                  </a:lnTo>
                  <a:lnTo>
                    <a:pt x="4764" y="6582"/>
                  </a:lnTo>
                  <a:lnTo>
                    <a:pt x="4757" y="6573"/>
                  </a:lnTo>
                  <a:lnTo>
                    <a:pt x="4750" y="6564"/>
                  </a:lnTo>
                  <a:lnTo>
                    <a:pt x="4744" y="6555"/>
                  </a:lnTo>
                  <a:lnTo>
                    <a:pt x="4738" y="6545"/>
                  </a:lnTo>
                  <a:lnTo>
                    <a:pt x="4733" y="6535"/>
                  </a:lnTo>
                  <a:lnTo>
                    <a:pt x="4728" y="6525"/>
                  </a:lnTo>
                  <a:lnTo>
                    <a:pt x="4723" y="6515"/>
                  </a:lnTo>
                  <a:lnTo>
                    <a:pt x="4719" y="6504"/>
                  </a:lnTo>
                  <a:lnTo>
                    <a:pt x="4715" y="6494"/>
                  </a:lnTo>
                  <a:lnTo>
                    <a:pt x="4711" y="6483"/>
                  </a:lnTo>
                  <a:lnTo>
                    <a:pt x="4708" y="6472"/>
                  </a:lnTo>
                  <a:lnTo>
                    <a:pt x="4706" y="6461"/>
                  </a:lnTo>
                  <a:lnTo>
                    <a:pt x="4703" y="6450"/>
                  </a:lnTo>
                  <a:lnTo>
                    <a:pt x="4701" y="6439"/>
                  </a:lnTo>
                  <a:lnTo>
                    <a:pt x="4700" y="6428"/>
                  </a:lnTo>
                  <a:lnTo>
                    <a:pt x="4699" y="6417"/>
                  </a:lnTo>
                  <a:lnTo>
                    <a:pt x="4698" y="6405"/>
                  </a:lnTo>
                  <a:lnTo>
                    <a:pt x="4698" y="6394"/>
                  </a:lnTo>
                  <a:lnTo>
                    <a:pt x="4698" y="6383"/>
                  </a:lnTo>
                  <a:lnTo>
                    <a:pt x="4699" y="6371"/>
                  </a:lnTo>
                  <a:lnTo>
                    <a:pt x="4700" y="6360"/>
                  </a:lnTo>
                  <a:lnTo>
                    <a:pt x="4701" y="6349"/>
                  </a:lnTo>
                  <a:lnTo>
                    <a:pt x="4703" y="6338"/>
                  </a:lnTo>
                  <a:lnTo>
                    <a:pt x="4706" y="6327"/>
                  </a:lnTo>
                  <a:lnTo>
                    <a:pt x="4708" y="6316"/>
                  </a:lnTo>
                  <a:lnTo>
                    <a:pt x="4711" y="6305"/>
                  </a:lnTo>
                  <a:lnTo>
                    <a:pt x="4715" y="6294"/>
                  </a:lnTo>
                  <a:lnTo>
                    <a:pt x="4719" y="6284"/>
                  </a:lnTo>
                  <a:lnTo>
                    <a:pt x="4723" y="6273"/>
                  </a:lnTo>
                  <a:lnTo>
                    <a:pt x="4728" y="6263"/>
                  </a:lnTo>
                  <a:lnTo>
                    <a:pt x="4733" y="6253"/>
                  </a:lnTo>
                  <a:lnTo>
                    <a:pt x="4738" y="6243"/>
                  </a:lnTo>
                  <a:lnTo>
                    <a:pt x="4744" y="6233"/>
                  </a:lnTo>
                  <a:lnTo>
                    <a:pt x="4750" y="6224"/>
                  </a:lnTo>
                  <a:lnTo>
                    <a:pt x="4757" y="6215"/>
                  </a:lnTo>
                  <a:lnTo>
                    <a:pt x="4764" y="6206"/>
                  </a:lnTo>
                  <a:lnTo>
                    <a:pt x="4771" y="6197"/>
                  </a:lnTo>
                  <a:lnTo>
                    <a:pt x="4779" y="6189"/>
                  </a:lnTo>
                  <a:lnTo>
                    <a:pt x="4786" y="6180"/>
                  </a:lnTo>
                  <a:lnTo>
                    <a:pt x="4795" y="6173"/>
                  </a:lnTo>
                  <a:lnTo>
                    <a:pt x="4803" y="6165"/>
                  </a:lnTo>
                  <a:lnTo>
                    <a:pt x="4812" y="6158"/>
                  </a:lnTo>
                  <a:lnTo>
                    <a:pt x="4821" y="6151"/>
                  </a:lnTo>
                  <a:lnTo>
                    <a:pt x="4830" y="6145"/>
                  </a:lnTo>
                  <a:lnTo>
                    <a:pt x="4839" y="6139"/>
                  </a:lnTo>
                  <a:lnTo>
                    <a:pt x="4849" y="6133"/>
                  </a:lnTo>
                  <a:lnTo>
                    <a:pt x="4859" y="6127"/>
                  </a:lnTo>
                  <a:lnTo>
                    <a:pt x="4869" y="6122"/>
                  </a:lnTo>
                  <a:lnTo>
                    <a:pt x="4879" y="6117"/>
                  </a:lnTo>
                  <a:lnTo>
                    <a:pt x="4890" y="6113"/>
                  </a:lnTo>
                  <a:lnTo>
                    <a:pt x="4900" y="6109"/>
                  </a:lnTo>
                  <a:lnTo>
                    <a:pt x="4911" y="6106"/>
                  </a:lnTo>
                  <a:lnTo>
                    <a:pt x="4922" y="6102"/>
                  </a:lnTo>
                  <a:lnTo>
                    <a:pt x="4933" y="6100"/>
                  </a:lnTo>
                  <a:lnTo>
                    <a:pt x="4944" y="6097"/>
                  </a:lnTo>
                  <a:lnTo>
                    <a:pt x="4955" y="6095"/>
                  </a:lnTo>
                  <a:lnTo>
                    <a:pt x="4966" y="6094"/>
                  </a:lnTo>
                  <a:lnTo>
                    <a:pt x="4977" y="6093"/>
                  </a:lnTo>
                  <a:lnTo>
                    <a:pt x="4989" y="6092"/>
                  </a:lnTo>
                  <a:lnTo>
                    <a:pt x="5000" y="6092"/>
                  </a:lnTo>
                  <a:lnTo>
                    <a:pt x="5011" y="6092"/>
                  </a:lnTo>
                  <a:lnTo>
                    <a:pt x="5023" y="6093"/>
                  </a:lnTo>
                  <a:lnTo>
                    <a:pt x="5034" y="6094"/>
                  </a:lnTo>
                  <a:lnTo>
                    <a:pt x="5045" y="6095"/>
                  </a:lnTo>
                  <a:lnTo>
                    <a:pt x="5056" y="6097"/>
                  </a:lnTo>
                  <a:lnTo>
                    <a:pt x="5067" y="6100"/>
                  </a:lnTo>
                  <a:lnTo>
                    <a:pt x="5078" y="6102"/>
                  </a:lnTo>
                  <a:lnTo>
                    <a:pt x="5089" y="6106"/>
                  </a:lnTo>
                  <a:lnTo>
                    <a:pt x="5100" y="6109"/>
                  </a:lnTo>
                  <a:lnTo>
                    <a:pt x="5110" y="6113"/>
                  </a:lnTo>
                  <a:lnTo>
                    <a:pt x="5121" y="6117"/>
                  </a:lnTo>
                  <a:lnTo>
                    <a:pt x="5131" y="6122"/>
                  </a:lnTo>
                  <a:lnTo>
                    <a:pt x="5141" y="6127"/>
                  </a:lnTo>
                  <a:lnTo>
                    <a:pt x="5151" y="6133"/>
                  </a:lnTo>
                  <a:lnTo>
                    <a:pt x="5161" y="6139"/>
                  </a:lnTo>
                  <a:lnTo>
                    <a:pt x="5170" y="6145"/>
                  </a:lnTo>
                  <a:lnTo>
                    <a:pt x="5179" y="6151"/>
                  </a:lnTo>
                  <a:lnTo>
                    <a:pt x="5188" y="6158"/>
                  </a:lnTo>
                  <a:lnTo>
                    <a:pt x="5197" y="6165"/>
                  </a:lnTo>
                  <a:lnTo>
                    <a:pt x="5205" y="6173"/>
                  </a:lnTo>
                  <a:lnTo>
                    <a:pt x="5214" y="6180"/>
                  </a:lnTo>
                  <a:lnTo>
                    <a:pt x="5221" y="6189"/>
                  </a:lnTo>
                  <a:lnTo>
                    <a:pt x="5229" y="6197"/>
                  </a:lnTo>
                  <a:lnTo>
                    <a:pt x="5236" y="6206"/>
                  </a:lnTo>
                  <a:lnTo>
                    <a:pt x="5243" y="6215"/>
                  </a:lnTo>
                  <a:lnTo>
                    <a:pt x="5250" y="6224"/>
                  </a:lnTo>
                  <a:lnTo>
                    <a:pt x="5256" y="6233"/>
                  </a:lnTo>
                  <a:lnTo>
                    <a:pt x="5262" y="6243"/>
                  </a:lnTo>
                  <a:lnTo>
                    <a:pt x="5267" y="6253"/>
                  </a:lnTo>
                  <a:lnTo>
                    <a:pt x="5272" y="6263"/>
                  </a:lnTo>
                  <a:lnTo>
                    <a:pt x="5277" y="6273"/>
                  </a:lnTo>
                  <a:lnTo>
                    <a:pt x="5281" y="6284"/>
                  </a:lnTo>
                  <a:lnTo>
                    <a:pt x="5285" y="6294"/>
                  </a:lnTo>
                  <a:lnTo>
                    <a:pt x="5289" y="6305"/>
                  </a:lnTo>
                  <a:lnTo>
                    <a:pt x="5292" y="6316"/>
                  </a:lnTo>
                  <a:lnTo>
                    <a:pt x="5294" y="6327"/>
                  </a:lnTo>
                  <a:lnTo>
                    <a:pt x="5297" y="6338"/>
                  </a:lnTo>
                  <a:lnTo>
                    <a:pt x="5299" y="6349"/>
                  </a:lnTo>
                  <a:close/>
                  <a:moveTo>
                    <a:pt x="5299" y="7743"/>
                  </a:moveTo>
                  <a:lnTo>
                    <a:pt x="5300" y="7754"/>
                  </a:lnTo>
                  <a:lnTo>
                    <a:pt x="5301" y="7765"/>
                  </a:lnTo>
                  <a:lnTo>
                    <a:pt x="5302" y="7777"/>
                  </a:lnTo>
                  <a:lnTo>
                    <a:pt x="5302" y="7788"/>
                  </a:lnTo>
                  <a:lnTo>
                    <a:pt x="5302" y="7799"/>
                  </a:lnTo>
                  <a:lnTo>
                    <a:pt x="5301" y="7811"/>
                  </a:lnTo>
                  <a:lnTo>
                    <a:pt x="5300" y="7822"/>
                  </a:lnTo>
                  <a:lnTo>
                    <a:pt x="5299" y="7833"/>
                  </a:lnTo>
                  <a:lnTo>
                    <a:pt x="5297" y="7844"/>
                  </a:lnTo>
                  <a:lnTo>
                    <a:pt x="5294" y="7855"/>
                  </a:lnTo>
                  <a:lnTo>
                    <a:pt x="5292" y="7866"/>
                  </a:lnTo>
                  <a:lnTo>
                    <a:pt x="5289" y="7877"/>
                  </a:lnTo>
                  <a:lnTo>
                    <a:pt x="5285" y="7888"/>
                  </a:lnTo>
                  <a:lnTo>
                    <a:pt x="5281" y="7898"/>
                  </a:lnTo>
                  <a:lnTo>
                    <a:pt x="5277" y="7909"/>
                  </a:lnTo>
                  <a:lnTo>
                    <a:pt x="5272" y="7919"/>
                  </a:lnTo>
                  <a:lnTo>
                    <a:pt x="5267" y="7929"/>
                  </a:lnTo>
                  <a:lnTo>
                    <a:pt x="5262" y="7939"/>
                  </a:lnTo>
                  <a:lnTo>
                    <a:pt x="5256" y="7949"/>
                  </a:lnTo>
                  <a:lnTo>
                    <a:pt x="5250" y="7958"/>
                  </a:lnTo>
                  <a:lnTo>
                    <a:pt x="5243" y="7967"/>
                  </a:lnTo>
                  <a:lnTo>
                    <a:pt x="5236" y="7976"/>
                  </a:lnTo>
                  <a:lnTo>
                    <a:pt x="5229" y="7985"/>
                  </a:lnTo>
                  <a:lnTo>
                    <a:pt x="5221" y="7993"/>
                  </a:lnTo>
                  <a:lnTo>
                    <a:pt x="5214" y="8002"/>
                  </a:lnTo>
                  <a:lnTo>
                    <a:pt x="5205" y="8009"/>
                  </a:lnTo>
                  <a:lnTo>
                    <a:pt x="5197" y="8017"/>
                  </a:lnTo>
                  <a:lnTo>
                    <a:pt x="5188" y="8024"/>
                  </a:lnTo>
                  <a:lnTo>
                    <a:pt x="5179" y="8031"/>
                  </a:lnTo>
                  <a:lnTo>
                    <a:pt x="5170" y="8038"/>
                  </a:lnTo>
                  <a:lnTo>
                    <a:pt x="5161" y="8044"/>
                  </a:lnTo>
                  <a:lnTo>
                    <a:pt x="5151" y="8050"/>
                  </a:lnTo>
                  <a:lnTo>
                    <a:pt x="5141" y="8055"/>
                  </a:lnTo>
                  <a:lnTo>
                    <a:pt x="5131" y="8060"/>
                  </a:lnTo>
                  <a:lnTo>
                    <a:pt x="5121" y="8065"/>
                  </a:lnTo>
                  <a:lnTo>
                    <a:pt x="5110" y="8069"/>
                  </a:lnTo>
                  <a:lnTo>
                    <a:pt x="5100" y="8073"/>
                  </a:lnTo>
                  <a:lnTo>
                    <a:pt x="5089" y="8077"/>
                  </a:lnTo>
                  <a:lnTo>
                    <a:pt x="5078" y="8080"/>
                  </a:lnTo>
                  <a:lnTo>
                    <a:pt x="5067" y="8082"/>
                  </a:lnTo>
                  <a:lnTo>
                    <a:pt x="5056" y="8085"/>
                  </a:lnTo>
                  <a:lnTo>
                    <a:pt x="5045" y="8087"/>
                  </a:lnTo>
                  <a:lnTo>
                    <a:pt x="5034" y="8088"/>
                  </a:lnTo>
                  <a:lnTo>
                    <a:pt x="5023" y="8089"/>
                  </a:lnTo>
                  <a:lnTo>
                    <a:pt x="5011" y="8090"/>
                  </a:lnTo>
                  <a:lnTo>
                    <a:pt x="5000" y="8090"/>
                  </a:lnTo>
                  <a:lnTo>
                    <a:pt x="4989" y="8090"/>
                  </a:lnTo>
                  <a:lnTo>
                    <a:pt x="4977" y="8089"/>
                  </a:lnTo>
                  <a:lnTo>
                    <a:pt x="4966" y="8088"/>
                  </a:lnTo>
                  <a:lnTo>
                    <a:pt x="4955" y="8087"/>
                  </a:lnTo>
                  <a:lnTo>
                    <a:pt x="4944" y="8085"/>
                  </a:lnTo>
                  <a:lnTo>
                    <a:pt x="4933" y="8082"/>
                  </a:lnTo>
                  <a:lnTo>
                    <a:pt x="4922" y="8080"/>
                  </a:lnTo>
                  <a:lnTo>
                    <a:pt x="4911" y="8077"/>
                  </a:lnTo>
                  <a:lnTo>
                    <a:pt x="4900" y="8073"/>
                  </a:lnTo>
                  <a:lnTo>
                    <a:pt x="4890" y="8069"/>
                  </a:lnTo>
                  <a:lnTo>
                    <a:pt x="4879" y="8065"/>
                  </a:lnTo>
                  <a:lnTo>
                    <a:pt x="4869" y="8060"/>
                  </a:lnTo>
                  <a:lnTo>
                    <a:pt x="4859" y="8055"/>
                  </a:lnTo>
                  <a:lnTo>
                    <a:pt x="4849" y="8050"/>
                  </a:lnTo>
                  <a:lnTo>
                    <a:pt x="4839" y="8044"/>
                  </a:lnTo>
                  <a:lnTo>
                    <a:pt x="4830" y="8038"/>
                  </a:lnTo>
                  <a:lnTo>
                    <a:pt x="4821" y="8031"/>
                  </a:lnTo>
                  <a:lnTo>
                    <a:pt x="4812" y="8024"/>
                  </a:lnTo>
                  <a:lnTo>
                    <a:pt x="4803" y="8017"/>
                  </a:lnTo>
                  <a:lnTo>
                    <a:pt x="4795" y="8009"/>
                  </a:lnTo>
                  <a:lnTo>
                    <a:pt x="4786" y="8002"/>
                  </a:lnTo>
                  <a:lnTo>
                    <a:pt x="4779" y="7993"/>
                  </a:lnTo>
                  <a:lnTo>
                    <a:pt x="4771" y="7985"/>
                  </a:lnTo>
                  <a:lnTo>
                    <a:pt x="4764" y="7976"/>
                  </a:lnTo>
                  <a:lnTo>
                    <a:pt x="4757" y="7967"/>
                  </a:lnTo>
                  <a:lnTo>
                    <a:pt x="4750" y="7958"/>
                  </a:lnTo>
                  <a:lnTo>
                    <a:pt x="4744" y="7949"/>
                  </a:lnTo>
                  <a:lnTo>
                    <a:pt x="4738" y="7939"/>
                  </a:lnTo>
                  <a:lnTo>
                    <a:pt x="4733" y="7929"/>
                  </a:lnTo>
                  <a:lnTo>
                    <a:pt x="4728" y="7919"/>
                  </a:lnTo>
                  <a:lnTo>
                    <a:pt x="4723" y="7909"/>
                  </a:lnTo>
                  <a:lnTo>
                    <a:pt x="4719" y="7898"/>
                  </a:lnTo>
                  <a:lnTo>
                    <a:pt x="4715" y="7888"/>
                  </a:lnTo>
                  <a:lnTo>
                    <a:pt x="4711" y="7877"/>
                  </a:lnTo>
                  <a:lnTo>
                    <a:pt x="4708" y="7866"/>
                  </a:lnTo>
                  <a:lnTo>
                    <a:pt x="4706" y="7855"/>
                  </a:lnTo>
                  <a:lnTo>
                    <a:pt x="4703" y="7844"/>
                  </a:lnTo>
                  <a:lnTo>
                    <a:pt x="4701" y="7833"/>
                  </a:lnTo>
                  <a:lnTo>
                    <a:pt x="4700" y="7822"/>
                  </a:lnTo>
                  <a:lnTo>
                    <a:pt x="4699" y="7811"/>
                  </a:lnTo>
                  <a:lnTo>
                    <a:pt x="4698" y="7799"/>
                  </a:lnTo>
                  <a:lnTo>
                    <a:pt x="4698" y="7788"/>
                  </a:lnTo>
                  <a:lnTo>
                    <a:pt x="4698" y="7777"/>
                  </a:lnTo>
                  <a:lnTo>
                    <a:pt x="4699" y="7765"/>
                  </a:lnTo>
                  <a:lnTo>
                    <a:pt x="4700" y="7754"/>
                  </a:lnTo>
                  <a:lnTo>
                    <a:pt x="4701" y="7743"/>
                  </a:lnTo>
                  <a:lnTo>
                    <a:pt x="4703" y="7732"/>
                  </a:lnTo>
                  <a:lnTo>
                    <a:pt x="4706" y="7721"/>
                  </a:lnTo>
                  <a:lnTo>
                    <a:pt x="4708" y="7710"/>
                  </a:lnTo>
                  <a:lnTo>
                    <a:pt x="4711" y="7699"/>
                  </a:lnTo>
                  <a:lnTo>
                    <a:pt x="4715" y="7688"/>
                  </a:lnTo>
                  <a:lnTo>
                    <a:pt x="4719" y="7678"/>
                  </a:lnTo>
                  <a:lnTo>
                    <a:pt x="4723" y="7667"/>
                  </a:lnTo>
                  <a:lnTo>
                    <a:pt x="4728" y="7657"/>
                  </a:lnTo>
                  <a:lnTo>
                    <a:pt x="4733" y="7647"/>
                  </a:lnTo>
                  <a:lnTo>
                    <a:pt x="4738" y="7637"/>
                  </a:lnTo>
                  <a:lnTo>
                    <a:pt x="4744" y="7627"/>
                  </a:lnTo>
                  <a:lnTo>
                    <a:pt x="4750" y="7618"/>
                  </a:lnTo>
                  <a:lnTo>
                    <a:pt x="4757" y="7609"/>
                  </a:lnTo>
                  <a:lnTo>
                    <a:pt x="4764" y="7600"/>
                  </a:lnTo>
                  <a:lnTo>
                    <a:pt x="4771" y="7591"/>
                  </a:lnTo>
                  <a:lnTo>
                    <a:pt x="4779" y="7583"/>
                  </a:lnTo>
                  <a:lnTo>
                    <a:pt x="4786" y="7574"/>
                  </a:lnTo>
                  <a:lnTo>
                    <a:pt x="4795" y="7567"/>
                  </a:lnTo>
                  <a:lnTo>
                    <a:pt x="4803" y="7559"/>
                  </a:lnTo>
                  <a:lnTo>
                    <a:pt x="4812" y="7552"/>
                  </a:lnTo>
                  <a:lnTo>
                    <a:pt x="4821" y="7545"/>
                  </a:lnTo>
                  <a:lnTo>
                    <a:pt x="4830" y="7539"/>
                  </a:lnTo>
                  <a:lnTo>
                    <a:pt x="4839" y="7533"/>
                  </a:lnTo>
                  <a:lnTo>
                    <a:pt x="4849" y="7527"/>
                  </a:lnTo>
                  <a:lnTo>
                    <a:pt x="4859" y="7521"/>
                  </a:lnTo>
                  <a:lnTo>
                    <a:pt x="4869" y="7516"/>
                  </a:lnTo>
                  <a:lnTo>
                    <a:pt x="4879" y="7511"/>
                  </a:lnTo>
                  <a:lnTo>
                    <a:pt x="4890" y="7507"/>
                  </a:lnTo>
                  <a:lnTo>
                    <a:pt x="4900" y="7503"/>
                  </a:lnTo>
                  <a:lnTo>
                    <a:pt x="4911" y="7500"/>
                  </a:lnTo>
                  <a:lnTo>
                    <a:pt x="4922" y="7496"/>
                  </a:lnTo>
                  <a:lnTo>
                    <a:pt x="4933" y="7494"/>
                  </a:lnTo>
                  <a:lnTo>
                    <a:pt x="4944" y="7491"/>
                  </a:lnTo>
                  <a:lnTo>
                    <a:pt x="4955" y="7489"/>
                  </a:lnTo>
                  <a:lnTo>
                    <a:pt x="4966" y="7488"/>
                  </a:lnTo>
                  <a:lnTo>
                    <a:pt x="4977" y="7487"/>
                  </a:lnTo>
                  <a:lnTo>
                    <a:pt x="4989" y="7486"/>
                  </a:lnTo>
                  <a:lnTo>
                    <a:pt x="5000" y="7486"/>
                  </a:lnTo>
                  <a:lnTo>
                    <a:pt x="5011" y="7486"/>
                  </a:lnTo>
                  <a:lnTo>
                    <a:pt x="5023" y="7487"/>
                  </a:lnTo>
                  <a:lnTo>
                    <a:pt x="5034" y="7488"/>
                  </a:lnTo>
                  <a:lnTo>
                    <a:pt x="5045" y="7489"/>
                  </a:lnTo>
                  <a:lnTo>
                    <a:pt x="5056" y="7491"/>
                  </a:lnTo>
                  <a:lnTo>
                    <a:pt x="5067" y="7494"/>
                  </a:lnTo>
                  <a:lnTo>
                    <a:pt x="5078" y="7496"/>
                  </a:lnTo>
                  <a:lnTo>
                    <a:pt x="5089" y="7500"/>
                  </a:lnTo>
                  <a:lnTo>
                    <a:pt x="5100" y="7503"/>
                  </a:lnTo>
                  <a:lnTo>
                    <a:pt x="5110" y="7507"/>
                  </a:lnTo>
                  <a:lnTo>
                    <a:pt x="5121" y="7511"/>
                  </a:lnTo>
                  <a:lnTo>
                    <a:pt x="5131" y="7516"/>
                  </a:lnTo>
                  <a:lnTo>
                    <a:pt x="5141" y="7521"/>
                  </a:lnTo>
                  <a:lnTo>
                    <a:pt x="5151" y="7527"/>
                  </a:lnTo>
                  <a:lnTo>
                    <a:pt x="5161" y="7533"/>
                  </a:lnTo>
                  <a:lnTo>
                    <a:pt x="5170" y="7539"/>
                  </a:lnTo>
                  <a:lnTo>
                    <a:pt x="5179" y="7545"/>
                  </a:lnTo>
                  <a:lnTo>
                    <a:pt x="5188" y="7552"/>
                  </a:lnTo>
                  <a:lnTo>
                    <a:pt x="5197" y="7559"/>
                  </a:lnTo>
                  <a:lnTo>
                    <a:pt x="5205" y="7567"/>
                  </a:lnTo>
                  <a:lnTo>
                    <a:pt x="5214" y="7574"/>
                  </a:lnTo>
                  <a:lnTo>
                    <a:pt x="5221" y="7583"/>
                  </a:lnTo>
                  <a:lnTo>
                    <a:pt x="5229" y="7591"/>
                  </a:lnTo>
                  <a:lnTo>
                    <a:pt x="5236" y="7600"/>
                  </a:lnTo>
                  <a:lnTo>
                    <a:pt x="5243" y="7609"/>
                  </a:lnTo>
                  <a:lnTo>
                    <a:pt x="5250" y="7618"/>
                  </a:lnTo>
                  <a:lnTo>
                    <a:pt x="5256" y="7627"/>
                  </a:lnTo>
                  <a:lnTo>
                    <a:pt x="5262" y="7637"/>
                  </a:lnTo>
                  <a:lnTo>
                    <a:pt x="5267" y="7647"/>
                  </a:lnTo>
                  <a:lnTo>
                    <a:pt x="5272" y="7657"/>
                  </a:lnTo>
                  <a:lnTo>
                    <a:pt x="5277" y="7667"/>
                  </a:lnTo>
                  <a:lnTo>
                    <a:pt x="5281" y="7678"/>
                  </a:lnTo>
                  <a:lnTo>
                    <a:pt x="5285" y="7688"/>
                  </a:lnTo>
                  <a:lnTo>
                    <a:pt x="5289" y="7699"/>
                  </a:lnTo>
                  <a:lnTo>
                    <a:pt x="5292" y="7710"/>
                  </a:lnTo>
                  <a:lnTo>
                    <a:pt x="5294" y="7721"/>
                  </a:lnTo>
                  <a:lnTo>
                    <a:pt x="5297" y="7732"/>
                  </a:lnTo>
                  <a:lnTo>
                    <a:pt x="5299" y="7743"/>
                  </a:lnTo>
                  <a:close/>
                  <a:moveTo>
                    <a:pt x="3905" y="6349"/>
                  </a:moveTo>
                  <a:lnTo>
                    <a:pt x="3906" y="6360"/>
                  </a:lnTo>
                  <a:lnTo>
                    <a:pt x="3907" y="6371"/>
                  </a:lnTo>
                  <a:lnTo>
                    <a:pt x="3908" y="6383"/>
                  </a:lnTo>
                  <a:lnTo>
                    <a:pt x="3908" y="6394"/>
                  </a:lnTo>
                  <a:lnTo>
                    <a:pt x="3908" y="6405"/>
                  </a:lnTo>
                  <a:lnTo>
                    <a:pt x="3907" y="6417"/>
                  </a:lnTo>
                  <a:lnTo>
                    <a:pt x="3906" y="6428"/>
                  </a:lnTo>
                  <a:lnTo>
                    <a:pt x="3905" y="6439"/>
                  </a:lnTo>
                  <a:lnTo>
                    <a:pt x="3903" y="6450"/>
                  </a:lnTo>
                  <a:lnTo>
                    <a:pt x="3900" y="6461"/>
                  </a:lnTo>
                  <a:lnTo>
                    <a:pt x="3898" y="6472"/>
                  </a:lnTo>
                  <a:lnTo>
                    <a:pt x="3894" y="6483"/>
                  </a:lnTo>
                  <a:lnTo>
                    <a:pt x="3891" y="6494"/>
                  </a:lnTo>
                  <a:lnTo>
                    <a:pt x="3887" y="6504"/>
                  </a:lnTo>
                  <a:lnTo>
                    <a:pt x="3883" y="6515"/>
                  </a:lnTo>
                  <a:lnTo>
                    <a:pt x="3878" y="6525"/>
                  </a:lnTo>
                  <a:lnTo>
                    <a:pt x="3873" y="6535"/>
                  </a:lnTo>
                  <a:lnTo>
                    <a:pt x="3867" y="6545"/>
                  </a:lnTo>
                  <a:lnTo>
                    <a:pt x="3861" y="6555"/>
                  </a:lnTo>
                  <a:lnTo>
                    <a:pt x="3855" y="6564"/>
                  </a:lnTo>
                  <a:lnTo>
                    <a:pt x="3849" y="6573"/>
                  </a:lnTo>
                  <a:lnTo>
                    <a:pt x="3842" y="6582"/>
                  </a:lnTo>
                  <a:lnTo>
                    <a:pt x="3835" y="6591"/>
                  </a:lnTo>
                  <a:lnTo>
                    <a:pt x="3827" y="6599"/>
                  </a:lnTo>
                  <a:lnTo>
                    <a:pt x="3820" y="6608"/>
                  </a:lnTo>
                  <a:lnTo>
                    <a:pt x="3811" y="6615"/>
                  </a:lnTo>
                  <a:lnTo>
                    <a:pt x="3803" y="6623"/>
                  </a:lnTo>
                  <a:lnTo>
                    <a:pt x="3794" y="6630"/>
                  </a:lnTo>
                  <a:lnTo>
                    <a:pt x="3785" y="6637"/>
                  </a:lnTo>
                  <a:lnTo>
                    <a:pt x="3776" y="6644"/>
                  </a:lnTo>
                  <a:lnTo>
                    <a:pt x="3767" y="6650"/>
                  </a:lnTo>
                  <a:lnTo>
                    <a:pt x="3757" y="6656"/>
                  </a:lnTo>
                  <a:lnTo>
                    <a:pt x="3747" y="6661"/>
                  </a:lnTo>
                  <a:lnTo>
                    <a:pt x="3737" y="6666"/>
                  </a:lnTo>
                  <a:lnTo>
                    <a:pt x="3727" y="6671"/>
                  </a:lnTo>
                  <a:lnTo>
                    <a:pt x="3716" y="6675"/>
                  </a:lnTo>
                  <a:lnTo>
                    <a:pt x="3706" y="6679"/>
                  </a:lnTo>
                  <a:lnTo>
                    <a:pt x="3695" y="6683"/>
                  </a:lnTo>
                  <a:lnTo>
                    <a:pt x="3684" y="6686"/>
                  </a:lnTo>
                  <a:lnTo>
                    <a:pt x="3673" y="6688"/>
                  </a:lnTo>
                  <a:lnTo>
                    <a:pt x="3662" y="6691"/>
                  </a:lnTo>
                  <a:lnTo>
                    <a:pt x="3651" y="6693"/>
                  </a:lnTo>
                  <a:lnTo>
                    <a:pt x="3640" y="6694"/>
                  </a:lnTo>
                  <a:lnTo>
                    <a:pt x="3629" y="6695"/>
                  </a:lnTo>
                  <a:lnTo>
                    <a:pt x="3617" y="6696"/>
                  </a:lnTo>
                  <a:lnTo>
                    <a:pt x="3606" y="6696"/>
                  </a:lnTo>
                  <a:lnTo>
                    <a:pt x="3595" y="6696"/>
                  </a:lnTo>
                  <a:lnTo>
                    <a:pt x="3583" y="6695"/>
                  </a:lnTo>
                  <a:lnTo>
                    <a:pt x="3572" y="6694"/>
                  </a:lnTo>
                  <a:lnTo>
                    <a:pt x="3561" y="6693"/>
                  </a:lnTo>
                  <a:lnTo>
                    <a:pt x="3550" y="6691"/>
                  </a:lnTo>
                  <a:lnTo>
                    <a:pt x="3539" y="6688"/>
                  </a:lnTo>
                  <a:lnTo>
                    <a:pt x="3528" y="6686"/>
                  </a:lnTo>
                  <a:lnTo>
                    <a:pt x="3517" y="6683"/>
                  </a:lnTo>
                  <a:lnTo>
                    <a:pt x="3506" y="6679"/>
                  </a:lnTo>
                  <a:lnTo>
                    <a:pt x="3496" y="6675"/>
                  </a:lnTo>
                  <a:lnTo>
                    <a:pt x="3485" y="6671"/>
                  </a:lnTo>
                  <a:lnTo>
                    <a:pt x="3475" y="6666"/>
                  </a:lnTo>
                  <a:lnTo>
                    <a:pt x="3465" y="6661"/>
                  </a:lnTo>
                  <a:lnTo>
                    <a:pt x="3455" y="6656"/>
                  </a:lnTo>
                  <a:lnTo>
                    <a:pt x="3445" y="6650"/>
                  </a:lnTo>
                  <a:lnTo>
                    <a:pt x="3436" y="6644"/>
                  </a:lnTo>
                  <a:lnTo>
                    <a:pt x="3427" y="6637"/>
                  </a:lnTo>
                  <a:lnTo>
                    <a:pt x="3418" y="6630"/>
                  </a:lnTo>
                  <a:lnTo>
                    <a:pt x="3409" y="6623"/>
                  </a:lnTo>
                  <a:lnTo>
                    <a:pt x="3401" y="6615"/>
                  </a:lnTo>
                  <a:lnTo>
                    <a:pt x="3392" y="6608"/>
                  </a:lnTo>
                  <a:lnTo>
                    <a:pt x="3385" y="6599"/>
                  </a:lnTo>
                  <a:lnTo>
                    <a:pt x="3377" y="6591"/>
                  </a:lnTo>
                  <a:lnTo>
                    <a:pt x="3370" y="6582"/>
                  </a:lnTo>
                  <a:lnTo>
                    <a:pt x="3363" y="6573"/>
                  </a:lnTo>
                  <a:lnTo>
                    <a:pt x="3356" y="6564"/>
                  </a:lnTo>
                  <a:lnTo>
                    <a:pt x="3350" y="6555"/>
                  </a:lnTo>
                  <a:lnTo>
                    <a:pt x="3344" y="6545"/>
                  </a:lnTo>
                  <a:lnTo>
                    <a:pt x="3339" y="6535"/>
                  </a:lnTo>
                  <a:lnTo>
                    <a:pt x="3334" y="6525"/>
                  </a:lnTo>
                  <a:lnTo>
                    <a:pt x="3329" y="6515"/>
                  </a:lnTo>
                  <a:lnTo>
                    <a:pt x="3325" y="6504"/>
                  </a:lnTo>
                  <a:lnTo>
                    <a:pt x="3321" y="6494"/>
                  </a:lnTo>
                  <a:lnTo>
                    <a:pt x="3317" y="6483"/>
                  </a:lnTo>
                  <a:lnTo>
                    <a:pt x="3314" y="6472"/>
                  </a:lnTo>
                  <a:lnTo>
                    <a:pt x="3312" y="6461"/>
                  </a:lnTo>
                  <a:lnTo>
                    <a:pt x="3309" y="6450"/>
                  </a:lnTo>
                  <a:lnTo>
                    <a:pt x="3307" y="6439"/>
                  </a:lnTo>
                  <a:lnTo>
                    <a:pt x="3306" y="6428"/>
                  </a:lnTo>
                  <a:lnTo>
                    <a:pt x="3305" y="6417"/>
                  </a:lnTo>
                  <a:lnTo>
                    <a:pt x="3304" y="6405"/>
                  </a:lnTo>
                  <a:lnTo>
                    <a:pt x="3304" y="6394"/>
                  </a:lnTo>
                  <a:lnTo>
                    <a:pt x="3304" y="6383"/>
                  </a:lnTo>
                  <a:lnTo>
                    <a:pt x="3305" y="6371"/>
                  </a:lnTo>
                  <a:lnTo>
                    <a:pt x="3306" y="6360"/>
                  </a:lnTo>
                  <a:lnTo>
                    <a:pt x="3307" y="6349"/>
                  </a:lnTo>
                  <a:lnTo>
                    <a:pt x="3309" y="6338"/>
                  </a:lnTo>
                  <a:lnTo>
                    <a:pt x="3312" y="6327"/>
                  </a:lnTo>
                  <a:lnTo>
                    <a:pt x="3314" y="6316"/>
                  </a:lnTo>
                  <a:lnTo>
                    <a:pt x="3317" y="6305"/>
                  </a:lnTo>
                  <a:lnTo>
                    <a:pt x="3321" y="6294"/>
                  </a:lnTo>
                  <a:lnTo>
                    <a:pt x="3325" y="6284"/>
                  </a:lnTo>
                  <a:lnTo>
                    <a:pt x="3329" y="6273"/>
                  </a:lnTo>
                  <a:lnTo>
                    <a:pt x="3334" y="6263"/>
                  </a:lnTo>
                  <a:lnTo>
                    <a:pt x="3339" y="6253"/>
                  </a:lnTo>
                  <a:lnTo>
                    <a:pt x="3344" y="6243"/>
                  </a:lnTo>
                  <a:lnTo>
                    <a:pt x="3350" y="6233"/>
                  </a:lnTo>
                  <a:lnTo>
                    <a:pt x="3356" y="6224"/>
                  </a:lnTo>
                  <a:lnTo>
                    <a:pt x="3363" y="6215"/>
                  </a:lnTo>
                  <a:lnTo>
                    <a:pt x="3370" y="6206"/>
                  </a:lnTo>
                  <a:lnTo>
                    <a:pt x="3377" y="6197"/>
                  </a:lnTo>
                  <a:lnTo>
                    <a:pt x="3385" y="6189"/>
                  </a:lnTo>
                  <a:lnTo>
                    <a:pt x="3392" y="6180"/>
                  </a:lnTo>
                  <a:lnTo>
                    <a:pt x="3401" y="6173"/>
                  </a:lnTo>
                  <a:lnTo>
                    <a:pt x="3409" y="6165"/>
                  </a:lnTo>
                  <a:lnTo>
                    <a:pt x="3418" y="6158"/>
                  </a:lnTo>
                  <a:lnTo>
                    <a:pt x="3427" y="6151"/>
                  </a:lnTo>
                  <a:lnTo>
                    <a:pt x="3436" y="6145"/>
                  </a:lnTo>
                  <a:lnTo>
                    <a:pt x="3445" y="6139"/>
                  </a:lnTo>
                  <a:lnTo>
                    <a:pt x="3455" y="6133"/>
                  </a:lnTo>
                  <a:lnTo>
                    <a:pt x="3465" y="6127"/>
                  </a:lnTo>
                  <a:lnTo>
                    <a:pt x="3475" y="6122"/>
                  </a:lnTo>
                  <a:lnTo>
                    <a:pt x="3485" y="6117"/>
                  </a:lnTo>
                  <a:lnTo>
                    <a:pt x="3496" y="6113"/>
                  </a:lnTo>
                  <a:lnTo>
                    <a:pt x="3506" y="6109"/>
                  </a:lnTo>
                  <a:lnTo>
                    <a:pt x="3517" y="6106"/>
                  </a:lnTo>
                  <a:lnTo>
                    <a:pt x="3528" y="6102"/>
                  </a:lnTo>
                  <a:lnTo>
                    <a:pt x="3539" y="6100"/>
                  </a:lnTo>
                  <a:lnTo>
                    <a:pt x="3550" y="6097"/>
                  </a:lnTo>
                  <a:lnTo>
                    <a:pt x="3561" y="6095"/>
                  </a:lnTo>
                  <a:lnTo>
                    <a:pt x="3572" y="6094"/>
                  </a:lnTo>
                  <a:lnTo>
                    <a:pt x="3583" y="6093"/>
                  </a:lnTo>
                  <a:lnTo>
                    <a:pt x="3595" y="6092"/>
                  </a:lnTo>
                  <a:lnTo>
                    <a:pt x="3606" y="6092"/>
                  </a:lnTo>
                  <a:lnTo>
                    <a:pt x="3617" y="6092"/>
                  </a:lnTo>
                  <a:lnTo>
                    <a:pt x="3629" y="6093"/>
                  </a:lnTo>
                  <a:lnTo>
                    <a:pt x="3640" y="6094"/>
                  </a:lnTo>
                  <a:lnTo>
                    <a:pt x="3651" y="6095"/>
                  </a:lnTo>
                  <a:lnTo>
                    <a:pt x="3662" y="6097"/>
                  </a:lnTo>
                  <a:lnTo>
                    <a:pt x="3673" y="6100"/>
                  </a:lnTo>
                  <a:lnTo>
                    <a:pt x="3684" y="6102"/>
                  </a:lnTo>
                  <a:lnTo>
                    <a:pt x="3695" y="6106"/>
                  </a:lnTo>
                  <a:lnTo>
                    <a:pt x="3706" y="6109"/>
                  </a:lnTo>
                  <a:lnTo>
                    <a:pt x="3716" y="6113"/>
                  </a:lnTo>
                  <a:lnTo>
                    <a:pt x="3727" y="6117"/>
                  </a:lnTo>
                  <a:lnTo>
                    <a:pt x="3737" y="6122"/>
                  </a:lnTo>
                  <a:lnTo>
                    <a:pt x="3747" y="6127"/>
                  </a:lnTo>
                  <a:lnTo>
                    <a:pt x="3757" y="6133"/>
                  </a:lnTo>
                  <a:lnTo>
                    <a:pt x="3767" y="6139"/>
                  </a:lnTo>
                  <a:lnTo>
                    <a:pt x="3776" y="6145"/>
                  </a:lnTo>
                  <a:lnTo>
                    <a:pt x="3785" y="6151"/>
                  </a:lnTo>
                  <a:lnTo>
                    <a:pt x="3794" y="6158"/>
                  </a:lnTo>
                  <a:lnTo>
                    <a:pt x="3803" y="6165"/>
                  </a:lnTo>
                  <a:lnTo>
                    <a:pt x="3811" y="6173"/>
                  </a:lnTo>
                  <a:lnTo>
                    <a:pt x="3820" y="6180"/>
                  </a:lnTo>
                  <a:lnTo>
                    <a:pt x="3827" y="6189"/>
                  </a:lnTo>
                  <a:lnTo>
                    <a:pt x="3835" y="6197"/>
                  </a:lnTo>
                  <a:lnTo>
                    <a:pt x="3842" y="6206"/>
                  </a:lnTo>
                  <a:lnTo>
                    <a:pt x="3849" y="6215"/>
                  </a:lnTo>
                  <a:lnTo>
                    <a:pt x="3855" y="6224"/>
                  </a:lnTo>
                  <a:lnTo>
                    <a:pt x="3861" y="6233"/>
                  </a:lnTo>
                  <a:lnTo>
                    <a:pt x="3867" y="6243"/>
                  </a:lnTo>
                  <a:lnTo>
                    <a:pt x="3873" y="6253"/>
                  </a:lnTo>
                  <a:lnTo>
                    <a:pt x="3878" y="6263"/>
                  </a:lnTo>
                  <a:lnTo>
                    <a:pt x="3883" y="6273"/>
                  </a:lnTo>
                  <a:lnTo>
                    <a:pt x="3887" y="6284"/>
                  </a:lnTo>
                  <a:lnTo>
                    <a:pt x="3891" y="6294"/>
                  </a:lnTo>
                  <a:lnTo>
                    <a:pt x="3894" y="6305"/>
                  </a:lnTo>
                  <a:lnTo>
                    <a:pt x="3898" y="6316"/>
                  </a:lnTo>
                  <a:lnTo>
                    <a:pt x="3900" y="6327"/>
                  </a:lnTo>
                  <a:lnTo>
                    <a:pt x="3903" y="6338"/>
                  </a:lnTo>
                  <a:lnTo>
                    <a:pt x="3905" y="6349"/>
                  </a:lnTo>
                  <a:close/>
                  <a:moveTo>
                    <a:pt x="3906" y="4966"/>
                  </a:moveTo>
                  <a:lnTo>
                    <a:pt x="3907" y="4977"/>
                  </a:lnTo>
                  <a:lnTo>
                    <a:pt x="3908" y="4989"/>
                  </a:lnTo>
                  <a:lnTo>
                    <a:pt x="3908" y="5000"/>
                  </a:lnTo>
                  <a:lnTo>
                    <a:pt x="3908" y="5011"/>
                  </a:lnTo>
                  <a:lnTo>
                    <a:pt x="3907" y="5023"/>
                  </a:lnTo>
                  <a:lnTo>
                    <a:pt x="3906" y="5034"/>
                  </a:lnTo>
                  <a:lnTo>
                    <a:pt x="3905" y="5045"/>
                  </a:lnTo>
                  <a:lnTo>
                    <a:pt x="3903" y="5056"/>
                  </a:lnTo>
                  <a:lnTo>
                    <a:pt x="3900" y="5067"/>
                  </a:lnTo>
                  <a:lnTo>
                    <a:pt x="3898" y="5078"/>
                  </a:lnTo>
                  <a:lnTo>
                    <a:pt x="3894" y="5089"/>
                  </a:lnTo>
                  <a:lnTo>
                    <a:pt x="3891" y="5100"/>
                  </a:lnTo>
                  <a:lnTo>
                    <a:pt x="3887" y="5110"/>
                  </a:lnTo>
                  <a:lnTo>
                    <a:pt x="3883" y="5121"/>
                  </a:lnTo>
                  <a:lnTo>
                    <a:pt x="3878" y="5131"/>
                  </a:lnTo>
                  <a:lnTo>
                    <a:pt x="3873" y="5141"/>
                  </a:lnTo>
                  <a:lnTo>
                    <a:pt x="3867" y="5151"/>
                  </a:lnTo>
                  <a:lnTo>
                    <a:pt x="3861" y="5161"/>
                  </a:lnTo>
                  <a:lnTo>
                    <a:pt x="3855" y="5170"/>
                  </a:lnTo>
                  <a:lnTo>
                    <a:pt x="3849" y="5179"/>
                  </a:lnTo>
                  <a:lnTo>
                    <a:pt x="3842" y="5188"/>
                  </a:lnTo>
                  <a:lnTo>
                    <a:pt x="3835" y="5197"/>
                  </a:lnTo>
                  <a:lnTo>
                    <a:pt x="3827" y="5205"/>
                  </a:lnTo>
                  <a:lnTo>
                    <a:pt x="3820" y="5214"/>
                  </a:lnTo>
                  <a:lnTo>
                    <a:pt x="3811" y="5221"/>
                  </a:lnTo>
                  <a:lnTo>
                    <a:pt x="3803" y="5229"/>
                  </a:lnTo>
                  <a:lnTo>
                    <a:pt x="3794" y="5236"/>
                  </a:lnTo>
                  <a:lnTo>
                    <a:pt x="3785" y="5243"/>
                  </a:lnTo>
                  <a:lnTo>
                    <a:pt x="3776" y="5250"/>
                  </a:lnTo>
                  <a:lnTo>
                    <a:pt x="3767" y="5256"/>
                  </a:lnTo>
                  <a:lnTo>
                    <a:pt x="3757" y="5262"/>
                  </a:lnTo>
                  <a:lnTo>
                    <a:pt x="3747" y="5267"/>
                  </a:lnTo>
                  <a:lnTo>
                    <a:pt x="3737" y="5272"/>
                  </a:lnTo>
                  <a:lnTo>
                    <a:pt x="3727" y="5277"/>
                  </a:lnTo>
                  <a:lnTo>
                    <a:pt x="3716" y="5281"/>
                  </a:lnTo>
                  <a:lnTo>
                    <a:pt x="3706" y="5285"/>
                  </a:lnTo>
                  <a:lnTo>
                    <a:pt x="3695" y="5289"/>
                  </a:lnTo>
                  <a:lnTo>
                    <a:pt x="3684" y="5292"/>
                  </a:lnTo>
                  <a:lnTo>
                    <a:pt x="3673" y="5294"/>
                  </a:lnTo>
                  <a:lnTo>
                    <a:pt x="3662" y="5297"/>
                  </a:lnTo>
                  <a:lnTo>
                    <a:pt x="3651" y="5299"/>
                  </a:lnTo>
                  <a:lnTo>
                    <a:pt x="3640" y="5300"/>
                  </a:lnTo>
                  <a:lnTo>
                    <a:pt x="3629" y="5301"/>
                  </a:lnTo>
                  <a:lnTo>
                    <a:pt x="3617" y="5302"/>
                  </a:lnTo>
                  <a:lnTo>
                    <a:pt x="3606" y="5302"/>
                  </a:lnTo>
                  <a:lnTo>
                    <a:pt x="3595" y="5302"/>
                  </a:lnTo>
                  <a:lnTo>
                    <a:pt x="3583" y="5301"/>
                  </a:lnTo>
                  <a:lnTo>
                    <a:pt x="3572" y="5300"/>
                  </a:lnTo>
                  <a:lnTo>
                    <a:pt x="3561" y="5299"/>
                  </a:lnTo>
                  <a:lnTo>
                    <a:pt x="3550" y="5297"/>
                  </a:lnTo>
                  <a:lnTo>
                    <a:pt x="3539" y="5294"/>
                  </a:lnTo>
                  <a:lnTo>
                    <a:pt x="3528" y="5292"/>
                  </a:lnTo>
                  <a:lnTo>
                    <a:pt x="3517" y="5289"/>
                  </a:lnTo>
                  <a:lnTo>
                    <a:pt x="3506" y="5285"/>
                  </a:lnTo>
                  <a:lnTo>
                    <a:pt x="3496" y="5281"/>
                  </a:lnTo>
                  <a:lnTo>
                    <a:pt x="3485" y="5277"/>
                  </a:lnTo>
                  <a:lnTo>
                    <a:pt x="3475" y="5272"/>
                  </a:lnTo>
                  <a:lnTo>
                    <a:pt x="3465" y="5267"/>
                  </a:lnTo>
                  <a:lnTo>
                    <a:pt x="3455" y="5262"/>
                  </a:lnTo>
                  <a:lnTo>
                    <a:pt x="3445" y="5256"/>
                  </a:lnTo>
                  <a:lnTo>
                    <a:pt x="3436" y="5250"/>
                  </a:lnTo>
                  <a:lnTo>
                    <a:pt x="3427" y="5243"/>
                  </a:lnTo>
                  <a:lnTo>
                    <a:pt x="3418" y="5236"/>
                  </a:lnTo>
                  <a:lnTo>
                    <a:pt x="3409" y="5229"/>
                  </a:lnTo>
                  <a:lnTo>
                    <a:pt x="3401" y="5221"/>
                  </a:lnTo>
                  <a:lnTo>
                    <a:pt x="3392" y="5214"/>
                  </a:lnTo>
                  <a:lnTo>
                    <a:pt x="3385" y="5205"/>
                  </a:lnTo>
                  <a:lnTo>
                    <a:pt x="3377" y="5197"/>
                  </a:lnTo>
                  <a:lnTo>
                    <a:pt x="3370" y="5188"/>
                  </a:lnTo>
                  <a:lnTo>
                    <a:pt x="3363" y="5179"/>
                  </a:lnTo>
                  <a:lnTo>
                    <a:pt x="3356" y="5170"/>
                  </a:lnTo>
                  <a:lnTo>
                    <a:pt x="3350" y="5161"/>
                  </a:lnTo>
                  <a:lnTo>
                    <a:pt x="3344" y="5151"/>
                  </a:lnTo>
                  <a:lnTo>
                    <a:pt x="3339" y="5141"/>
                  </a:lnTo>
                  <a:lnTo>
                    <a:pt x="3334" y="5131"/>
                  </a:lnTo>
                  <a:lnTo>
                    <a:pt x="3329" y="5121"/>
                  </a:lnTo>
                  <a:lnTo>
                    <a:pt x="3325" y="5110"/>
                  </a:lnTo>
                  <a:lnTo>
                    <a:pt x="3321" y="5100"/>
                  </a:lnTo>
                  <a:lnTo>
                    <a:pt x="3317" y="5089"/>
                  </a:lnTo>
                  <a:lnTo>
                    <a:pt x="3314" y="5078"/>
                  </a:lnTo>
                  <a:lnTo>
                    <a:pt x="3312" y="5067"/>
                  </a:lnTo>
                  <a:lnTo>
                    <a:pt x="3309" y="5056"/>
                  </a:lnTo>
                  <a:lnTo>
                    <a:pt x="3307" y="5045"/>
                  </a:lnTo>
                  <a:lnTo>
                    <a:pt x="3306" y="5034"/>
                  </a:lnTo>
                  <a:lnTo>
                    <a:pt x="3305" y="5023"/>
                  </a:lnTo>
                  <a:lnTo>
                    <a:pt x="3304" y="5011"/>
                  </a:lnTo>
                  <a:lnTo>
                    <a:pt x="3304" y="5000"/>
                  </a:lnTo>
                  <a:lnTo>
                    <a:pt x="3304" y="4989"/>
                  </a:lnTo>
                  <a:lnTo>
                    <a:pt x="3305" y="4977"/>
                  </a:lnTo>
                  <a:lnTo>
                    <a:pt x="3306" y="4966"/>
                  </a:lnTo>
                  <a:lnTo>
                    <a:pt x="3307" y="4955"/>
                  </a:lnTo>
                  <a:lnTo>
                    <a:pt x="3309" y="4944"/>
                  </a:lnTo>
                  <a:lnTo>
                    <a:pt x="3312" y="4933"/>
                  </a:lnTo>
                  <a:lnTo>
                    <a:pt x="3314" y="4922"/>
                  </a:lnTo>
                  <a:lnTo>
                    <a:pt x="3317" y="4911"/>
                  </a:lnTo>
                  <a:lnTo>
                    <a:pt x="3321" y="4900"/>
                  </a:lnTo>
                  <a:lnTo>
                    <a:pt x="3325" y="4890"/>
                  </a:lnTo>
                  <a:lnTo>
                    <a:pt x="3329" y="4879"/>
                  </a:lnTo>
                  <a:lnTo>
                    <a:pt x="3334" y="4869"/>
                  </a:lnTo>
                  <a:lnTo>
                    <a:pt x="3339" y="4859"/>
                  </a:lnTo>
                  <a:lnTo>
                    <a:pt x="3344" y="4849"/>
                  </a:lnTo>
                  <a:lnTo>
                    <a:pt x="3350" y="4839"/>
                  </a:lnTo>
                  <a:lnTo>
                    <a:pt x="3356" y="4830"/>
                  </a:lnTo>
                  <a:lnTo>
                    <a:pt x="3363" y="4821"/>
                  </a:lnTo>
                  <a:lnTo>
                    <a:pt x="3370" y="4812"/>
                  </a:lnTo>
                  <a:lnTo>
                    <a:pt x="3377" y="4803"/>
                  </a:lnTo>
                  <a:lnTo>
                    <a:pt x="3385" y="4795"/>
                  </a:lnTo>
                  <a:lnTo>
                    <a:pt x="3392" y="4786"/>
                  </a:lnTo>
                  <a:lnTo>
                    <a:pt x="3401" y="4779"/>
                  </a:lnTo>
                  <a:lnTo>
                    <a:pt x="3409" y="4771"/>
                  </a:lnTo>
                  <a:lnTo>
                    <a:pt x="3418" y="4764"/>
                  </a:lnTo>
                  <a:lnTo>
                    <a:pt x="3427" y="4757"/>
                  </a:lnTo>
                  <a:lnTo>
                    <a:pt x="3436" y="4750"/>
                  </a:lnTo>
                  <a:lnTo>
                    <a:pt x="3445" y="4744"/>
                  </a:lnTo>
                  <a:lnTo>
                    <a:pt x="3455" y="4738"/>
                  </a:lnTo>
                  <a:lnTo>
                    <a:pt x="3465" y="4733"/>
                  </a:lnTo>
                  <a:lnTo>
                    <a:pt x="3475" y="4728"/>
                  </a:lnTo>
                  <a:lnTo>
                    <a:pt x="3485" y="4723"/>
                  </a:lnTo>
                  <a:lnTo>
                    <a:pt x="3496" y="4719"/>
                  </a:lnTo>
                  <a:lnTo>
                    <a:pt x="3506" y="4715"/>
                  </a:lnTo>
                  <a:lnTo>
                    <a:pt x="3517" y="4711"/>
                  </a:lnTo>
                  <a:lnTo>
                    <a:pt x="3528" y="4708"/>
                  </a:lnTo>
                  <a:lnTo>
                    <a:pt x="3539" y="4706"/>
                  </a:lnTo>
                  <a:lnTo>
                    <a:pt x="3550" y="4703"/>
                  </a:lnTo>
                  <a:lnTo>
                    <a:pt x="3561" y="4701"/>
                  </a:lnTo>
                  <a:lnTo>
                    <a:pt x="3572" y="4700"/>
                  </a:lnTo>
                  <a:lnTo>
                    <a:pt x="3583" y="4699"/>
                  </a:lnTo>
                  <a:lnTo>
                    <a:pt x="3595" y="4698"/>
                  </a:lnTo>
                  <a:lnTo>
                    <a:pt x="3606" y="4698"/>
                  </a:lnTo>
                  <a:lnTo>
                    <a:pt x="3617" y="4698"/>
                  </a:lnTo>
                  <a:lnTo>
                    <a:pt x="3629" y="4699"/>
                  </a:lnTo>
                  <a:lnTo>
                    <a:pt x="3640" y="4700"/>
                  </a:lnTo>
                  <a:lnTo>
                    <a:pt x="3651" y="4701"/>
                  </a:lnTo>
                  <a:lnTo>
                    <a:pt x="3662" y="4703"/>
                  </a:lnTo>
                  <a:lnTo>
                    <a:pt x="3673" y="4706"/>
                  </a:lnTo>
                  <a:lnTo>
                    <a:pt x="3684" y="4708"/>
                  </a:lnTo>
                  <a:lnTo>
                    <a:pt x="3695" y="4711"/>
                  </a:lnTo>
                  <a:lnTo>
                    <a:pt x="3706" y="4715"/>
                  </a:lnTo>
                  <a:lnTo>
                    <a:pt x="3716" y="4719"/>
                  </a:lnTo>
                  <a:lnTo>
                    <a:pt x="3727" y="4723"/>
                  </a:lnTo>
                  <a:lnTo>
                    <a:pt x="3737" y="4728"/>
                  </a:lnTo>
                  <a:lnTo>
                    <a:pt x="3747" y="4733"/>
                  </a:lnTo>
                  <a:lnTo>
                    <a:pt x="3757" y="4738"/>
                  </a:lnTo>
                  <a:lnTo>
                    <a:pt x="3767" y="4744"/>
                  </a:lnTo>
                  <a:lnTo>
                    <a:pt x="3776" y="4750"/>
                  </a:lnTo>
                  <a:lnTo>
                    <a:pt x="3785" y="4757"/>
                  </a:lnTo>
                  <a:lnTo>
                    <a:pt x="3794" y="4764"/>
                  </a:lnTo>
                  <a:lnTo>
                    <a:pt x="3803" y="4771"/>
                  </a:lnTo>
                  <a:lnTo>
                    <a:pt x="3811" y="4779"/>
                  </a:lnTo>
                  <a:lnTo>
                    <a:pt x="3820" y="4786"/>
                  </a:lnTo>
                  <a:lnTo>
                    <a:pt x="3827" y="4795"/>
                  </a:lnTo>
                  <a:lnTo>
                    <a:pt x="3835" y="4803"/>
                  </a:lnTo>
                  <a:lnTo>
                    <a:pt x="3842" y="4812"/>
                  </a:lnTo>
                  <a:lnTo>
                    <a:pt x="3849" y="4821"/>
                  </a:lnTo>
                  <a:lnTo>
                    <a:pt x="3855" y="4830"/>
                  </a:lnTo>
                  <a:lnTo>
                    <a:pt x="3861" y="4839"/>
                  </a:lnTo>
                  <a:lnTo>
                    <a:pt x="3867" y="4849"/>
                  </a:lnTo>
                  <a:lnTo>
                    <a:pt x="3873" y="4859"/>
                  </a:lnTo>
                  <a:lnTo>
                    <a:pt x="3878" y="4869"/>
                  </a:lnTo>
                  <a:lnTo>
                    <a:pt x="3883" y="4879"/>
                  </a:lnTo>
                  <a:lnTo>
                    <a:pt x="3887" y="4890"/>
                  </a:lnTo>
                  <a:lnTo>
                    <a:pt x="3891" y="4900"/>
                  </a:lnTo>
                  <a:lnTo>
                    <a:pt x="3894" y="4911"/>
                  </a:lnTo>
                  <a:lnTo>
                    <a:pt x="3898" y="4922"/>
                  </a:lnTo>
                  <a:lnTo>
                    <a:pt x="3900" y="4933"/>
                  </a:lnTo>
                  <a:lnTo>
                    <a:pt x="3903" y="4944"/>
                  </a:lnTo>
                  <a:lnTo>
                    <a:pt x="3905" y="4955"/>
                  </a:lnTo>
                  <a:lnTo>
                    <a:pt x="3906" y="4966"/>
                  </a:lnTo>
                  <a:close/>
                  <a:moveTo>
                    <a:pt x="3906" y="7754"/>
                  </a:moveTo>
                  <a:lnTo>
                    <a:pt x="3907" y="7765"/>
                  </a:lnTo>
                  <a:lnTo>
                    <a:pt x="3908" y="7777"/>
                  </a:lnTo>
                  <a:lnTo>
                    <a:pt x="3908" y="7788"/>
                  </a:lnTo>
                  <a:lnTo>
                    <a:pt x="3908" y="7799"/>
                  </a:lnTo>
                  <a:lnTo>
                    <a:pt x="3907" y="7811"/>
                  </a:lnTo>
                  <a:lnTo>
                    <a:pt x="3906" y="7822"/>
                  </a:lnTo>
                  <a:lnTo>
                    <a:pt x="3905" y="7833"/>
                  </a:lnTo>
                  <a:lnTo>
                    <a:pt x="3903" y="7844"/>
                  </a:lnTo>
                  <a:lnTo>
                    <a:pt x="3900" y="7855"/>
                  </a:lnTo>
                  <a:lnTo>
                    <a:pt x="3898" y="7866"/>
                  </a:lnTo>
                  <a:lnTo>
                    <a:pt x="3894" y="7877"/>
                  </a:lnTo>
                  <a:lnTo>
                    <a:pt x="3891" y="7888"/>
                  </a:lnTo>
                  <a:lnTo>
                    <a:pt x="3887" y="7898"/>
                  </a:lnTo>
                  <a:lnTo>
                    <a:pt x="3883" y="7909"/>
                  </a:lnTo>
                  <a:lnTo>
                    <a:pt x="3878" y="7919"/>
                  </a:lnTo>
                  <a:lnTo>
                    <a:pt x="3873" y="7929"/>
                  </a:lnTo>
                  <a:lnTo>
                    <a:pt x="3867" y="7939"/>
                  </a:lnTo>
                  <a:lnTo>
                    <a:pt x="3861" y="7949"/>
                  </a:lnTo>
                  <a:lnTo>
                    <a:pt x="3855" y="7958"/>
                  </a:lnTo>
                  <a:lnTo>
                    <a:pt x="3849" y="7967"/>
                  </a:lnTo>
                  <a:lnTo>
                    <a:pt x="3842" y="7976"/>
                  </a:lnTo>
                  <a:lnTo>
                    <a:pt x="3835" y="7985"/>
                  </a:lnTo>
                  <a:lnTo>
                    <a:pt x="3827" y="7993"/>
                  </a:lnTo>
                  <a:lnTo>
                    <a:pt x="3820" y="8002"/>
                  </a:lnTo>
                  <a:lnTo>
                    <a:pt x="3811" y="8009"/>
                  </a:lnTo>
                  <a:lnTo>
                    <a:pt x="3803" y="8017"/>
                  </a:lnTo>
                  <a:lnTo>
                    <a:pt x="3794" y="8024"/>
                  </a:lnTo>
                  <a:lnTo>
                    <a:pt x="3785" y="8031"/>
                  </a:lnTo>
                  <a:lnTo>
                    <a:pt x="3776" y="8038"/>
                  </a:lnTo>
                  <a:lnTo>
                    <a:pt x="3767" y="8044"/>
                  </a:lnTo>
                  <a:lnTo>
                    <a:pt x="3757" y="8050"/>
                  </a:lnTo>
                  <a:lnTo>
                    <a:pt x="3747" y="8055"/>
                  </a:lnTo>
                  <a:lnTo>
                    <a:pt x="3737" y="8060"/>
                  </a:lnTo>
                  <a:lnTo>
                    <a:pt x="3727" y="8065"/>
                  </a:lnTo>
                  <a:lnTo>
                    <a:pt x="3716" y="8069"/>
                  </a:lnTo>
                  <a:lnTo>
                    <a:pt x="3706" y="8073"/>
                  </a:lnTo>
                  <a:lnTo>
                    <a:pt x="3695" y="8077"/>
                  </a:lnTo>
                  <a:lnTo>
                    <a:pt x="3684" y="8080"/>
                  </a:lnTo>
                  <a:lnTo>
                    <a:pt x="3673" y="8082"/>
                  </a:lnTo>
                  <a:lnTo>
                    <a:pt x="3662" y="8085"/>
                  </a:lnTo>
                  <a:lnTo>
                    <a:pt x="3651" y="8087"/>
                  </a:lnTo>
                  <a:lnTo>
                    <a:pt x="3640" y="8088"/>
                  </a:lnTo>
                  <a:lnTo>
                    <a:pt x="3629" y="8089"/>
                  </a:lnTo>
                  <a:lnTo>
                    <a:pt x="3617" y="8090"/>
                  </a:lnTo>
                  <a:lnTo>
                    <a:pt x="3606" y="8090"/>
                  </a:lnTo>
                  <a:lnTo>
                    <a:pt x="3595" y="8090"/>
                  </a:lnTo>
                  <a:lnTo>
                    <a:pt x="3583" y="8089"/>
                  </a:lnTo>
                  <a:lnTo>
                    <a:pt x="3572" y="8088"/>
                  </a:lnTo>
                  <a:lnTo>
                    <a:pt x="3561" y="8087"/>
                  </a:lnTo>
                  <a:lnTo>
                    <a:pt x="3550" y="8085"/>
                  </a:lnTo>
                  <a:lnTo>
                    <a:pt x="3539" y="8082"/>
                  </a:lnTo>
                  <a:lnTo>
                    <a:pt x="3528" y="8080"/>
                  </a:lnTo>
                  <a:lnTo>
                    <a:pt x="3517" y="8077"/>
                  </a:lnTo>
                  <a:lnTo>
                    <a:pt x="3506" y="8073"/>
                  </a:lnTo>
                  <a:lnTo>
                    <a:pt x="3496" y="8069"/>
                  </a:lnTo>
                  <a:lnTo>
                    <a:pt x="3485" y="8065"/>
                  </a:lnTo>
                  <a:lnTo>
                    <a:pt x="3475" y="8060"/>
                  </a:lnTo>
                  <a:lnTo>
                    <a:pt x="3465" y="8055"/>
                  </a:lnTo>
                  <a:lnTo>
                    <a:pt x="3455" y="8050"/>
                  </a:lnTo>
                  <a:lnTo>
                    <a:pt x="3445" y="8044"/>
                  </a:lnTo>
                  <a:lnTo>
                    <a:pt x="3436" y="8038"/>
                  </a:lnTo>
                  <a:lnTo>
                    <a:pt x="3427" y="8031"/>
                  </a:lnTo>
                  <a:lnTo>
                    <a:pt x="3418" y="8024"/>
                  </a:lnTo>
                  <a:lnTo>
                    <a:pt x="3409" y="8017"/>
                  </a:lnTo>
                  <a:lnTo>
                    <a:pt x="3401" y="8009"/>
                  </a:lnTo>
                  <a:lnTo>
                    <a:pt x="3392" y="8002"/>
                  </a:lnTo>
                  <a:lnTo>
                    <a:pt x="3385" y="7993"/>
                  </a:lnTo>
                  <a:lnTo>
                    <a:pt x="3377" y="7985"/>
                  </a:lnTo>
                  <a:lnTo>
                    <a:pt x="3370" y="7976"/>
                  </a:lnTo>
                  <a:lnTo>
                    <a:pt x="3363" y="7967"/>
                  </a:lnTo>
                  <a:lnTo>
                    <a:pt x="3356" y="7958"/>
                  </a:lnTo>
                  <a:lnTo>
                    <a:pt x="3350" y="7949"/>
                  </a:lnTo>
                  <a:lnTo>
                    <a:pt x="3344" y="7939"/>
                  </a:lnTo>
                  <a:lnTo>
                    <a:pt x="3339" y="7929"/>
                  </a:lnTo>
                  <a:lnTo>
                    <a:pt x="3334" y="7919"/>
                  </a:lnTo>
                  <a:lnTo>
                    <a:pt x="3329" y="7909"/>
                  </a:lnTo>
                  <a:lnTo>
                    <a:pt x="3325" y="7898"/>
                  </a:lnTo>
                  <a:lnTo>
                    <a:pt x="3321" y="7888"/>
                  </a:lnTo>
                  <a:lnTo>
                    <a:pt x="3317" y="7877"/>
                  </a:lnTo>
                  <a:lnTo>
                    <a:pt x="3314" y="7866"/>
                  </a:lnTo>
                  <a:lnTo>
                    <a:pt x="3312" y="7855"/>
                  </a:lnTo>
                  <a:lnTo>
                    <a:pt x="3309" y="7844"/>
                  </a:lnTo>
                  <a:lnTo>
                    <a:pt x="3307" y="7833"/>
                  </a:lnTo>
                  <a:lnTo>
                    <a:pt x="3306" y="7822"/>
                  </a:lnTo>
                  <a:lnTo>
                    <a:pt x="3305" y="7811"/>
                  </a:lnTo>
                  <a:lnTo>
                    <a:pt x="3304" y="7799"/>
                  </a:lnTo>
                  <a:lnTo>
                    <a:pt x="3304" y="7788"/>
                  </a:lnTo>
                  <a:lnTo>
                    <a:pt x="3304" y="7777"/>
                  </a:lnTo>
                  <a:lnTo>
                    <a:pt x="3305" y="7765"/>
                  </a:lnTo>
                  <a:lnTo>
                    <a:pt x="3306" y="7754"/>
                  </a:lnTo>
                  <a:lnTo>
                    <a:pt x="3307" y="7743"/>
                  </a:lnTo>
                  <a:lnTo>
                    <a:pt x="3309" y="7732"/>
                  </a:lnTo>
                  <a:lnTo>
                    <a:pt x="3312" y="7721"/>
                  </a:lnTo>
                  <a:lnTo>
                    <a:pt x="3314" y="7710"/>
                  </a:lnTo>
                  <a:lnTo>
                    <a:pt x="3317" y="7699"/>
                  </a:lnTo>
                  <a:lnTo>
                    <a:pt x="3321" y="7688"/>
                  </a:lnTo>
                  <a:lnTo>
                    <a:pt x="3325" y="7678"/>
                  </a:lnTo>
                  <a:lnTo>
                    <a:pt x="3329" y="7667"/>
                  </a:lnTo>
                  <a:lnTo>
                    <a:pt x="3334" y="7657"/>
                  </a:lnTo>
                  <a:lnTo>
                    <a:pt x="3339" y="7647"/>
                  </a:lnTo>
                  <a:lnTo>
                    <a:pt x="3344" y="7637"/>
                  </a:lnTo>
                  <a:lnTo>
                    <a:pt x="3350" y="7627"/>
                  </a:lnTo>
                  <a:lnTo>
                    <a:pt x="3356" y="7618"/>
                  </a:lnTo>
                  <a:lnTo>
                    <a:pt x="3363" y="7609"/>
                  </a:lnTo>
                  <a:lnTo>
                    <a:pt x="3370" y="7600"/>
                  </a:lnTo>
                  <a:lnTo>
                    <a:pt x="3377" y="7591"/>
                  </a:lnTo>
                  <a:lnTo>
                    <a:pt x="3385" y="7583"/>
                  </a:lnTo>
                  <a:lnTo>
                    <a:pt x="3392" y="7574"/>
                  </a:lnTo>
                  <a:lnTo>
                    <a:pt x="3401" y="7567"/>
                  </a:lnTo>
                  <a:lnTo>
                    <a:pt x="3409" y="7559"/>
                  </a:lnTo>
                  <a:lnTo>
                    <a:pt x="3418" y="7552"/>
                  </a:lnTo>
                  <a:lnTo>
                    <a:pt x="3427" y="7545"/>
                  </a:lnTo>
                  <a:lnTo>
                    <a:pt x="3436" y="7539"/>
                  </a:lnTo>
                  <a:lnTo>
                    <a:pt x="3445" y="7533"/>
                  </a:lnTo>
                  <a:lnTo>
                    <a:pt x="3455" y="7527"/>
                  </a:lnTo>
                  <a:lnTo>
                    <a:pt x="3465" y="7521"/>
                  </a:lnTo>
                  <a:lnTo>
                    <a:pt x="3475" y="7516"/>
                  </a:lnTo>
                  <a:lnTo>
                    <a:pt x="3485" y="7511"/>
                  </a:lnTo>
                  <a:lnTo>
                    <a:pt x="3496" y="7507"/>
                  </a:lnTo>
                  <a:lnTo>
                    <a:pt x="3506" y="7503"/>
                  </a:lnTo>
                  <a:lnTo>
                    <a:pt x="3517" y="7500"/>
                  </a:lnTo>
                  <a:lnTo>
                    <a:pt x="3528" y="7496"/>
                  </a:lnTo>
                  <a:lnTo>
                    <a:pt x="3539" y="7494"/>
                  </a:lnTo>
                  <a:lnTo>
                    <a:pt x="3550" y="7491"/>
                  </a:lnTo>
                  <a:lnTo>
                    <a:pt x="3561" y="7489"/>
                  </a:lnTo>
                  <a:lnTo>
                    <a:pt x="3572" y="7488"/>
                  </a:lnTo>
                  <a:lnTo>
                    <a:pt x="3583" y="7487"/>
                  </a:lnTo>
                  <a:lnTo>
                    <a:pt x="3595" y="7486"/>
                  </a:lnTo>
                  <a:lnTo>
                    <a:pt x="3606" y="7486"/>
                  </a:lnTo>
                  <a:lnTo>
                    <a:pt x="3617" y="7486"/>
                  </a:lnTo>
                  <a:lnTo>
                    <a:pt x="3629" y="7487"/>
                  </a:lnTo>
                  <a:lnTo>
                    <a:pt x="3640" y="7488"/>
                  </a:lnTo>
                  <a:lnTo>
                    <a:pt x="3651" y="7489"/>
                  </a:lnTo>
                  <a:lnTo>
                    <a:pt x="3662" y="7491"/>
                  </a:lnTo>
                  <a:lnTo>
                    <a:pt x="3673" y="7494"/>
                  </a:lnTo>
                  <a:lnTo>
                    <a:pt x="3684" y="7496"/>
                  </a:lnTo>
                  <a:lnTo>
                    <a:pt x="3695" y="7500"/>
                  </a:lnTo>
                  <a:lnTo>
                    <a:pt x="3706" y="7503"/>
                  </a:lnTo>
                  <a:lnTo>
                    <a:pt x="3716" y="7507"/>
                  </a:lnTo>
                  <a:lnTo>
                    <a:pt x="3727" y="7511"/>
                  </a:lnTo>
                  <a:lnTo>
                    <a:pt x="3737" y="7516"/>
                  </a:lnTo>
                  <a:lnTo>
                    <a:pt x="3747" y="7521"/>
                  </a:lnTo>
                  <a:lnTo>
                    <a:pt x="3757" y="7527"/>
                  </a:lnTo>
                  <a:lnTo>
                    <a:pt x="3767" y="7533"/>
                  </a:lnTo>
                  <a:lnTo>
                    <a:pt x="3776" y="7539"/>
                  </a:lnTo>
                  <a:lnTo>
                    <a:pt x="3785" y="7545"/>
                  </a:lnTo>
                  <a:lnTo>
                    <a:pt x="3794" y="7552"/>
                  </a:lnTo>
                  <a:lnTo>
                    <a:pt x="3803" y="7559"/>
                  </a:lnTo>
                  <a:lnTo>
                    <a:pt x="3811" y="7567"/>
                  </a:lnTo>
                  <a:lnTo>
                    <a:pt x="3820" y="7574"/>
                  </a:lnTo>
                  <a:lnTo>
                    <a:pt x="3827" y="7583"/>
                  </a:lnTo>
                  <a:lnTo>
                    <a:pt x="3835" y="7591"/>
                  </a:lnTo>
                  <a:lnTo>
                    <a:pt x="3842" y="7600"/>
                  </a:lnTo>
                  <a:lnTo>
                    <a:pt x="3849" y="7609"/>
                  </a:lnTo>
                  <a:lnTo>
                    <a:pt x="3855" y="7618"/>
                  </a:lnTo>
                  <a:lnTo>
                    <a:pt x="3861" y="7627"/>
                  </a:lnTo>
                  <a:lnTo>
                    <a:pt x="3867" y="7637"/>
                  </a:lnTo>
                  <a:lnTo>
                    <a:pt x="3873" y="7647"/>
                  </a:lnTo>
                  <a:lnTo>
                    <a:pt x="3878" y="7657"/>
                  </a:lnTo>
                  <a:lnTo>
                    <a:pt x="3883" y="7667"/>
                  </a:lnTo>
                  <a:lnTo>
                    <a:pt x="3887" y="7678"/>
                  </a:lnTo>
                  <a:lnTo>
                    <a:pt x="3891" y="7688"/>
                  </a:lnTo>
                  <a:lnTo>
                    <a:pt x="3894" y="7699"/>
                  </a:lnTo>
                  <a:lnTo>
                    <a:pt x="3898" y="7710"/>
                  </a:lnTo>
                  <a:lnTo>
                    <a:pt x="3900" y="7721"/>
                  </a:lnTo>
                  <a:lnTo>
                    <a:pt x="3903" y="7732"/>
                  </a:lnTo>
                  <a:lnTo>
                    <a:pt x="3905" y="7743"/>
                  </a:lnTo>
                  <a:lnTo>
                    <a:pt x="3906" y="77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558F5EA-A2ED-45F7-9F48-3CFD91700116}"/>
              </a:ext>
            </a:extLst>
          </p:cNvPr>
          <p:cNvGrpSpPr/>
          <p:nvPr/>
        </p:nvGrpSpPr>
        <p:grpSpPr>
          <a:xfrm>
            <a:off x="127493" y="5557816"/>
            <a:ext cx="334950" cy="334672"/>
            <a:chOff x="4094847" y="1760585"/>
            <a:chExt cx="633600" cy="633600"/>
          </a:xfrm>
          <a:solidFill>
            <a:schemeClr val="bg1"/>
          </a:solidFill>
        </p:grpSpPr>
        <p:sp>
          <p:nvSpPr>
            <p:cNvPr id="74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Text Placeholder 19">
            <a:extLst>
              <a:ext uri="{FF2B5EF4-FFF2-40B4-BE49-F238E27FC236}">
                <a16:creationId xmlns:a16="http://schemas.microsoft.com/office/drawing/2014/main" id="{474E4F5C-DF78-42EA-A8DB-376683F1176D}"/>
              </a:ext>
            </a:extLst>
          </p:cNvPr>
          <p:cNvSpPr txBox="1">
            <a:spLocks/>
          </p:cNvSpPr>
          <p:nvPr/>
        </p:nvSpPr>
        <p:spPr>
          <a:xfrm>
            <a:off x="294968" y="1260216"/>
            <a:ext cx="8362801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Top Risks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9D662DD-0D5A-49DD-B159-DF4E5F3E6148}"/>
              </a:ext>
            </a:extLst>
          </p:cNvPr>
          <p:cNvCxnSpPr>
            <a:cxnSpLocks/>
          </p:cNvCxnSpPr>
          <p:nvPr/>
        </p:nvCxnSpPr>
        <p:spPr>
          <a:xfrm>
            <a:off x="295277" y="1818359"/>
            <a:ext cx="58864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FA9F3F-3872-3E6A-8C51-680C4EBD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z="1300" smtClean="0"/>
              <a:t>40</a:t>
            </a:fld>
            <a:endParaRPr lang="en-PH" sz="130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791DA5-4C3D-489B-5387-CC50BDB4B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593193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94C1-F688-4693-B4CC-D8F24719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Risk Prioritization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4053407-DF88-4897-996D-A0CDEC9060A9}"/>
              </a:ext>
            </a:extLst>
          </p:cNvPr>
          <p:cNvGrpSpPr/>
          <p:nvPr/>
        </p:nvGrpSpPr>
        <p:grpSpPr>
          <a:xfrm>
            <a:off x="5347505" y="1574158"/>
            <a:ext cx="6472854" cy="4613907"/>
            <a:chOff x="6204030" y="1847691"/>
            <a:chExt cx="5024921" cy="4340374"/>
          </a:xfrm>
        </p:grpSpPr>
        <p:sp>
          <p:nvSpPr>
            <p:cNvPr id="4" name="Arrow: Left-Right 3">
              <a:extLst>
                <a:ext uri="{FF2B5EF4-FFF2-40B4-BE49-F238E27FC236}">
                  <a16:creationId xmlns:a16="http://schemas.microsoft.com/office/drawing/2014/main" id="{306E780C-E459-44D2-9BB2-9AC980560922}"/>
                </a:ext>
              </a:extLst>
            </p:cNvPr>
            <p:cNvSpPr/>
            <p:nvPr/>
          </p:nvSpPr>
          <p:spPr>
            <a:xfrm>
              <a:off x="6836148" y="3745902"/>
              <a:ext cx="4359775" cy="98298"/>
            </a:xfrm>
            <a:prstGeom prst="leftRightArrow">
              <a:avLst>
                <a:gd name="adj1" fmla="val 27400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" name="Arrow: Left-Right 4">
              <a:extLst>
                <a:ext uri="{FF2B5EF4-FFF2-40B4-BE49-F238E27FC236}">
                  <a16:creationId xmlns:a16="http://schemas.microsoft.com/office/drawing/2014/main" id="{A8E97737-032D-4620-81F8-081432D70BD7}"/>
                </a:ext>
              </a:extLst>
            </p:cNvPr>
            <p:cNvSpPr/>
            <p:nvPr/>
          </p:nvSpPr>
          <p:spPr>
            <a:xfrm rot="5400000">
              <a:off x="7068673" y="3740033"/>
              <a:ext cx="3894720" cy="110036"/>
            </a:xfrm>
            <a:prstGeom prst="leftRightArrow">
              <a:avLst>
                <a:gd name="adj1" fmla="val 27400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C07C47-1FCA-4CCB-815C-44EDD0950664}"/>
                </a:ext>
              </a:extLst>
            </p:cNvPr>
            <p:cNvSpPr/>
            <p:nvPr/>
          </p:nvSpPr>
          <p:spPr>
            <a:xfrm flipH="1">
              <a:off x="6935947" y="1930210"/>
              <a:ext cx="1980292" cy="17690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+mj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9B3DB1-EA8A-4DA3-8103-A6C993EBFCBB}"/>
                </a:ext>
              </a:extLst>
            </p:cNvPr>
            <p:cNvSpPr/>
            <p:nvPr/>
          </p:nvSpPr>
          <p:spPr>
            <a:xfrm>
              <a:off x="9115832" y="1930210"/>
              <a:ext cx="1980289" cy="17690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+mj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111335-3B1D-4003-8DCA-35A3BA80BDCB}"/>
                </a:ext>
              </a:extLst>
            </p:cNvPr>
            <p:cNvSpPr/>
            <p:nvPr/>
          </p:nvSpPr>
          <p:spPr>
            <a:xfrm flipH="1" flipV="1">
              <a:off x="6935947" y="3890585"/>
              <a:ext cx="1980292" cy="17690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88191C-3C34-4336-B4E6-8F3F55642651}"/>
                </a:ext>
              </a:extLst>
            </p:cNvPr>
            <p:cNvSpPr/>
            <p:nvPr/>
          </p:nvSpPr>
          <p:spPr>
            <a:xfrm flipV="1">
              <a:off x="9115832" y="3890585"/>
              <a:ext cx="1980289" cy="17690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+mj-lt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C51AD21-2AC3-4F39-B22E-F3AC2526D8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37781" y="5846209"/>
              <a:ext cx="4158340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A53B08-1BC4-4BF7-9A19-C96934B6EC8E}"/>
                </a:ext>
              </a:extLst>
            </p:cNvPr>
            <p:cNvSpPr/>
            <p:nvPr/>
          </p:nvSpPr>
          <p:spPr>
            <a:xfrm rot="10800000" flipV="1">
              <a:off x="8316686" y="5728285"/>
              <a:ext cx="1398697" cy="2239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latin typeface="+mj-lt"/>
                </a:rPr>
                <a:t>Likelihood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FF05EFA-2D91-47B1-9054-22432EDE6F8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36677" y="3822844"/>
              <a:ext cx="371477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8B3595D-83D9-4A3A-882D-BBB0B41F0433}"/>
                </a:ext>
              </a:extLst>
            </p:cNvPr>
            <p:cNvSpPr/>
            <p:nvPr/>
          </p:nvSpPr>
          <p:spPr>
            <a:xfrm rot="5400000" flipV="1">
              <a:off x="5962643" y="3737884"/>
              <a:ext cx="1249500" cy="1715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latin typeface="+mj-lt"/>
                </a:rPr>
                <a:t>Impact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5FE6663-733C-46DD-BFD4-A9A9C118535A}"/>
                </a:ext>
              </a:extLst>
            </p:cNvPr>
            <p:cNvSpPr/>
            <p:nvPr/>
          </p:nvSpPr>
          <p:spPr>
            <a:xfrm rot="10800000" flipV="1">
              <a:off x="6204030" y="5725847"/>
              <a:ext cx="761545" cy="2239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latin typeface="+mj-lt"/>
                </a:rPr>
                <a:t>Low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D96F9E-B318-4CF0-8271-EF6207F71CD8}"/>
                </a:ext>
              </a:extLst>
            </p:cNvPr>
            <p:cNvSpPr/>
            <p:nvPr/>
          </p:nvSpPr>
          <p:spPr>
            <a:xfrm rot="10800000" flipV="1">
              <a:off x="10467406" y="5964134"/>
              <a:ext cx="761545" cy="2239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latin typeface="+mj-lt"/>
                </a:rPr>
                <a:t>High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3BAC0CF-DC00-49CB-B18D-4F0A5E5D2764}"/>
                </a:ext>
              </a:extLst>
            </p:cNvPr>
            <p:cNvSpPr/>
            <p:nvPr/>
          </p:nvSpPr>
          <p:spPr>
            <a:xfrm rot="5400000" flipV="1">
              <a:off x="5980142" y="2219833"/>
              <a:ext cx="680311" cy="1715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latin typeface="+mj-lt"/>
                </a:rPr>
                <a:t>High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5470CD-4CB8-4A1A-9158-A805B299C2A2}"/>
                </a:ext>
              </a:extLst>
            </p:cNvPr>
            <p:cNvSpPr/>
            <p:nvPr/>
          </p:nvSpPr>
          <p:spPr>
            <a:xfrm flipH="1">
              <a:off x="7041744" y="2211805"/>
              <a:ext cx="1786983" cy="12058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Interest rates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Capped at close; the largest financial risk, now substantially hedged.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A5308C-60F2-4EB3-8D8D-72DB452DAEA1}"/>
                </a:ext>
              </a:extLst>
            </p:cNvPr>
            <p:cNvSpPr/>
            <p:nvPr/>
          </p:nvSpPr>
          <p:spPr>
            <a:xfrm flipH="1">
              <a:off x="9203339" y="2211805"/>
              <a:ext cx="1812236" cy="12058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Near-term supply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Likely but temporary; pressures rents before the pipeline thins.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5EAB732-A637-4AB7-8AB1-97B67469DB01}"/>
                </a:ext>
              </a:extLst>
            </p:cNvPr>
            <p:cNvSpPr/>
            <p:nvPr/>
          </p:nvSpPr>
          <p:spPr>
            <a:xfrm flipH="1">
              <a:off x="7041744" y="4172180"/>
              <a:ext cx="1786983" cy="12058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Renovation pace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Moderate; controlled by a phased, turn-based execution schedule.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A74BA9A-1149-4554-A3B1-D20D5C995528}"/>
                </a:ext>
              </a:extLst>
            </p:cNvPr>
            <p:cNvSpPr/>
            <p:nvPr/>
          </p:nvSpPr>
          <p:spPr>
            <a:xfrm flipH="1">
              <a:off x="9203339" y="4172180"/>
              <a:ext cx="1812234" cy="12058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Tax reassessment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Likely; already underwritten to a conservative post-sale basis.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4630D13-DF2A-4DAA-880F-1F87D205ACE1}"/>
              </a:ext>
            </a:extLst>
          </p:cNvPr>
          <p:cNvGrpSpPr/>
          <p:nvPr/>
        </p:nvGrpSpPr>
        <p:grpSpPr>
          <a:xfrm>
            <a:off x="328044" y="2280183"/>
            <a:ext cx="676150" cy="587642"/>
            <a:chOff x="7556502" y="1996310"/>
            <a:chExt cx="562705" cy="489047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63AC3F9-C64C-492C-B2BC-18BEEABCC67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8817296">
              <a:off x="7556502" y="1996311"/>
              <a:ext cx="489046" cy="489046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1878E6A-4DF6-4617-906B-DF6CA41CA2C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8817296">
              <a:off x="7630161" y="1996310"/>
              <a:ext cx="489046" cy="48904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B7B8805-653C-425B-B483-1BEB01E545BA}"/>
                </a:ext>
              </a:extLst>
            </p:cNvPr>
            <p:cNvGrpSpPr/>
            <p:nvPr/>
          </p:nvGrpSpPr>
          <p:grpSpPr>
            <a:xfrm>
              <a:off x="7663794" y="2023662"/>
              <a:ext cx="415335" cy="414994"/>
              <a:chOff x="7491762" y="1760585"/>
              <a:chExt cx="633600" cy="633600"/>
            </a:xfrm>
          </p:grpSpPr>
          <p:sp>
            <p:nvSpPr>
              <p:cNvPr id="89" name="Google Shape;597;p7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598;p7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C21EA81-9D6A-4E6B-986F-83EA363B59C7}"/>
              </a:ext>
            </a:extLst>
          </p:cNvPr>
          <p:cNvSpPr/>
          <p:nvPr/>
        </p:nvSpPr>
        <p:spPr>
          <a:xfrm>
            <a:off x="1209579" y="2231824"/>
            <a:ext cx="3852627" cy="684360"/>
          </a:xfrm>
          <a:prstGeom prst="roundRect">
            <a:avLst>
              <a:gd name="adj" fmla="val 0"/>
            </a:avLst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>
                <a:solidFill>
                  <a:schemeClr val="tx1"/>
                </a:solidFill>
              </a:rPr>
              <a:t>Highest-priority risks sit in the upper-right and receive the most active management and hedging.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8A827C3-3932-4AAF-9118-0C0D7E2C9076}"/>
              </a:ext>
            </a:extLst>
          </p:cNvPr>
          <p:cNvGrpSpPr/>
          <p:nvPr/>
        </p:nvGrpSpPr>
        <p:grpSpPr>
          <a:xfrm>
            <a:off x="328044" y="3267785"/>
            <a:ext cx="676150" cy="587642"/>
            <a:chOff x="7556502" y="1996310"/>
            <a:chExt cx="562705" cy="489047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4CD713CC-0382-4BE1-858D-1A6FCF6FC4F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8817296">
              <a:off x="7556502" y="1996311"/>
              <a:ext cx="489046" cy="489046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92E7814-BC85-46AD-BAE7-18764814935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8817296">
              <a:off x="7630161" y="1996310"/>
              <a:ext cx="489046" cy="48904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9885730-DD1F-4EE1-BAF8-41D5E5FAD143}"/>
                </a:ext>
              </a:extLst>
            </p:cNvPr>
            <p:cNvGrpSpPr/>
            <p:nvPr/>
          </p:nvGrpSpPr>
          <p:grpSpPr>
            <a:xfrm>
              <a:off x="7663794" y="2023662"/>
              <a:ext cx="415335" cy="414994"/>
              <a:chOff x="5227152" y="5358687"/>
              <a:chExt cx="633600" cy="633600"/>
            </a:xfrm>
          </p:grpSpPr>
          <p:sp>
            <p:nvSpPr>
              <p:cNvPr id="91" name="Google Shape;722;p7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058" y="3352"/>
                    </a:moveTo>
                    <a:lnTo>
                      <a:pt x="4058" y="2527"/>
                    </a:lnTo>
                    <a:lnTo>
                      <a:pt x="4882" y="2527"/>
                    </a:lnTo>
                    <a:lnTo>
                      <a:pt x="4882" y="3352"/>
                    </a:lnTo>
                    <a:lnTo>
                      <a:pt x="4058" y="3352"/>
                    </a:lnTo>
                    <a:close/>
                    <a:moveTo>
                      <a:pt x="2763" y="3352"/>
                    </a:moveTo>
                    <a:lnTo>
                      <a:pt x="2763" y="2527"/>
                    </a:lnTo>
                    <a:lnTo>
                      <a:pt x="3587" y="2527"/>
                    </a:lnTo>
                    <a:lnTo>
                      <a:pt x="3587" y="3352"/>
                    </a:lnTo>
                    <a:lnTo>
                      <a:pt x="2763" y="3352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723;p7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824" y="8900"/>
                    </a:moveTo>
                    <a:lnTo>
                      <a:pt x="1821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2" y="8617"/>
                    </a:lnTo>
                    <a:lnTo>
                      <a:pt x="1109" y="8585"/>
                    </a:lnTo>
                    <a:lnTo>
                      <a:pt x="1119" y="8554"/>
                    </a:lnTo>
                    <a:lnTo>
                      <a:pt x="1133" y="8525"/>
                    </a:lnTo>
                    <a:lnTo>
                      <a:pt x="1152" y="8498"/>
                    </a:lnTo>
                    <a:lnTo>
                      <a:pt x="1173" y="8473"/>
                    </a:lnTo>
                    <a:lnTo>
                      <a:pt x="1198" y="8452"/>
                    </a:lnTo>
                    <a:lnTo>
                      <a:pt x="1225" y="8433"/>
                    </a:lnTo>
                    <a:lnTo>
                      <a:pt x="1254" y="8419"/>
                    </a:lnTo>
                    <a:lnTo>
                      <a:pt x="1285" y="8409"/>
                    </a:lnTo>
                    <a:lnTo>
                      <a:pt x="1317" y="8402"/>
                    </a:lnTo>
                    <a:lnTo>
                      <a:pt x="1350" y="8400"/>
                    </a:lnTo>
                    <a:lnTo>
                      <a:pt x="1571" y="8400"/>
                    </a:lnTo>
                    <a:lnTo>
                      <a:pt x="1571" y="1350"/>
                    </a:lnTo>
                    <a:lnTo>
                      <a:pt x="1573" y="1317"/>
                    </a:lnTo>
                    <a:lnTo>
                      <a:pt x="1580" y="1285"/>
                    </a:lnTo>
                    <a:lnTo>
                      <a:pt x="1590" y="1254"/>
                    </a:lnTo>
                    <a:lnTo>
                      <a:pt x="1604" y="1225"/>
                    </a:lnTo>
                    <a:lnTo>
                      <a:pt x="1623" y="1198"/>
                    </a:lnTo>
                    <a:lnTo>
                      <a:pt x="1644" y="1173"/>
                    </a:lnTo>
                    <a:lnTo>
                      <a:pt x="1669" y="1152"/>
                    </a:lnTo>
                    <a:lnTo>
                      <a:pt x="1696" y="1133"/>
                    </a:lnTo>
                    <a:lnTo>
                      <a:pt x="1725" y="1119"/>
                    </a:lnTo>
                    <a:lnTo>
                      <a:pt x="1756" y="1109"/>
                    </a:lnTo>
                    <a:lnTo>
                      <a:pt x="1788" y="1102"/>
                    </a:lnTo>
                    <a:lnTo>
                      <a:pt x="1821" y="1100"/>
                    </a:lnTo>
                    <a:lnTo>
                      <a:pt x="5824" y="1100"/>
                    </a:lnTo>
                    <a:lnTo>
                      <a:pt x="5857" y="1102"/>
                    </a:lnTo>
                    <a:lnTo>
                      <a:pt x="5889" y="1109"/>
                    </a:lnTo>
                    <a:lnTo>
                      <a:pt x="5920" y="1119"/>
                    </a:lnTo>
                    <a:lnTo>
                      <a:pt x="5949" y="1133"/>
                    </a:lnTo>
                    <a:lnTo>
                      <a:pt x="5976" y="1152"/>
                    </a:lnTo>
                    <a:lnTo>
                      <a:pt x="6001" y="1173"/>
                    </a:lnTo>
                    <a:lnTo>
                      <a:pt x="6022" y="1198"/>
                    </a:lnTo>
                    <a:lnTo>
                      <a:pt x="6041" y="1225"/>
                    </a:lnTo>
                    <a:lnTo>
                      <a:pt x="6055" y="1254"/>
                    </a:lnTo>
                    <a:lnTo>
                      <a:pt x="6065" y="1285"/>
                    </a:lnTo>
                    <a:lnTo>
                      <a:pt x="6072" y="1317"/>
                    </a:lnTo>
                    <a:lnTo>
                      <a:pt x="6074" y="1350"/>
                    </a:lnTo>
                    <a:lnTo>
                      <a:pt x="6074" y="3455"/>
                    </a:lnTo>
                    <a:lnTo>
                      <a:pt x="8179" y="3455"/>
                    </a:lnTo>
                    <a:lnTo>
                      <a:pt x="8212" y="3457"/>
                    </a:lnTo>
                    <a:lnTo>
                      <a:pt x="8244" y="3464"/>
                    </a:lnTo>
                    <a:lnTo>
                      <a:pt x="8275" y="3474"/>
                    </a:lnTo>
                    <a:lnTo>
                      <a:pt x="8304" y="3488"/>
                    </a:lnTo>
                    <a:lnTo>
                      <a:pt x="8331" y="3507"/>
                    </a:lnTo>
                    <a:lnTo>
                      <a:pt x="8356" y="3528"/>
                    </a:lnTo>
                    <a:lnTo>
                      <a:pt x="8377" y="3553"/>
                    </a:lnTo>
                    <a:lnTo>
                      <a:pt x="8396" y="3580"/>
                    </a:lnTo>
                    <a:lnTo>
                      <a:pt x="8410" y="3609"/>
                    </a:lnTo>
                    <a:lnTo>
                      <a:pt x="8420" y="3640"/>
                    </a:lnTo>
                    <a:lnTo>
                      <a:pt x="8427" y="3672"/>
                    </a:lnTo>
                    <a:lnTo>
                      <a:pt x="8429" y="3705"/>
                    </a:lnTo>
                    <a:lnTo>
                      <a:pt x="8429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8179" y="8900"/>
                    </a:lnTo>
                    <a:lnTo>
                      <a:pt x="5824" y="8900"/>
                    </a:lnTo>
                    <a:close/>
                    <a:moveTo>
                      <a:pt x="6074" y="3955"/>
                    </a:moveTo>
                    <a:lnTo>
                      <a:pt x="6074" y="8400"/>
                    </a:lnTo>
                    <a:lnTo>
                      <a:pt x="7929" y="8400"/>
                    </a:lnTo>
                    <a:lnTo>
                      <a:pt x="7929" y="3955"/>
                    </a:lnTo>
                    <a:lnTo>
                      <a:pt x="6074" y="3955"/>
                    </a:lnTo>
                    <a:close/>
                    <a:moveTo>
                      <a:pt x="2071" y="8400"/>
                    </a:moveTo>
                    <a:lnTo>
                      <a:pt x="5574" y="8400"/>
                    </a:lnTo>
                    <a:lnTo>
                      <a:pt x="5574" y="3705"/>
                    </a:lnTo>
                    <a:lnTo>
                      <a:pt x="5574" y="1600"/>
                    </a:lnTo>
                    <a:lnTo>
                      <a:pt x="2071" y="1600"/>
                    </a:lnTo>
                    <a:lnTo>
                      <a:pt x="2071" y="8400"/>
                    </a:lnTo>
                    <a:close/>
                    <a:moveTo>
                      <a:pt x="6410" y="5974"/>
                    </a:moveTo>
                    <a:lnTo>
                      <a:pt x="6407" y="5958"/>
                    </a:lnTo>
                    <a:lnTo>
                      <a:pt x="6406" y="5942"/>
                    </a:lnTo>
                    <a:lnTo>
                      <a:pt x="6406" y="5118"/>
                    </a:lnTo>
                    <a:lnTo>
                      <a:pt x="6407" y="5102"/>
                    </a:lnTo>
                    <a:lnTo>
                      <a:pt x="6410" y="5086"/>
                    </a:lnTo>
                    <a:lnTo>
                      <a:pt x="6416" y="5070"/>
                    </a:lnTo>
                    <a:lnTo>
                      <a:pt x="6423" y="5056"/>
                    </a:lnTo>
                    <a:lnTo>
                      <a:pt x="6432" y="5042"/>
                    </a:lnTo>
                    <a:lnTo>
                      <a:pt x="6443" y="5030"/>
                    </a:lnTo>
                    <a:lnTo>
                      <a:pt x="6455" y="5019"/>
                    </a:lnTo>
                    <a:lnTo>
                      <a:pt x="6468" y="5010"/>
                    </a:lnTo>
                    <a:lnTo>
                      <a:pt x="6483" y="5003"/>
                    </a:lnTo>
                    <a:lnTo>
                      <a:pt x="6499" y="4997"/>
                    </a:lnTo>
                    <a:lnTo>
                      <a:pt x="6515" y="4994"/>
                    </a:lnTo>
                    <a:lnTo>
                      <a:pt x="6531" y="4993"/>
                    </a:lnTo>
                    <a:lnTo>
                      <a:pt x="7355" y="4993"/>
                    </a:lnTo>
                    <a:lnTo>
                      <a:pt x="7371" y="4994"/>
                    </a:lnTo>
                    <a:lnTo>
                      <a:pt x="7387" y="4997"/>
                    </a:lnTo>
                    <a:lnTo>
                      <a:pt x="7403" y="5003"/>
                    </a:lnTo>
                    <a:lnTo>
                      <a:pt x="7418" y="5010"/>
                    </a:lnTo>
                    <a:lnTo>
                      <a:pt x="7431" y="5019"/>
                    </a:lnTo>
                    <a:lnTo>
                      <a:pt x="7443" y="5030"/>
                    </a:lnTo>
                    <a:lnTo>
                      <a:pt x="7454" y="5042"/>
                    </a:lnTo>
                    <a:lnTo>
                      <a:pt x="7463" y="5056"/>
                    </a:lnTo>
                    <a:lnTo>
                      <a:pt x="7470" y="5070"/>
                    </a:lnTo>
                    <a:lnTo>
                      <a:pt x="7476" y="5086"/>
                    </a:lnTo>
                    <a:lnTo>
                      <a:pt x="7479" y="5102"/>
                    </a:lnTo>
                    <a:lnTo>
                      <a:pt x="7480" y="5118"/>
                    </a:lnTo>
                    <a:lnTo>
                      <a:pt x="7480" y="5942"/>
                    </a:lnTo>
                    <a:lnTo>
                      <a:pt x="7479" y="5958"/>
                    </a:lnTo>
                    <a:lnTo>
                      <a:pt x="7476" y="5974"/>
                    </a:lnTo>
                    <a:lnTo>
                      <a:pt x="7470" y="5990"/>
                    </a:lnTo>
                    <a:lnTo>
                      <a:pt x="7463" y="6004"/>
                    </a:lnTo>
                    <a:lnTo>
                      <a:pt x="7454" y="6018"/>
                    </a:lnTo>
                    <a:lnTo>
                      <a:pt x="7443" y="6030"/>
                    </a:lnTo>
                    <a:lnTo>
                      <a:pt x="7431" y="6041"/>
                    </a:lnTo>
                    <a:lnTo>
                      <a:pt x="7418" y="6050"/>
                    </a:lnTo>
                    <a:lnTo>
                      <a:pt x="7403" y="6057"/>
                    </a:lnTo>
                    <a:lnTo>
                      <a:pt x="7387" y="6063"/>
                    </a:lnTo>
                    <a:lnTo>
                      <a:pt x="7371" y="6066"/>
                    </a:lnTo>
                    <a:lnTo>
                      <a:pt x="7355" y="6067"/>
                    </a:lnTo>
                    <a:lnTo>
                      <a:pt x="6531" y="6067"/>
                    </a:lnTo>
                    <a:lnTo>
                      <a:pt x="6515" y="6066"/>
                    </a:lnTo>
                    <a:lnTo>
                      <a:pt x="6499" y="6063"/>
                    </a:lnTo>
                    <a:lnTo>
                      <a:pt x="6483" y="6057"/>
                    </a:lnTo>
                    <a:lnTo>
                      <a:pt x="6468" y="6050"/>
                    </a:lnTo>
                    <a:lnTo>
                      <a:pt x="6455" y="6041"/>
                    </a:lnTo>
                    <a:lnTo>
                      <a:pt x="6443" y="6030"/>
                    </a:lnTo>
                    <a:lnTo>
                      <a:pt x="6432" y="6018"/>
                    </a:lnTo>
                    <a:lnTo>
                      <a:pt x="6423" y="6004"/>
                    </a:lnTo>
                    <a:lnTo>
                      <a:pt x="6416" y="5990"/>
                    </a:lnTo>
                    <a:lnTo>
                      <a:pt x="6410" y="5974"/>
                    </a:lnTo>
                    <a:close/>
                    <a:moveTo>
                      <a:pt x="6656" y="5817"/>
                    </a:moveTo>
                    <a:lnTo>
                      <a:pt x="7230" y="5817"/>
                    </a:lnTo>
                    <a:lnTo>
                      <a:pt x="7230" y="5243"/>
                    </a:lnTo>
                    <a:lnTo>
                      <a:pt x="6656" y="5243"/>
                    </a:lnTo>
                    <a:lnTo>
                      <a:pt x="6656" y="5817"/>
                    </a:lnTo>
                    <a:close/>
                    <a:moveTo>
                      <a:pt x="6416" y="7638"/>
                    </a:moveTo>
                    <a:lnTo>
                      <a:pt x="6410" y="7622"/>
                    </a:lnTo>
                    <a:lnTo>
                      <a:pt x="6407" y="7606"/>
                    </a:lnTo>
                    <a:lnTo>
                      <a:pt x="6406" y="7590"/>
                    </a:lnTo>
                    <a:lnTo>
                      <a:pt x="6406" y="6766"/>
                    </a:lnTo>
                    <a:lnTo>
                      <a:pt x="6407" y="6750"/>
                    </a:lnTo>
                    <a:lnTo>
                      <a:pt x="6410" y="6734"/>
                    </a:lnTo>
                    <a:lnTo>
                      <a:pt x="6416" y="6718"/>
                    </a:lnTo>
                    <a:lnTo>
                      <a:pt x="6423" y="6704"/>
                    </a:lnTo>
                    <a:lnTo>
                      <a:pt x="6432" y="6690"/>
                    </a:lnTo>
                    <a:lnTo>
                      <a:pt x="6443" y="6678"/>
                    </a:lnTo>
                    <a:lnTo>
                      <a:pt x="6455" y="6667"/>
                    </a:lnTo>
                    <a:lnTo>
                      <a:pt x="6468" y="6658"/>
                    </a:lnTo>
                    <a:lnTo>
                      <a:pt x="6483" y="6651"/>
                    </a:lnTo>
                    <a:lnTo>
                      <a:pt x="6499" y="6645"/>
                    </a:lnTo>
                    <a:lnTo>
                      <a:pt x="6515" y="6642"/>
                    </a:lnTo>
                    <a:lnTo>
                      <a:pt x="6531" y="6641"/>
                    </a:lnTo>
                    <a:lnTo>
                      <a:pt x="7355" y="6641"/>
                    </a:lnTo>
                    <a:lnTo>
                      <a:pt x="7371" y="6642"/>
                    </a:lnTo>
                    <a:lnTo>
                      <a:pt x="7387" y="6645"/>
                    </a:lnTo>
                    <a:lnTo>
                      <a:pt x="7403" y="6651"/>
                    </a:lnTo>
                    <a:lnTo>
                      <a:pt x="7418" y="6658"/>
                    </a:lnTo>
                    <a:lnTo>
                      <a:pt x="7431" y="6667"/>
                    </a:lnTo>
                    <a:lnTo>
                      <a:pt x="7443" y="6678"/>
                    </a:lnTo>
                    <a:lnTo>
                      <a:pt x="7454" y="6690"/>
                    </a:lnTo>
                    <a:lnTo>
                      <a:pt x="7463" y="6704"/>
                    </a:lnTo>
                    <a:lnTo>
                      <a:pt x="7470" y="6718"/>
                    </a:lnTo>
                    <a:lnTo>
                      <a:pt x="7476" y="6734"/>
                    </a:lnTo>
                    <a:lnTo>
                      <a:pt x="7479" y="6750"/>
                    </a:lnTo>
                    <a:lnTo>
                      <a:pt x="7480" y="6766"/>
                    </a:lnTo>
                    <a:lnTo>
                      <a:pt x="7480" y="7590"/>
                    </a:lnTo>
                    <a:lnTo>
                      <a:pt x="7479" y="7606"/>
                    </a:lnTo>
                    <a:lnTo>
                      <a:pt x="7476" y="7622"/>
                    </a:lnTo>
                    <a:lnTo>
                      <a:pt x="7470" y="7638"/>
                    </a:lnTo>
                    <a:lnTo>
                      <a:pt x="7463" y="7653"/>
                    </a:lnTo>
                    <a:lnTo>
                      <a:pt x="7454" y="7666"/>
                    </a:lnTo>
                    <a:lnTo>
                      <a:pt x="7443" y="7678"/>
                    </a:lnTo>
                    <a:lnTo>
                      <a:pt x="7431" y="7689"/>
                    </a:lnTo>
                    <a:lnTo>
                      <a:pt x="7418" y="7698"/>
                    </a:lnTo>
                    <a:lnTo>
                      <a:pt x="7403" y="7705"/>
                    </a:lnTo>
                    <a:lnTo>
                      <a:pt x="7387" y="7711"/>
                    </a:lnTo>
                    <a:lnTo>
                      <a:pt x="7371" y="7714"/>
                    </a:lnTo>
                    <a:lnTo>
                      <a:pt x="7355" y="7715"/>
                    </a:lnTo>
                    <a:lnTo>
                      <a:pt x="6531" y="7715"/>
                    </a:lnTo>
                    <a:lnTo>
                      <a:pt x="6515" y="7714"/>
                    </a:lnTo>
                    <a:lnTo>
                      <a:pt x="6499" y="7711"/>
                    </a:lnTo>
                    <a:lnTo>
                      <a:pt x="6483" y="7705"/>
                    </a:lnTo>
                    <a:lnTo>
                      <a:pt x="6468" y="7698"/>
                    </a:lnTo>
                    <a:lnTo>
                      <a:pt x="6455" y="7689"/>
                    </a:lnTo>
                    <a:lnTo>
                      <a:pt x="6443" y="7678"/>
                    </a:lnTo>
                    <a:lnTo>
                      <a:pt x="6432" y="7666"/>
                    </a:lnTo>
                    <a:lnTo>
                      <a:pt x="6423" y="7653"/>
                    </a:lnTo>
                    <a:lnTo>
                      <a:pt x="6416" y="7638"/>
                    </a:lnTo>
                    <a:close/>
                    <a:moveTo>
                      <a:pt x="6656" y="6891"/>
                    </a:moveTo>
                    <a:lnTo>
                      <a:pt x="6656" y="7465"/>
                    </a:lnTo>
                    <a:lnTo>
                      <a:pt x="7230" y="7465"/>
                    </a:lnTo>
                    <a:lnTo>
                      <a:pt x="7230" y="6891"/>
                    </a:lnTo>
                    <a:lnTo>
                      <a:pt x="6656" y="6891"/>
                    </a:lnTo>
                    <a:close/>
                    <a:moveTo>
                      <a:pt x="3937" y="5032"/>
                    </a:moveTo>
                    <a:lnTo>
                      <a:pt x="3934" y="5016"/>
                    </a:lnTo>
                    <a:lnTo>
                      <a:pt x="3933" y="5000"/>
                    </a:lnTo>
                    <a:lnTo>
                      <a:pt x="3933" y="4176"/>
                    </a:lnTo>
                    <a:lnTo>
                      <a:pt x="3934" y="4160"/>
                    </a:lnTo>
                    <a:lnTo>
                      <a:pt x="3937" y="4144"/>
                    </a:lnTo>
                    <a:lnTo>
                      <a:pt x="3943" y="4128"/>
                    </a:lnTo>
                    <a:lnTo>
                      <a:pt x="3950" y="4114"/>
                    </a:lnTo>
                    <a:lnTo>
                      <a:pt x="3959" y="4100"/>
                    </a:lnTo>
                    <a:lnTo>
                      <a:pt x="3970" y="4088"/>
                    </a:lnTo>
                    <a:lnTo>
                      <a:pt x="3982" y="4077"/>
                    </a:lnTo>
                    <a:lnTo>
                      <a:pt x="3996" y="4068"/>
                    </a:lnTo>
                    <a:lnTo>
                      <a:pt x="4010" y="4061"/>
                    </a:lnTo>
                    <a:lnTo>
                      <a:pt x="4026" y="4055"/>
                    </a:lnTo>
                    <a:lnTo>
                      <a:pt x="4042" y="4052"/>
                    </a:lnTo>
                    <a:lnTo>
                      <a:pt x="4058" y="4051"/>
                    </a:lnTo>
                    <a:lnTo>
                      <a:pt x="4882" y="4051"/>
                    </a:lnTo>
                    <a:lnTo>
                      <a:pt x="4898" y="4052"/>
                    </a:lnTo>
                    <a:lnTo>
                      <a:pt x="4914" y="4055"/>
                    </a:lnTo>
                    <a:lnTo>
                      <a:pt x="4930" y="4061"/>
                    </a:lnTo>
                    <a:lnTo>
                      <a:pt x="4944" y="4068"/>
                    </a:lnTo>
                    <a:lnTo>
                      <a:pt x="4958" y="4077"/>
                    </a:lnTo>
                    <a:lnTo>
                      <a:pt x="4970" y="4088"/>
                    </a:lnTo>
                    <a:lnTo>
                      <a:pt x="4981" y="4100"/>
                    </a:lnTo>
                    <a:lnTo>
                      <a:pt x="4990" y="4114"/>
                    </a:lnTo>
                    <a:lnTo>
                      <a:pt x="4997" y="4128"/>
                    </a:lnTo>
                    <a:lnTo>
                      <a:pt x="5003" y="4144"/>
                    </a:lnTo>
                    <a:lnTo>
                      <a:pt x="5006" y="4160"/>
                    </a:lnTo>
                    <a:lnTo>
                      <a:pt x="5007" y="4176"/>
                    </a:lnTo>
                    <a:lnTo>
                      <a:pt x="5007" y="5000"/>
                    </a:lnTo>
                    <a:lnTo>
                      <a:pt x="5006" y="5016"/>
                    </a:lnTo>
                    <a:lnTo>
                      <a:pt x="5003" y="5032"/>
                    </a:lnTo>
                    <a:lnTo>
                      <a:pt x="4997" y="5048"/>
                    </a:lnTo>
                    <a:lnTo>
                      <a:pt x="4990" y="5062"/>
                    </a:lnTo>
                    <a:lnTo>
                      <a:pt x="4981" y="5076"/>
                    </a:lnTo>
                    <a:lnTo>
                      <a:pt x="4970" y="5088"/>
                    </a:lnTo>
                    <a:lnTo>
                      <a:pt x="4958" y="5099"/>
                    </a:lnTo>
                    <a:lnTo>
                      <a:pt x="4944" y="5108"/>
                    </a:lnTo>
                    <a:lnTo>
                      <a:pt x="4930" y="5115"/>
                    </a:lnTo>
                    <a:lnTo>
                      <a:pt x="4914" y="5121"/>
                    </a:lnTo>
                    <a:lnTo>
                      <a:pt x="4898" y="5124"/>
                    </a:lnTo>
                    <a:lnTo>
                      <a:pt x="4882" y="5125"/>
                    </a:lnTo>
                    <a:lnTo>
                      <a:pt x="4058" y="5125"/>
                    </a:lnTo>
                    <a:lnTo>
                      <a:pt x="4042" y="5124"/>
                    </a:lnTo>
                    <a:lnTo>
                      <a:pt x="4026" y="5121"/>
                    </a:lnTo>
                    <a:lnTo>
                      <a:pt x="4010" y="5115"/>
                    </a:lnTo>
                    <a:lnTo>
                      <a:pt x="3996" y="5108"/>
                    </a:lnTo>
                    <a:lnTo>
                      <a:pt x="3982" y="5099"/>
                    </a:lnTo>
                    <a:lnTo>
                      <a:pt x="3970" y="5088"/>
                    </a:lnTo>
                    <a:lnTo>
                      <a:pt x="3959" y="5076"/>
                    </a:lnTo>
                    <a:lnTo>
                      <a:pt x="3950" y="5062"/>
                    </a:lnTo>
                    <a:lnTo>
                      <a:pt x="3943" y="5048"/>
                    </a:lnTo>
                    <a:lnTo>
                      <a:pt x="3937" y="5032"/>
                    </a:lnTo>
                    <a:close/>
                    <a:moveTo>
                      <a:pt x="4183" y="4875"/>
                    </a:moveTo>
                    <a:lnTo>
                      <a:pt x="4757" y="4875"/>
                    </a:lnTo>
                    <a:lnTo>
                      <a:pt x="4757" y="4301"/>
                    </a:lnTo>
                    <a:lnTo>
                      <a:pt x="4183" y="4301"/>
                    </a:lnTo>
                    <a:lnTo>
                      <a:pt x="4183" y="4875"/>
                    </a:lnTo>
                    <a:close/>
                    <a:moveTo>
                      <a:pt x="3937" y="6680"/>
                    </a:moveTo>
                    <a:lnTo>
                      <a:pt x="3934" y="6664"/>
                    </a:lnTo>
                    <a:lnTo>
                      <a:pt x="3933" y="6648"/>
                    </a:lnTo>
                    <a:lnTo>
                      <a:pt x="3933" y="5824"/>
                    </a:lnTo>
                    <a:lnTo>
                      <a:pt x="3934" y="5808"/>
                    </a:lnTo>
                    <a:lnTo>
                      <a:pt x="3937" y="5792"/>
                    </a:lnTo>
                    <a:lnTo>
                      <a:pt x="3943" y="5776"/>
                    </a:lnTo>
                    <a:lnTo>
                      <a:pt x="3950" y="5762"/>
                    </a:lnTo>
                    <a:lnTo>
                      <a:pt x="3959" y="5748"/>
                    </a:lnTo>
                    <a:lnTo>
                      <a:pt x="3970" y="5736"/>
                    </a:lnTo>
                    <a:lnTo>
                      <a:pt x="3982" y="5725"/>
                    </a:lnTo>
                    <a:lnTo>
                      <a:pt x="3996" y="5716"/>
                    </a:lnTo>
                    <a:lnTo>
                      <a:pt x="4010" y="5709"/>
                    </a:lnTo>
                    <a:lnTo>
                      <a:pt x="4026" y="5703"/>
                    </a:lnTo>
                    <a:lnTo>
                      <a:pt x="4042" y="5700"/>
                    </a:lnTo>
                    <a:lnTo>
                      <a:pt x="4058" y="5699"/>
                    </a:lnTo>
                    <a:lnTo>
                      <a:pt x="4882" y="5699"/>
                    </a:lnTo>
                    <a:lnTo>
                      <a:pt x="4898" y="5700"/>
                    </a:lnTo>
                    <a:lnTo>
                      <a:pt x="4914" y="5703"/>
                    </a:lnTo>
                    <a:lnTo>
                      <a:pt x="4930" y="5709"/>
                    </a:lnTo>
                    <a:lnTo>
                      <a:pt x="4944" y="5716"/>
                    </a:lnTo>
                    <a:lnTo>
                      <a:pt x="4958" y="5725"/>
                    </a:lnTo>
                    <a:lnTo>
                      <a:pt x="4970" y="5736"/>
                    </a:lnTo>
                    <a:lnTo>
                      <a:pt x="4981" y="5748"/>
                    </a:lnTo>
                    <a:lnTo>
                      <a:pt x="4990" y="5762"/>
                    </a:lnTo>
                    <a:lnTo>
                      <a:pt x="4997" y="5776"/>
                    </a:lnTo>
                    <a:lnTo>
                      <a:pt x="5003" y="5792"/>
                    </a:lnTo>
                    <a:lnTo>
                      <a:pt x="5006" y="5808"/>
                    </a:lnTo>
                    <a:lnTo>
                      <a:pt x="5007" y="5824"/>
                    </a:lnTo>
                    <a:lnTo>
                      <a:pt x="5007" y="6648"/>
                    </a:lnTo>
                    <a:lnTo>
                      <a:pt x="5006" y="6664"/>
                    </a:lnTo>
                    <a:lnTo>
                      <a:pt x="5003" y="6680"/>
                    </a:lnTo>
                    <a:lnTo>
                      <a:pt x="4997" y="6696"/>
                    </a:lnTo>
                    <a:lnTo>
                      <a:pt x="4990" y="6710"/>
                    </a:lnTo>
                    <a:lnTo>
                      <a:pt x="4981" y="6724"/>
                    </a:lnTo>
                    <a:lnTo>
                      <a:pt x="4970" y="6736"/>
                    </a:lnTo>
                    <a:lnTo>
                      <a:pt x="4958" y="6747"/>
                    </a:lnTo>
                    <a:lnTo>
                      <a:pt x="4944" y="6756"/>
                    </a:lnTo>
                    <a:lnTo>
                      <a:pt x="4930" y="6763"/>
                    </a:lnTo>
                    <a:lnTo>
                      <a:pt x="4914" y="6769"/>
                    </a:lnTo>
                    <a:lnTo>
                      <a:pt x="4898" y="6772"/>
                    </a:lnTo>
                    <a:lnTo>
                      <a:pt x="4882" y="6773"/>
                    </a:lnTo>
                    <a:lnTo>
                      <a:pt x="4058" y="6773"/>
                    </a:lnTo>
                    <a:lnTo>
                      <a:pt x="4042" y="6772"/>
                    </a:lnTo>
                    <a:lnTo>
                      <a:pt x="4026" y="6769"/>
                    </a:lnTo>
                    <a:lnTo>
                      <a:pt x="4010" y="6763"/>
                    </a:lnTo>
                    <a:lnTo>
                      <a:pt x="3996" y="6756"/>
                    </a:lnTo>
                    <a:lnTo>
                      <a:pt x="3982" y="6747"/>
                    </a:lnTo>
                    <a:lnTo>
                      <a:pt x="3970" y="6736"/>
                    </a:lnTo>
                    <a:lnTo>
                      <a:pt x="3959" y="6724"/>
                    </a:lnTo>
                    <a:lnTo>
                      <a:pt x="3950" y="6710"/>
                    </a:lnTo>
                    <a:lnTo>
                      <a:pt x="3943" y="6696"/>
                    </a:lnTo>
                    <a:lnTo>
                      <a:pt x="3937" y="6680"/>
                    </a:lnTo>
                    <a:close/>
                    <a:moveTo>
                      <a:pt x="4183" y="6523"/>
                    </a:moveTo>
                    <a:lnTo>
                      <a:pt x="4757" y="6523"/>
                    </a:lnTo>
                    <a:lnTo>
                      <a:pt x="4757" y="5949"/>
                    </a:lnTo>
                    <a:lnTo>
                      <a:pt x="4183" y="5949"/>
                    </a:lnTo>
                    <a:lnTo>
                      <a:pt x="4183" y="6523"/>
                    </a:lnTo>
                    <a:close/>
                    <a:moveTo>
                      <a:pt x="2642" y="5032"/>
                    </a:moveTo>
                    <a:lnTo>
                      <a:pt x="2639" y="5016"/>
                    </a:lnTo>
                    <a:lnTo>
                      <a:pt x="2638" y="5000"/>
                    </a:lnTo>
                    <a:lnTo>
                      <a:pt x="2638" y="4176"/>
                    </a:lnTo>
                    <a:lnTo>
                      <a:pt x="2639" y="4160"/>
                    </a:lnTo>
                    <a:lnTo>
                      <a:pt x="2642" y="4144"/>
                    </a:lnTo>
                    <a:lnTo>
                      <a:pt x="2648" y="4128"/>
                    </a:lnTo>
                    <a:lnTo>
                      <a:pt x="2655" y="4114"/>
                    </a:lnTo>
                    <a:lnTo>
                      <a:pt x="2664" y="4100"/>
                    </a:lnTo>
                    <a:lnTo>
                      <a:pt x="2675" y="4088"/>
                    </a:lnTo>
                    <a:lnTo>
                      <a:pt x="2687" y="4077"/>
                    </a:lnTo>
                    <a:lnTo>
                      <a:pt x="2700" y="4068"/>
                    </a:lnTo>
                    <a:lnTo>
                      <a:pt x="2715" y="4061"/>
                    </a:lnTo>
                    <a:lnTo>
                      <a:pt x="2731" y="4055"/>
                    </a:lnTo>
                    <a:lnTo>
                      <a:pt x="2747" y="4052"/>
                    </a:lnTo>
                    <a:lnTo>
                      <a:pt x="2763" y="4051"/>
                    </a:lnTo>
                    <a:lnTo>
                      <a:pt x="3587" y="4051"/>
                    </a:lnTo>
                    <a:lnTo>
                      <a:pt x="3603" y="4052"/>
                    </a:lnTo>
                    <a:lnTo>
                      <a:pt x="3619" y="4055"/>
                    </a:lnTo>
                    <a:lnTo>
                      <a:pt x="3635" y="4061"/>
                    </a:lnTo>
                    <a:lnTo>
                      <a:pt x="3649" y="4068"/>
                    </a:lnTo>
                    <a:lnTo>
                      <a:pt x="3663" y="4077"/>
                    </a:lnTo>
                    <a:lnTo>
                      <a:pt x="3675" y="4088"/>
                    </a:lnTo>
                    <a:lnTo>
                      <a:pt x="3686" y="4100"/>
                    </a:lnTo>
                    <a:lnTo>
                      <a:pt x="3695" y="4114"/>
                    </a:lnTo>
                    <a:lnTo>
                      <a:pt x="3702" y="4128"/>
                    </a:lnTo>
                    <a:lnTo>
                      <a:pt x="3708" y="4144"/>
                    </a:lnTo>
                    <a:lnTo>
                      <a:pt x="3711" y="4160"/>
                    </a:lnTo>
                    <a:lnTo>
                      <a:pt x="3712" y="4176"/>
                    </a:lnTo>
                    <a:lnTo>
                      <a:pt x="3712" y="5000"/>
                    </a:lnTo>
                    <a:lnTo>
                      <a:pt x="3711" y="5016"/>
                    </a:lnTo>
                    <a:lnTo>
                      <a:pt x="3708" y="5032"/>
                    </a:lnTo>
                    <a:lnTo>
                      <a:pt x="3702" y="5048"/>
                    </a:lnTo>
                    <a:lnTo>
                      <a:pt x="3695" y="5062"/>
                    </a:lnTo>
                    <a:lnTo>
                      <a:pt x="3686" y="5076"/>
                    </a:lnTo>
                    <a:lnTo>
                      <a:pt x="3675" y="5088"/>
                    </a:lnTo>
                    <a:lnTo>
                      <a:pt x="3663" y="5099"/>
                    </a:lnTo>
                    <a:lnTo>
                      <a:pt x="3649" y="5108"/>
                    </a:lnTo>
                    <a:lnTo>
                      <a:pt x="3635" y="5115"/>
                    </a:lnTo>
                    <a:lnTo>
                      <a:pt x="3619" y="5121"/>
                    </a:lnTo>
                    <a:lnTo>
                      <a:pt x="3603" y="5124"/>
                    </a:lnTo>
                    <a:lnTo>
                      <a:pt x="3587" y="5125"/>
                    </a:lnTo>
                    <a:lnTo>
                      <a:pt x="2763" y="5125"/>
                    </a:lnTo>
                    <a:lnTo>
                      <a:pt x="2747" y="5124"/>
                    </a:lnTo>
                    <a:lnTo>
                      <a:pt x="2731" y="5121"/>
                    </a:lnTo>
                    <a:lnTo>
                      <a:pt x="2715" y="5115"/>
                    </a:lnTo>
                    <a:lnTo>
                      <a:pt x="2700" y="5108"/>
                    </a:lnTo>
                    <a:lnTo>
                      <a:pt x="2687" y="5099"/>
                    </a:lnTo>
                    <a:lnTo>
                      <a:pt x="2675" y="5088"/>
                    </a:lnTo>
                    <a:lnTo>
                      <a:pt x="2664" y="5076"/>
                    </a:lnTo>
                    <a:lnTo>
                      <a:pt x="2655" y="5062"/>
                    </a:lnTo>
                    <a:lnTo>
                      <a:pt x="2648" y="5048"/>
                    </a:lnTo>
                    <a:lnTo>
                      <a:pt x="2642" y="5032"/>
                    </a:lnTo>
                    <a:close/>
                    <a:moveTo>
                      <a:pt x="2888" y="4875"/>
                    </a:moveTo>
                    <a:lnTo>
                      <a:pt x="3462" y="4875"/>
                    </a:lnTo>
                    <a:lnTo>
                      <a:pt x="3462" y="4301"/>
                    </a:lnTo>
                    <a:lnTo>
                      <a:pt x="2888" y="4301"/>
                    </a:lnTo>
                    <a:lnTo>
                      <a:pt x="2888" y="4875"/>
                    </a:lnTo>
                    <a:close/>
                    <a:moveTo>
                      <a:pt x="2642" y="6680"/>
                    </a:moveTo>
                    <a:lnTo>
                      <a:pt x="2639" y="6664"/>
                    </a:lnTo>
                    <a:lnTo>
                      <a:pt x="2638" y="6648"/>
                    </a:lnTo>
                    <a:lnTo>
                      <a:pt x="2638" y="5824"/>
                    </a:lnTo>
                    <a:lnTo>
                      <a:pt x="2639" y="5808"/>
                    </a:lnTo>
                    <a:lnTo>
                      <a:pt x="2642" y="5792"/>
                    </a:lnTo>
                    <a:lnTo>
                      <a:pt x="2648" y="5776"/>
                    </a:lnTo>
                    <a:lnTo>
                      <a:pt x="2655" y="5762"/>
                    </a:lnTo>
                    <a:lnTo>
                      <a:pt x="2664" y="5748"/>
                    </a:lnTo>
                    <a:lnTo>
                      <a:pt x="2675" y="5736"/>
                    </a:lnTo>
                    <a:lnTo>
                      <a:pt x="2687" y="5725"/>
                    </a:lnTo>
                    <a:lnTo>
                      <a:pt x="2700" y="5716"/>
                    </a:lnTo>
                    <a:lnTo>
                      <a:pt x="2715" y="5709"/>
                    </a:lnTo>
                    <a:lnTo>
                      <a:pt x="2731" y="5703"/>
                    </a:lnTo>
                    <a:lnTo>
                      <a:pt x="2747" y="5700"/>
                    </a:lnTo>
                    <a:lnTo>
                      <a:pt x="2763" y="5699"/>
                    </a:lnTo>
                    <a:lnTo>
                      <a:pt x="3587" y="5699"/>
                    </a:lnTo>
                    <a:lnTo>
                      <a:pt x="3603" y="5700"/>
                    </a:lnTo>
                    <a:lnTo>
                      <a:pt x="3619" y="5703"/>
                    </a:lnTo>
                    <a:lnTo>
                      <a:pt x="3635" y="5709"/>
                    </a:lnTo>
                    <a:lnTo>
                      <a:pt x="3649" y="5716"/>
                    </a:lnTo>
                    <a:lnTo>
                      <a:pt x="3663" y="5725"/>
                    </a:lnTo>
                    <a:lnTo>
                      <a:pt x="3675" y="5736"/>
                    </a:lnTo>
                    <a:lnTo>
                      <a:pt x="3686" y="5748"/>
                    </a:lnTo>
                    <a:lnTo>
                      <a:pt x="3695" y="5762"/>
                    </a:lnTo>
                    <a:lnTo>
                      <a:pt x="3702" y="5776"/>
                    </a:lnTo>
                    <a:lnTo>
                      <a:pt x="3708" y="5792"/>
                    </a:lnTo>
                    <a:lnTo>
                      <a:pt x="3711" y="5808"/>
                    </a:lnTo>
                    <a:lnTo>
                      <a:pt x="3712" y="5824"/>
                    </a:lnTo>
                    <a:lnTo>
                      <a:pt x="3712" y="6648"/>
                    </a:lnTo>
                    <a:lnTo>
                      <a:pt x="3711" y="6664"/>
                    </a:lnTo>
                    <a:lnTo>
                      <a:pt x="3708" y="6680"/>
                    </a:lnTo>
                    <a:lnTo>
                      <a:pt x="3702" y="6696"/>
                    </a:lnTo>
                    <a:lnTo>
                      <a:pt x="3695" y="6710"/>
                    </a:lnTo>
                    <a:lnTo>
                      <a:pt x="3686" y="6724"/>
                    </a:lnTo>
                    <a:lnTo>
                      <a:pt x="3675" y="6736"/>
                    </a:lnTo>
                    <a:lnTo>
                      <a:pt x="3663" y="6747"/>
                    </a:lnTo>
                    <a:lnTo>
                      <a:pt x="3649" y="6756"/>
                    </a:lnTo>
                    <a:lnTo>
                      <a:pt x="3635" y="6763"/>
                    </a:lnTo>
                    <a:lnTo>
                      <a:pt x="3619" y="6769"/>
                    </a:lnTo>
                    <a:lnTo>
                      <a:pt x="3603" y="6772"/>
                    </a:lnTo>
                    <a:lnTo>
                      <a:pt x="3587" y="6773"/>
                    </a:lnTo>
                    <a:lnTo>
                      <a:pt x="2763" y="6773"/>
                    </a:lnTo>
                    <a:lnTo>
                      <a:pt x="2747" y="6772"/>
                    </a:lnTo>
                    <a:lnTo>
                      <a:pt x="2731" y="6769"/>
                    </a:lnTo>
                    <a:lnTo>
                      <a:pt x="2715" y="6763"/>
                    </a:lnTo>
                    <a:lnTo>
                      <a:pt x="2700" y="6756"/>
                    </a:lnTo>
                    <a:lnTo>
                      <a:pt x="2687" y="6747"/>
                    </a:lnTo>
                    <a:lnTo>
                      <a:pt x="2675" y="6736"/>
                    </a:lnTo>
                    <a:lnTo>
                      <a:pt x="2664" y="6724"/>
                    </a:lnTo>
                    <a:lnTo>
                      <a:pt x="2655" y="6710"/>
                    </a:lnTo>
                    <a:lnTo>
                      <a:pt x="2648" y="6696"/>
                    </a:lnTo>
                    <a:lnTo>
                      <a:pt x="2642" y="6680"/>
                    </a:lnTo>
                    <a:close/>
                    <a:moveTo>
                      <a:pt x="2888" y="6523"/>
                    </a:moveTo>
                    <a:lnTo>
                      <a:pt x="3462" y="6523"/>
                    </a:lnTo>
                    <a:lnTo>
                      <a:pt x="3462" y="5949"/>
                    </a:lnTo>
                    <a:lnTo>
                      <a:pt x="2888" y="5949"/>
                    </a:lnTo>
                    <a:lnTo>
                      <a:pt x="2888" y="6523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5F96777F-5955-4C58-9A9F-25BB5EEE8AB3}"/>
              </a:ext>
            </a:extLst>
          </p:cNvPr>
          <p:cNvSpPr/>
          <p:nvPr/>
        </p:nvSpPr>
        <p:spPr>
          <a:xfrm>
            <a:off x="1209579" y="3219426"/>
            <a:ext cx="3852627" cy="684360"/>
          </a:xfrm>
          <a:prstGeom prst="roundRect">
            <a:avLst>
              <a:gd name="adj" fmla="val 0"/>
            </a:avLst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>
                <a:solidFill>
                  <a:schemeClr val="tx1"/>
                </a:solidFill>
              </a:rPr>
              <a:t>Supply pressure is the most probable near-term headwind but eases materially after 2025.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505AD7A-C9EC-4322-8FD2-311319150BC9}"/>
              </a:ext>
            </a:extLst>
          </p:cNvPr>
          <p:cNvGrpSpPr/>
          <p:nvPr/>
        </p:nvGrpSpPr>
        <p:grpSpPr>
          <a:xfrm>
            <a:off x="328044" y="4255387"/>
            <a:ext cx="676150" cy="587642"/>
            <a:chOff x="7556502" y="1996310"/>
            <a:chExt cx="562705" cy="48904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CA0DD5C9-6585-4C87-979A-FC7AB4370BF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8817296">
              <a:off x="7556502" y="1996311"/>
              <a:ext cx="489046" cy="489046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4E57F33F-CB1B-468B-ACCF-D9143F4CB71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8817296">
              <a:off x="7630161" y="1996310"/>
              <a:ext cx="489046" cy="48904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B9EE85E-CC12-493D-B820-BE4386A17231}"/>
                </a:ext>
              </a:extLst>
            </p:cNvPr>
            <p:cNvGrpSpPr/>
            <p:nvPr/>
          </p:nvGrpSpPr>
          <p:grpSpPr>
            <a:xfrm>
              <a:off x="7663794" y="2023662"/>
              <a:ext cx="415335" cy="414994"/>
              <a:chOff x="5227152" y="1760585"/>
              <a:chExt cx="633600" cy="633600"/>
            </a:xfrm>
          </p:grpSpPr>
          <p:sp>
            <p:nvSpPr>
              <p:cNvPr id="93" name="Google Shape;606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748" y="3921"/>
                    </a:moveTo>
                    <a:lnTo>
                      <a:pt x="5755" y="3953"/>
                    </a:lnTo>
                    <a:lnTo>
                      <a:pt x="5757" y="3986"/>
                    </a:lnTo>
                    <a:lnTo>
                      <a:pt x="5757" y="5000"/>
                    </a:lnTo>
                    <a:lnTo>
                      <a:pt x="5755" y="5033"/>
                    </a:lnTo>
                    <a:lnTo>
                      <a:pt x="5748" y="5065"/>
                    </a:lnTo>
                    <a:lnTo>
                      <a:pt x="5738" y="5096"/>
                    </a:lnTo>
                    <a:lnTo>
                      <a:pt x="5724" y="5125"/>
                    </a:lnTo>
                    <a:lnTo>
                      <a:pt x="5705" y="5152"/>
                    </a:lnTo>
                    <a:lnTo>
                      <a:pt x="5684" y="5177"/>
                    </a:lnTo>
                    <a:lnTo>
                      <a:pt x="5659" y="5198"/>
                    </a:lnTo>
                    <a:lnTo>
                      <a:pt x="5632" y="5217"/>
                    </a:lnTo>
                    <a:lnTo>
                      <a:pt x="5603" y="5231"/>
                    </a:lnTo>
                    <a:lnTo>
                      <a:pt x="5572" y="5241"/>
                    </a:lnTo>
                    <a:lnTo>
                      <a:pt x="5540" y="5248"/>
                    </a:lnTo>
                    <a:lnTo>
                      <a:pt x="5507" y="5250"/>
                    </a:lnTo>
                    <a:lnTo>
                      <a:pt x="5474" y="5248"/>
                    </a:lnTo>
                    <a:lnTo>
                      <a:pt x="5442" y="5241"/>
                    </a:lnTo>
                    <a:lnTo>
                      <a:pt x="5411" y="5231"/>
                    </a:lnTo>
                    <a:lnTo>
                      <a:pt x="5382" y="5217"/>
                    </a:lnTo>
                    <a:lnTo>
                      <a:pt x="5355" y="5198"/>
                    </a:lnTo>
                    <a:lnTo>
                      <a:pt x="5330" y="5177"/>
                    </a:lnTo>
                    <a:lnTo>
                      <a:pt x="5309" y="5152"/>
                    </a:lnTo>
                    <a:lnTo>
                      <a:pt x="5290" y="5125"/>
                    </a:lnTo>
                    <a:lnTo>
                      <a:pt x="5276" y="5096"/>
                    </a:lnTo>
                    <a:lnTo>
                      <a:pt x="5266" y="5065"/>
                    </a:lnTo>
                    <a:lnTo>
                      <a:pt x="5259" y="5033"/>
                    </a:lnTo>
                    <a:lnTo>
                      <a:pt x="5257" y="5000"/>
                    </a:lnTo>
                    <a:lnTo>
                      <a:pt x="5257" y="3986"/>
                    </a:lnTo>
                    <a:lnTo>
                      <a:pt x="5259" y="3953"/>
                    </a:lnTo>
                    <a:lnTo>
                      <a:pt x="5266" y="3921"/>
                    </a:lnTo>
                    <a:lnTo>
                      <a:pt x="5276" y="3890"/>
                    </a:lnTo>
                    <a:lnTo>
                      <a:pt x="5290" y="3861"/>
                    </a:lnTo>
                    <a:lnTo>
                      <a:pt x="5309" y="3834"/>
                    </a:lnTo>
                    <a:lnTo>
                      <a:pt x="5330" y="3809"/>
                    </a:lnTo>
                    <a:lnTo>
                      <a:pt x="5355" y="3788"/>
                    </a:lnTo>
                    <a:lnTo>
                      <a:pt x="5382" y="3769"/>
                    </a:lnTo>
                    <a:lnTo>
                      <a:pt x="5411" y="3755"/>
                    </a:lnTo>
                    <a:lnTo>
                      <a:pt x="5442" y="3745"/>
                    </a:lnTo>
                    <a:lnTo>
                      <a:pt x="5474" y="3738"/>
                    </a:lnTo>
                    <a:lnTo>
                      <a:pt x="5507" y="3736"/>
                    </a:lnTo>
                    <a:lnTo>
                      <a:pt x="5540" y="3738"/>
                    </a:lnTo>
                    <a:lnTo>
                      <a:pt x="5572" y="3745"/>
                    </a:lnTo>
                    <a:lnTo>
                      <a:pt x="5603" y="3755"/>
                    </a:lnTo>
                    <a:lnTo>
                      <a:pt x="5632" y="3769"/>
                    </a:lnTo>
                    <a:lnTo>
                      <a:pt x="5659" y="3788"/>
                    </a:lnTo>
                    <a:lnTo>
                      <a:pt x="5684" y="3809"/>
                    </a:lnTo>
                    <a:lnTo>
                      <a:pt x="5705" y="3834"/>
                    </a:lnTo>
                    <a:lnTo>
                      <a:pt x="5724" y="3861"/>
                    </a:lnTo>
                    <a:lnTo>
                      <a:pt x="5738" y="3890"/>
                    </a:lnTo>
                    <a:lnTo>
                      <a:pt x="5748" y="3921"/>
                    </a:lnTo>
                    <a:close/>
                    <a:moveTo>
                      <a:pt x="4741" y="3192"/>
                    </a:moveTo>
                    <a:lnTo>
                      <a:pt x="4743" y="3225"/>
                    </a:lnTo>
                    <a:lnTo>
                      <a:pt x="4743" y="5000"/>
                    </a:lnTo>
                    <a:lnTo>
                      <a:pt x="4741" y="5033"/>
                    </a:lnTo>
                    <a:lnTo>
                      <a:pt x="4734" y="5065"/>
                    </a:lnTo>
                    <a:lnTo>
                      <a:pt x="4724" y="5096"/>
                    </a:lnTo>
                    <a:lnTo>
                      <a:pt x="4710" y="5125"/>
                    </a:lnTo>
                    <a:lnTo>
                      <a:pt x="4691" y="5152"/>
                    </a:lnTo>
                    <a:lnTo>
                      <a:pt x="4670" y="5177"/>
                    </a:lnTo>
                    <a:lnTo>
                      <a:pt x="4645" y="5198"/>
                    </a:lnTo>
                    <a:lnTo>
                      <a:pt x="4618" y="5217"/>
                    </a:lnTo>
                    <a:lnTo>
                      <a:pt x="4589" y="5231"/>
                    </a:lnTo>
                    <a:lnTo>
                      <a:pt x="4558" y="5241"/>
                    </a:lnTo>
                    <a:lnTo>
                      <a:pt x="4526" y="5248"/>
                    </a:lnTo>
                    <a:lnTo>
                      <a:pt x="4493" y="5250"/>
                    </a:lnTo>
                    <a:lnTo>
                      <a:pt x="4460" y="5248"/>
                    </a:lnTo>
                    <a:lnTo>
                      <a:pt x="4428" y="5241"/>
                    </a:lnTo>
                    <a:lnTo>
                      <a:pt x="4397" y="5231"/>
                    </a:lnTo>
                    <a:lnTo>
                      <a:pt x="4368" y="5217"/>
                    </a:lnTo>
                    <a:lnTo>
                      <a:pt x="4341" y="5198"/>
                    </a:lnTo>
                    <a:lnTo>
                      <a:pt x="4316" y="5177"/>
                    </a:lnTo>
                    <a:lnTo>
                      <a:pt x="4295" y="5152"/>
                    </a:lnTo>
                    <a:lnTo>
                      <a:pt x="4276" y="5125"/>
                    </a:lnTo>
                    <a:lnTo>
                      <a:pt x="4262" y="5096"/>
                    </a:lnTo>
                    <a:lnTo>
                      <a:pt x="4252" y="5065"/>
                    </a:lnTo>
                    <a:lnTo>
                      <a:pt x="4245" y="5033"/>
                    </a:lnTo>
                    <a:lnTo>
                      <a:pt x="4243" y="5000"/>
                    </a:lnTo>
                    <a:lnTo>
                      <a:pt x="4243" y="3225"/>
                    </a:lnTo>
                    <a:lnTo>
                      <a:pt x="4245" y="3192"/>
                    </a:lnTo>
                    <a:lnTo>
                      <a:pt x="4252" y="3160"/>
                    </a:lnTo>
                    <a:lnTo>
                      <a:pt x="4262" y="3129"/>
                    </a:lnTo>
                    <a:lnTo>
                      <a:pt x="4276" y="3100"/>
                    </a:lnTo>
                    <a:lnTo>
                      <a:pt x="4295" y="3073"/>
                    </a:lnTo>
                    <a:lnTo>
                      <a:pt x="4316" y="3048"/>
                    </a:lnTo>
                    <a:lnTo>
                      <a:pt x="4341" y="3027"/>
                    </a:lnTo>
                    <a:lnTo>
                      <a:pt x="4368" y="3008"/>
                    </a:lnTo>
                    <a:lnTo>
                      <a:pt x="4397" y="2994"/>
                    </a:lnTo>
                    <a:lnTo>
                      <a:pt x="4428" y="2984"/>
                    </a:lnTo>
                    <a:lnTo>
                      <a:pt x="4460" y="2977"/>
                    </a:lnTo>
                    <a:lnTo>
                      <a:pt x="4493" y="2975"/>
                    </a:lnTo>
                    <a:lnTo>
                      <a:pt x="4526" y="2977"/>
                    </a:lnTo>
                    <a:lnTo>
                      <a:pt x="4558" y="2984"/>
                    </a:lnTo>
                    <a:lnTo>
                      <a:pt x="4589" y="2994"/>
                    </a:lnTo>
                    <a:lnTo>
                      <a:pt x="4618" y="3008"/>
                    </a:lnTo>
                    <a:lnTo>
                      <a:pt x="4645" y="3027"/>
                    </a:lnTo>
                    <a:lnTo>
                      <a:pt x="4670" y="3048"/>
                    </a:lnTo>
                    <a:lnTo>
                      <a:pt x="4691" y="3073"/>
                    </a:lnTo>
                    <a:lnTo>
                      <a:pt x="4710" y="3100"/>
                    </a:lnTo>
                    <a:lnTo>
                      <a:pt x="4724" y="3129"/>
                    </a:lnTo>
                    <a:lnTo>
                      <a:pt x="4734" y="3160"/>
                    </a:lnTo>
                    <a:lnTo>
                      <a:pt x="4741" y="3192"/>
                    </a:lnTo>
                    <a:close/>
                    <a:moveTo>
                      <a:pt x="3720" y="4174"/>
                    </a:moveTo>
                    <a:lnTo>
                      <a:pt x="3727" y="4206"/>
                    </a:lnTo>
                    <a:lnTo>
                      <a:pt x="3729" y="4239"/>
                    </a:lnTo>
                    <a:lnTo>
                      <a:pt x="3729" y="5000"/>
                    </a:lnTo>
                    <a:lnTo>
                      <a:pt x="3727" y="5033"/>
                    </a:lnTo>
                    <a:lnTo>
                      <a:pt x="3720" y="5065"/>
                    </a:lnTo>
                    <a:lnTo>
                      <a:pt x="3710" y="5096"/>
                    </a:lnTo>
                    <a:lnTo>
                      <a:pt x="3696" y="5125"/>
                    </a:lnTo>
                    <a:lnTo>
                      <a:pt x="3677" y="5152"/>
                    </a:lnTo>
                    <a:lnTo>
                      <a:pt x="3656" y="5177"/>
                    </a:lnTo>
                    <a:lnTo>
                      <a:pt x="3631" y="5198"/>
                    </a:lnTo>
                    <a:lnTo>
                      <a:pt x="3604" y="5217"/>
                    </a:lnTo>
                    <a:lnTo>
                      <a:pt x="3575" y="5231"/>
                    </a:lnTo>
                    <a:lnTo>
                      <a:pt x="3544" y="5241"/>
                    </a:lnTo>
                    <a:lnTo>
                      <a:pt x="3512" y="5248"/>
                    </a:lnTo>
                    <a:lnTo>
                      <a:pt x="3479" y="5250"/>
                    </a:lnTo>
                    <a:lnTo>
                      <a:pt x="3446" y="5248"/>
                    </a:lnTo>
                    <a:lnTo>
                      <a:pt x="3414" y="5241"/>
                    </a:lnTo>
                    <a:lnTo>
                      <a:pt x="3383" y="5231"/>
                    </a:lnTo>
                    <a:lnTo>
                      <a:pt x="3354" y="5217"/>
                    </a:lnTo>
                    <a:lnTo>
                      <a:pt x="3327" y="5198"/>
                    </a:lnTo>
                    <a:lnTo>
                      <a:pt x="3302" y="5177"/>
                    </a:lnTo>
                    <a:lnTo>
                      <a:pt x="3281" y="5152"/>
                    </a:lnTo>
                    <a:lnTo>
                      <a:pt x="3262" y="5125"/>
                    </a:lnTo>
                    <a:lnTo>
                      <a:pt x="3248" y="5096"/>
                    </a:lnTo>
                    <a:lnTo>
                      <a:pt x="3238" y="5065"/>
                    </a:lnTo>
                    <a:lnTo>
                      <a:pt x="3231" y="5033"/>
                    </a:lnTo>
                    <a:lnTo>
                      <a:pt x="3229" y="5000"/>
                    </a:lnTo>
                    <a:lnTo>
                      <a:pt x="3229" y="4239"/>
                    </a:lnTo>
                    <a:lnTo>
                      <a:pt x="3231" y="4206"/>
                    </a:lnTo>
                    <a:lnTo>
                      <a:pt x="3238" y="4174"/>
                    </a:lnTo>
                    <a:lnTo>
                      <a:pt x="3248" y="4143"/>
                    </a:lnTo>
                    <a:lnTo>
                      <a:pt x="3262" y="4114"/>
                    </a:lnTo>
                    <a:lnTo>
                      <a:pt x="3281" y="4087"/>
                    </a:lnTo>
                    <a:lnTo>
                      <a:pt x="3302" y="4062"/>
                    </a:lnTo>
                    <a:lnTo>
                      <a:pt x="3327" y="4041"/>
                    </a:lnTo>
                    <a:lnTo>
                      <a:pt x="3354" y="4022"/>
                    </a:lnTo>
                    <a:lnTo>
                      <a:pt x="3383" y="4008"/>
                    </a:lnTo>
                    <a:lnTo>
                      <a:pt x="3414" y="3998"/>
                    </a:lnTo>
                    <a:lnTo>
                      <a:pt x="3446" y="3991"/>
                    </a:lnTo>
                    <a:lnTo>
                      <a:pt x="3479" y="3989"/>
                    </a:lnTo>
                    <a:lnTo>
                      <a:pt x="3512" y="3991"/>
                    </a:lnTo>
                    <a:lnTo>
                      <a:pt x="3544" y="3998"/>
                    </a:lnTo>
                    <a:lnTo>
                      <a:pt x="3575" y="4008"/>
                    </a:lnTo>
                    <a:lnTo>
                      <a:pt x="3604" y="4022"/>
                    </a:lnTo>
                    <a:lnTo>
                      <a:pt x="3631" y="4041"/>
                    </a:lnTo>
                    <a:lnTo>
                      <a:pt x="3656" y="4062"/>
                    </a:lnTo>
                    <a:lnTo>
                      <a:pt x="3677" y="4087"/>
                    </a:lnTo>
                    <a:lnTo>
                      <a:pt x="3696" y="4114"/>
                    </a:lnTo>
                    <a:lnTo>
                      <a:pt x="3710" y="4143"/>
                    </a:lnTo>
                    <a:lnTo>
                      <a:pt x="3720" y="4174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607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277" y="4130"/>
                    </a:moveTo>
                    <a:lnTo>
                      <a:pt x="7279" y="4234"/>
                    </a:lnTo>
                    <a:lnTo>
                      <a:pt x="7279" y="4244"/>
                    </a:lnTo>
                    <a:lnTo>
                      <a:pt x="7277" y="4349"/>
                    </a:lnTo>
                    <a:lnTo>
                      <a:pt x="7277" y="4358"/>
                    </a:lnTo>
                    <a:lnTo>
                      <a:pt x="7271" y="4462"/>
                    </a:lnTo>
                    <a:lnTo>
                      <a:pt x="7270" y="4472"/>
                    </a:lnTo>
                    <a:lnTo>
                      <a:pt x="7260" y="4576"/>
                    </a:lnTo>
                    <a:lnTo>
                      <a:pt x="7259" y="4585"/>
                    </a:lnTo>
                    <a:lnTo>
                      <a:pt x="7246" y="4688"/>
                    </a:lnTo>
                    <a:lnTo>
                      <a:pt x="7244" y="4698"/>
                    </a:lnTo>
                    <a:lnTo>
                      <a:pt x="7227" y="4800"/>
                    </a:lnTo>
                    <a:lnTo>
                      <a:pt x="7225" y="4809"/>
                    </a:lnTo>
                    <a:lnTo>
                      <a:pt x="7204" y="4911"/>
                    </a:lnTo>
                    <a:lnTo>
                      <a:pt x="7202" y="4920"/>
                    </a:lnTo>
                    <a:lnTo>
                      <a:pt x="7177" y="5021"/>
                    </a:lnTo>
                    <a:lnTo>
                      <a:pt x="7174" y="5030"/>
                    </a:lnTo>
                    <a:lnTo>
                      <a:pt x="7145" y="5130"/>
                    </a:lnTo>
                    <a:lnTo>
                      <a:pt x="7143" y="5139"/>
                    </a:lnTo>
                    <a:lnTo>
                      <a:pt x="7110" y="5238"/>
                    </a:lnTo>
                    <a:lnTo>
                      <a:pt x="7107" y="5247"/>
                    </a:lnTo>
                    <a:lnTo>
                      <a:pt x="7071" y="5345"/>
                    </a:lnTo>
                    <a:lnTo>
                      <a:pt x="7067" y="5353"/>
                    </a:lnTo>
                    <a:lnTo>
                      <a:pt x="7027" y="5450"/>
                    </a:lnTo>
                    <a:lnTo>
                      <a:pt x="7024" y="5458"/>
                    </a:lnTo>
                    <a:lnTo>
                      <a:pt x="6980" y="5553"/>
                    </a:lnTo>
                    <a:lnTo>
                      <a:pt x="6976" y="5562"/>
                    </a:lnTo>
                    <a:lnTo>
                      <a:pt x="6929" y="5655"/>
                    </a:lnTo>
                    <a:lnTo>
                      <a:pt x="6924" y="5663"/>
                    </a:lnTo>
                    <a:lnTo>
                      <a:pt x="6874" y="5755"/>
                    </a:lnTo>
                    <a:lnTo>
                      <a:pt x="6869" y="5763"/>
                    </a:lnTo>
                    <a:lnTo>
                      <a:pt x="6815" y="5853"/>
                    </a:lnTo>
                    <a:lnTo>
                      <a:pt x="6810" y="5861"/>
                    </a:lnTo>
                    <a:lnTo>
                      <a:pt x="6753" y="5948"/>
                    </a:lnTo>
                    <a:lnTo>
                      <a:pt x="6747" y="5956"/>
                    </a:lnTo>
                    <a:lnTo>
                      <a:pt x="6687" y="6041"/>
                    </a:lnTo>
                    <a:lnTo>
                      <a:pt x="6681" y="6049"/>
                    </a:lnTo>
                    <a:lnTo>
                      <a:pt x="6622" y="6127"/>
                    </a:lnTo>
                    <a:lnTo>
                      <a:pt x="8797" y="8303"/>
                    </a:lnTo>
                    <a:lnTo>
                      <a:pt x="8828" y="8337"/>
                    </a:lnTo>
                    <a:lnTo>
                      <a:pt x="8853" y="8375"/>
                    </a:lnTo>
                    <a:lnTo>
                      <a:pt x="8873" y="8416"/>
                    </a:lnTo>
                    <a:lnTo>
                      <a:pt x="8888" y="8459"/>
                    </a:lnTo>
                    <a:lnTo>
                      <a:pt x="8897" y="8504"/>
                    </a:lnTo>
                    <a:lnTo>
                      <a:pt x="8900" y="8550"/>
                    </a:lnTo>
                    <a:lnTo>
                      <a:pt x="8897" y="8596"/>
                    </a:lnTo>
                    <a:lnTo>
                      <a:pt x="8888" y="8641"/>
                    </a:lnTo>
                    <a:lnTo>
                      <a:pt x="8873" y="8684"/>
                    </a:lnTo>
                    <a:lnTo>
                      <a:pt x="8853" y="8725"/>
                    </a:lnTo>
                    <a:lnTo>
                      <a:pt x="8828" y="8763"/>
                    </a:lnTo>
                    <a:lnTo>
                      <a:pt x="8797" y="8797"/>
                    </a:lnTo>
                    <a:lnTo>
                      <a:pt x="8763" y="8828"/>
                    </a:lnTo>
                    <a:lnTo>
                      <a:pt x="8725" y="8853"/>
                    </a:lnTo>
                    <a:lnTo>
                      <a:pt x="8684" y="8873"/>
                    </a:lnTo>
                    <a:lnTo>
                      <a:pt x="8641" y="8888"/>
                    </a:lnTo>
                    <a:lnTo>
                      <a:pt x="8596" y="8897"/>
                    </a:lnTo>
                    <a:lnTo>
                      <a:pt x="8550" y="8900"/>
                    </a:lnTo>
                    <a:lnTo>
                      <a:pt x="8504" y="8897"/>
                    </a:lnTo>
                    <a:lnTo>
                      <a:pt x="8459" y="8888"/>
                    </a:lnTo>
                    <a:lnTo>
                      <a:pt x="8416" y="8873"/>
                    </a:lnTo>
                    <a:lnTo>
                      <a:pt x="8375" y="8853"/>
                    </a:lnTo>
                    <a:lnTo>
                      <a:pt x="8337" y="8828"/>
                    </a:lnTo>
                    <a:lnTo>
                      <a:pt x="8303" y="8797"/>
                    </a:lnTo>
                    <a:lnTo>
                      <a:pt x="6127" y="6622"/>
                    </a:lnTo>
                    <a:lnTo>
                      <a:pt x="6049" y="6681"/>
                    </a:lnTo>
                    <a:lnTo>
                      <a:pt x="6041" y="6687"/>
                    </a:lnTo>
                    <a:lnTo>
                      <a:pt x="5956" y="6747"/>
                    </a:lnTo>
                    <a:lnTo>
                      <a:pt x="5948" y="6753"/>
                    </a:lnTo>
                    <a:lnTo>
                      <a:pt x="5861" y="6810"/>
                    </a:lnTo>
                    <a:lnTo>
                      <a:pt x="5853" y="6815"/>
                    </a:lnTo>
                    <a:lnTo>
                      <a:pt x="5763" y="6869"/>
                    </a:lnTo>
                    <a:lnTo>
                      <a:pt x="5755" y="6874"/>
                    </a:lnTo>
                    <a:lnTo>
                      <a:pt x="5663" y="6924"/>
                    </a:lnTo>
                    <a:lnTo>
                      <a:pt x="5655" y="6929"/>
                    </a:lnTo>
                    <a:lnTo>
                      <a:pt x="5562" y="6976"/>
                    </a:lnTo>
                    <a:lnTo>
                      <a:pt x="5553" y="6980"/>
                    </a:lnTo>
                    <a:lnTo>
                      <a:pt x="5458" y="7024"/>
                    </a:lnTo>
                    <a:lnTo>
                      <a:pt x="5450" y="7027"/>
                    </a:lnTo>
                    <a:lnTo>
                      <a:pt x="5353" y="7067"/>
                    </a:lnTo>
                    <a:lnTo>
                      <a:pt x="5345" y="7071"/>
                    </a:lnTo>
                    <a:lnTo>
                      <a:pt x="5247" y="7107"/>
                    </a:lnTo>
                    <a:lnTo>
                      <a:pt x="5238" y="7110"/>
                    </a:lnTo>
                    <a:lnTo>
                      <a:pt x="5139" y="7143"/>
                    </a:lnTo>
                    <a:lnTo>
                      <a:pt x="5130" y="7145"/>
                    </a:lnTo>
                    <a:lnTo>
                      <a:pt x="5030" y="7174"/>
                    </a:lnTo>
                    <a:lnTo>
                      <a:pt x="5021" y="7177"/>
                    </a:lnTo>
                    <a:lnTo>
                      <a:pt x="4920" y="7202"/>
                    </a:lnTo>
                    <a:lnTo>
                      <a:pt x="4911" y="7204"/>
                    </a:lnTo>
                    <a:lnTo>
                      <a:pt x="4809" y="7225"/>
                    </a:lnTo>
                    <a:lnTo>
                      <a:pt x="4800" y="7227"/>
                    </a:lnTo>
                    <a:lnTo>
                      <a:pt x="4698" y="7244"/>
                    </a:lnTo>
                    <a:lnTo>
                      <a:pt x="4688" y="7246"/>
                    </a:lnTo>
                    <a:lnTo>
                      <a:pt x="4585" y="7259"/>
                    </a:lnTo>
                    <a:lnTo>
                      <a:pt x="4576" y="7260"/>
                    </a:lnTo>
                    <a:lnTo>
                      <a:pt x="4472" y="7270"/>
                    </a:lnTo>
                    <a:lnTo>
                      <a:pt x="4462" y="7271"/>
                    </a:lnTo>
                    <a:lnTo>
                      <a:pt x="4358" y="7277"/>
                    </a:lnTo>
                    <a:lnTo>
                      <a:pt x="4349" y="7277"/>
                    </a:lnTo>
                    <a:lnTo>
                      <a:pt x="4244" y="7279"/>
                    </a:lnTo>
                    <a:lnTo>
                      <a:pt x="4234" y="7279"/>
                    </a:lnTo>
                    <a:lnTo>
                      <a:pt x="4130" y="7277"/>
                    </a:lnTo>
                    <a:lnTo>
                      <a:pt x="4120" y="7277"/>
                    </a:lnTo>
                    <a:lnTo>
                      <a:pt x="4016" y="7271"/>
                    </a:lnTo>
                    <a:lnTo>
                      <a:pt x="4007" y="7270"/>
                    </a:lnTo>
                    <a:lnTo>
                      <a:pt x="3903" y="7260"/>
                    </a:lnTo>
                    <a:lnTo>
                      <a:pt x="3893" y="7259"/>
                    </a:lnTo>
                    <a:lnTo>
                      <a:pt x="3790" y="7246"/>
                    </a:lnTo>
                    <a:lnTo>
                      <a:pt x="3781" y="7244"/>
                    </a:lnTo>
                    <a:lnTo>
                      <a:pt x="3678" y="7227"/>
                    </a:lnTo>
                    <a:lnTo>
                      <a:pt x="3669" y="7225"/>
                    </a:lnTo>
                    <a:lnTo>
                      <a:pt x="3567" y="7204"/>
                    </a:lnTo>
                    <a:lnTo>
                      <a:pt x="3558" y="7202"/>
                    </a:lnTo>
                    <a:lnTo>
                      <a:pt x="3457" y="7177"/>
                    </a:lnTo>
                    <a:lnTo>
                      <a:pt x="3448" y="7174"/>
                    </a:lnTo>
                    <a:lnTo>
                      <a:pt x="3348" y="7145"/>
                    </a:lnTo>
                    <a:lnTo>
                      <a:pt x="3340" y="7143"/>
                    </a:lnTo>
                    <a:lnTo>
                      <a:pt x="3241" y="7110"/>
                    </a:lnTo>
                    <a:lnTo>
                      <a:pt x="3232" y="7107"/>
                    </a:lnTo>
                    <a:lnTo>
                      <a:pt x="3134" y="7071"/>
                    </a:lnTo>
                    <a:lnTo>
                      <a:pt x="3126" y="7067"/>
                    </a:lnTo>
                    <a:lnTo>
                      <a:pt x="3029" y="7027"/>
                    </a:lnTo>
                    <a:lnTo>
                      <a:pt x="3021" y="7024"/>
                    </a:lnTo>
                    <a:lnTo>
                      <a:pt x="2926" y="6980"/>
                    </a:lnTo>
                    <a:lnTo>
                      <a:pt x="2917" y="6976"/>
                    </a:lnTo>
                    <a:lnTo>
                      <a:pt x="2824" y="6929"/>
                    </a:lnTo>
                    <a:lnTo>
                      <a:pt x="2816" y="6924"/>
                    </a:lnTo>
                    <a:lnTo>
                      <a:pt x="2724" y="6874"/>
                    </a:lnTo>
                    <a:lnTo>
                      <a:pt x="2716" y="6869"/>
                    </a:lnTo>
                    <a:lnTo>
                      <a:pt x="2626" y="6815"/>
                    </a:lnTo>
                    <a:lnTo>
                      <a:pt x="2618" y="6810"/>
                    </a:lnTo>
                    <a:lnTo>
                      <a:pt x="2531" y="6753"/>
                    </a:lnTo>
                    <a:lnTo>
                      <a:pt x="2523" y="6747"/>
                    </a:lnTo>
                    <a:lnTo>
                      <a:pt x="2438" y="6687"/>
                    </a:lnTo>
                    <a:lnTo>
                      <a:pt x="2430" y="6681"/>
                    </a:lnTo>
                    <a:lnTo>
                      <a:pt x="2348" y="6618"/>
                    </a:lnTo>
                    <a:lnTo>
                      <a:pt x="2340" y="6612"/>
                    </a:lnTo>
                    <a:lnTo>
                      <a:pt x="2260" y="6546"/>
                    </a:lnTo>
                    <a:lnTo>
                      <a:pt x="2253" y="6540"/>
                    </a:lnTo>
                    <a:lnTo>
                      <a:pt x="2175" y="6470"/>
                    </a:lnTo>
                    <a:lnTo>
                      <a:pt x="2169" y="6464"/>
                    </a:lnTo>
                    <a:lnTo>
                      <a:pt x="2094" y="6392"/>
                    </a:lnTo>
                    <a:lnTo>
                      <a:pt x="2087" y="6385"/>
                    </a:lnTo>
                    <a:lnTo>
                      <a:pt x="2015" y="6310"/>
                    </a:lnTo>
                    <a:lnTo>
                      <a:pt x="2008" y="6303"/>
                    </a:lnTo>
                    <a:lnTo>
                      <a:pt x="1939" y="6226"/>
                    </a:lnTo>
                    <a:lnTo>
                      <a:pt x="1933" y="6219"/>
                    </a:lnTo>
                    <a:lnTo>
                      <a:pt x="1866" y="6139"/>
                    </a:lnTo>
                    <a:lnTo>
                      <a:pt x="1861" y="6131"/>
                    </a:lnTo>
                    <a:lnTo>
                      <a:pt x="1797" y="6049"/>
                    </a:lnTo>
                    <a:lnTo>
                      <a:pt x="1792" y="6041"/>
                    </a:lnTo>
                    <a:lnTo>
                      <a:pt x="1731" y="5956"/>
                    </a:lnTo>
                    <a:lnTo>
                      <a:pt x="1726" y="5948"/>
                    </a:lnTo>
                    <a:lnTo>
                      <a:pt x="1669" y="5861"/>
                    </a:lnTo>
                    <a:lnTo>
                      <a:pt x="1664" y="5853"/>
                    </a:lnTo>
                    <a:lnTo>
                      <a:pt x="1610" y="5763"/>
                    </a:lnTo>
                    <a:lnTo>
                      <a:pt x="1605" y="5755"/>
                    </a:lnTo>
                    <a:lnTo>
                      <a:pt x="1555" y="5663"/>
                    </a:lnTo>
                    <a:lnTo>
                      <a:pt x="1550" y="5655"/>
                    </a:lnTo>
                    <a:lnTo>
                      <a:pt x="1503" y="5562"/>
                    </a:lnTo>
                    <a:lnTo>
                      <a:pt x="1499" y="5553"/>
                    </a:lnTo>
                    <a:lnTo>
                      <a:pt x="1455" y="5458"/>
                    </a:lnTo>
                    <a:lnTo>
                      <a:pt x="1452" y="5450"/>
                    </a:lnTo>
                    <a:lnTo>
                      <a:pt x="1412" y="5353"/>
                    </a:lnTo>
                    <a:lnTo>
                      <a:pt x="1408" y="5345"/>
                    </a:lnTo>
                    <a:lnTo>
                      <a:pt x="1372" y="5247"/>
                    </a:lnTo>
                    <a:lnTo>
                      <a:pt x="1369" y="5238"/>
                    </a:lnTo>
                    <a:lnTo>
                      <a:pt x="1336" y="5139"/>
                    </a:lnTo>
                    <a:lnTo>
                      <a:pt x="1334" y="5130"/>
                    </a:lnTo>
                    <a:lnTo>
                      <a:pt x="1305" y="5030"/>
                    </a:lnTo>
                    <a:lnTo>
                      <a:pt x="1302" y="5021"/>
                    </a:lnTo>
                    <a:lnTo>
                      <a:pt x="1277" y="4920"/>
                    </a:lnTo>
                    <a:lnTo>
                      <a:pt x="1275" y="4911"/>
                    </a:lnTo>
                    <a:lnTo>
                      <a:pt x="1254" y="4809"/>
                    </a:lnTo>
                    <a:lnTo>
                      <a:pt x="1252" y="4800"/>
                    </a:lnTo>
                    <a:lnTo>
                      <a:pt x="1235" y="4698"/>
                    </a:lnTo>
                    <a:lnTo>
                      <a:pt x="1233" y="4688"/>
                    </a:lnTo>
                    <a:lnTo>
                      <a:pt x="1220" y="4585"/>
                    </a:lnTo>
                    <a:lnTo>
                      <a:pt x="1219" y="4576"/>
                    </a:lnTo>
                    <a:lnTo>
                      <a:pt x="1209" y="4472"/>
                    </a:lnTo>
                    <a:lnTo>
                      <a:pt x="1208" y="4462"/>
                    </a:lnTo>
                    <a:lnTo>
                      <a:pt x="1202" y="4358"/>
                    </a:lnTo>
                    <a:lnTo>
                      <a:pt x="1202" y="4349"/>
                    </a:lnTo>
                    <a:lnTo>
                      <a:pt x="1200" y="4244"/>
                    </a:lnTo>
                    <a:lnTo>
                      <a:pt x="1200" y="4234"/>
                    </a:lnTo>
                    <a:lnTo>
                      <a:pt x="1202" y="4130"/>
                    </a:lnTo>
                    <a:lnTo>
                      <a:pt x="1202" y="4120"/>
                    </a:lnTo>
                    <a:lnTo>
                      <a:pt x="1208" y="4016"/>
                    </a:lnTo>
                    <a:lnTo>
                      <a:pt x="1209" y="4007"/>
                    </a:lnTo>
                    <a:lnTo>
                      <a:pt x="1219" y="3903"/>
                    </a:lnTo>
                    <a:lnTo>
                      <a:pt x="1220" y="3893"/>
                    </a:lnTo>
                    <a:lnTo>
                      <a:pt x="1233" y="3790"/>
                    </a:lnTo>
                    <a:lnTo>
                      <a:pt x="1235" y="3781"/>
                    </a:lnTo>
                    <a:lnTo>
                      <a:pt x="1252" y="3678"/>
                    </a:lnTo>
                    <a:lnTo>
                      <a:pt x="1254" y="3669"/>
                    </a:lnTo>
                    <a:lnTo>
                      <a:pt x="1275" y="3567"/>
                    </a:lnTo>
                    <a:lnTo>
                      <a:pt x="1277" y="3558"/>
                    </a:lnTo>
                    <a:lnTo>
                      <a:pt x="1302" y="3457"/>
                    </a:lnTo>
                    <a:lnTo>
                      <a:pt x="1305" y="3448"/>
                    </a:lnTo>
                    <a:lnTo>
                      <a:pt x="1334" y="3348"/>
                    </a:lnTo>
                    <a:lnTo>
                      <a:pt x="1336" y="3340"/>
                    </a:lnTo>
                    <a:lnTo>
                      <a:pt x="1369" y="3241"/>
                    </a:lnTo>
                    <a:lnTo>
                      <a:pt x="1372" y="3232"/>
                    </a:lnTo>
                    <a:lnTo>
                      <a:pt x="1408" y="3134"/>
                    </a:lnTo>
                    <a:lnTo>
                      <a:pt x="1412" y="3126"/>
                    </a:lnTo>
                    <a:lnTo>
                      <a:pt x="1452" y="3029"/>
                    </a:lnTo>
                    <a:lnTo>
                      <a:pt x="1455" y="3021"/>
                    </a:lnTo>
                    <a:lnTo>
                      <a:pt x="1499" y="2926"/>
                    </a:lnTo>
                    <a:lnTo>
                      <a:pt x="1503" y="2917"/>
                    </a:lnTo>
                    <a:lnTo>
                      <a:pt x="1550" y="2824"/>
                    </a:lnTo>
                    <a:lnTo>
                      <a:pt x="1555" y="2816"/>
                    </a:lnTo>
                    <a:lnTo>
                      <a:pt x="1605" y="2724"/>
                    </a:lnTo>
                    <a:lnTo>
                      <a:pt x="1610" y="2716"/>
                    </a:lnTo>
                    <a:lnTo>
                      <a:pt x="1664" y="2626"/>
                    </a:lnTo>
                    <a:lnTo>
                      <a:pt x="1669" y="2618"/>
                    </a:lnTo>
                    <a:lnTo>
                      <a:pt x="1726" y="2531"/>
                    </a:lnTo>
                    <a:lnTo>
                      <a:pt x="1731" y="2523"/>
                    </a:lnTo>
                    <a:lnTo>
                      <a:pt x="1792" y="2438"/>
                    </a:lnTo>
                    <a:lnTo>
                      <a:pt x="1797" y="2430"/>
                    </a:lnTo>
                    <a:lnTo>
                      <a:pt x="1861" y="2348"/>
                    </a:lnTo>
                    <a:lnTo>
                      <a:pt x="1866" y="2340"/>
                    </a:lnTo>
                    <a:lnTo>
                      <a:pt x="1933" y="2260"/>
                    </a:lnTo>
                    <a:lnTo>
                      <a:pt x="1939" y="2253"/>
                    </a:lnTo>
                    <a:lnTo>
                      <a:pt x="2008" y="2175"/>
                    </a:lnTo>
                    <a:lnTo>
                      <a:pt x="2015" y="2169"/>
                    </a:lnTo>
                    <a:lnTo>
                      <a:pt x="2087" y="2094"/>
                    </a:lnTo>
                    <a:lnTo>
                      <a:pt x="2094" y="2087"/>
                    </a:lnTo>
                    <a:lnTo>
                      <a:pt x="2169" y="2015"/>
                    </a:lnTo>
                    <a:lnTo>
                      <a:pt x="2175" y="2008"/>
                    </a:lnTo>
                    <a:lnTo>
                      <a:pt x="2253" y="1939"/>
                    </a:lnTo>
                    <a:lnTo>
                      <a:pt x="2260" y="1933"/>
                    </a:lnTo>
                    <a:lnTo>
                      <a:pt x="2340" y="1866"/>
                    </a:lnTo>
                    <a:lnTo>
                      <a:pt x="2348" y="1861"/>
                    </a:lnTo>
                    <a:lnTo>
                      <a:pt x="2430" y="1797"/>
                    </a:lnTo>
                    <a:lnTo>
                      <a:pt x="2438" y="1792"/>
                    </a:lnTo>
                    <a:lnTo>
                      <a:pt x="2523" y="1731"/>
                    </a:lnTo>
                    <a:lnTo>
                      <a:pt x="2531" y="1726"/>
                    </a:lnTo>
                    <a:lnTo>
                      <a:pt x="2618" y="1669"/>
                    </a:lnTo>
                    <a:lnTo>
                      <a:pt x="2626" y="1664"/>
                    </a:lnTo>
                    <a:lnTo>
                      <a:pt x="2716" y="1610"/>
                    </a:lnTo>
                    <a:lnTo>
                      <a:pt x="2724" y="1605"/>
                    </a:lnTo>
                    <a:lnTo>
                      <a:pt x="2816" y="1555"/>
                    </a:lnTo>
                    <a:lnTo>
                      <a:pt x="2824" y="1550"/>
                    </a:lnTo>
                    <a:lnTo>
                      <a:pt x="2917" y="1503"/>
                    </a:lnTo>
                    <a:lnTo>
                      <a:pt x="2926" y="1499"/>
                    </a:lnTo>
                    <a:lnTo>
                      <a:pt x="3021" y="1455"/>
                    </a:lnTo>
                    <a:lnTo>
                      <a:pt x="3029" y="1452"/>
                    </a:lnTo>
                    <a:lnTo>
                      <a:pt x="3126" y="1412"/>
                    </a:lnTo>
                    <a:lnTo>
                      <a:pt x="3134" y="1408"/>
                    </a:lnTo>
                    <a:lnTo>
                      <a:pt x="3232" y="1372"/>
                    </a:lnTo>
                    <a:lnTo>
                      <a:pt x="3241" y="1369"/>
                    </a:lnTo>
                    <a:lnTo>
                      <a:pt x="3340" y="1336"/>
                    </a:lnTo>
                    <a:lnTo>
                      <a:pt x="3348" y="1334"/>
                    </a:lnTo>
                    <a:lnTo>
                      <a:pt x="3448" y="1305"/>
                    </a:lnTo>
                    <a:lnTo>
                      <a:pt x="3457" y="1302"/>
                    </a:lnTo>
                    <a:lnTo>
                      <a:pt x="3558" y="1277"/>
                    </a:lnTo>
                    <a:lnTo>
                      <a:pt x="3567" y="1275"/>
                    </a:lnTo>
                    <a:lnTo>
                      <a:pt x="3669" y="1254"/>
                    </a:lnTo>
                    <a:lnTo>
                      <a:pt x="3678" y="1252"/>
                    </a:lnTo>
                    <a:lnTo>
                      <a:pt x="3781" y="1235"/>
                    </a:lnTo>
                    <a:lnTo>
                      <a:pt x="3790" y="1233"/>
                    </a:lnTo>
                    <a:lnTo>
                      <a:pt x="3893" y="1220"/>
                    </a:lnTo>
                    <a:lnTo>
                      <a:pt x="3903" y="1219"/>
                    </a:lnTo>
                    <a:lnTo>
                      <a:pt x="4007" y="1209"/>
                    </a:lnTo>
                    <a:lnTo>
                      <a:pt x="4016" y="1208"/>
                    </a:lnTo>
                    <a:lnTo>
                      <a:pt x="4120" y="1202"/>
                    </a:lnTo>
                    <a:lnTo>
                      <a:pt x="4130" y="1202"/>
                    </a:lnTo>
                    <a:lnTo>
                      <a:pt x="4234" y="1200"/>
                    </a:lnTo>
                    <a:lnTo>
                      <a:pt x="4244" y="1200"/>
                    </a:lnTo>
                    <a:lnTo>
                      <a:pt x="4349" y="1202"/>
                    </a:lnTo>
                    <a:lnTo>
                      <a:pt x="4358" y="1202"/>
                    </a:lnTo>
                    <a:lnTo>
                      <a:pt x="4462" y="1208"/>
                    </a:lnTo>
                    <a:lnTo>
                      <a:pt x="4472" y="1209"/>
                    </a:lnTo>
                    <a:lnTo>
                      <a:pt x="4576" y="1219"/>
                    </a:lnTo>
                    <a:lnTo>
                      <a:pt x="4585" y="1220"/>
                    </a:lnTo>
                    <a:lnTo>
                      <a:pt x="4688" y="1233"/>
                    </a:lnTo>
                    <a:lnTo>
                      <a:pt x="4698" y="1235"/>
                    </a:lnTo>
                    <a:lnTo>
                      <a:pt x="4800" y="1252"/>
                    </a:lnTo>
                    <a:lnTo>
                      <a:pt x="4809" y="1254"/>
                    </a:lnTo>
                    <a:lnTo>
                      <a:pt x="4911" y="1275"/>
                    </a:lnTo>
                    <a:lnTo>
                      <a:pt x="4920" y="1277"/>
                    </a:lnTo>
                    <a:lnTo>
                      <a:pt x="5021" y="1302"/>
                    </a:lnTo>
                    <a:lnTo>
                      <a:pt x="5030" y="1305"/>
                    </a:lnTo>
                    <a:lnTo>
                      <a:pt x="5130" y="1334"/>
                    </a:lnTo>
                    <a:lnTo>
                      <a:pt x="5139" y="1336"/>
                    </a:lnTo>
                    <a:lnTo>
                      <a:pt x="5238" y="1369"/>
                    </a:lnTo>
                    <a:lnTo>
                      <a:pt x="5247" y="1372"/>
                    </a:lnTo>
                    <a:lnTo>
                      <a:pt x="5345" y="1408"/>
                    </a:lnTo>
                    <a:lnTo>
                      <a:pt x="5353" y="1412"/>
                    </a:lnTo>
                    <a:lnTo>
                      <a:pt x="5450" y="1452"/>
                    </a:lnTo>
                    <a:lnTo>
                      <a:pt x="5458" y="1455"/>
                    </a:lnTo>
                    <a:lnTo>
                      <a:pt x="5553" y="1499"/>
                    </a:lnTo>
                    <a:lnTo>
                      <a:pt x="5562" y="1503"/>
                    </a:lnTo>
                    <a:lnTo>
                      <a:pt x="5655" y="1550"/>
                    </a:lnTo>
                    <a:lnTo>
                      <a:pt x="5663" y="1555"/>
                    </a:lnTo>
                    <a:lnTo>
                      <a:pt x="5755" y="1605"/>
                    </a:lnTo>
                    <a:lnTo>
                      <a:pt x="5763" y="1610"/>
                    </a:lnTo>
                    <a:lnTo>
                      <a:pt x="5853" y="1664"/>
                    </a:lnTo>
                    <a:lnTo>
                      <a:pt x="5861" y="1669"/>
                    </a:lnTo>
                    <a:lnTo>
                      <a:pt x="5948" y="1726"/>
                    </a:lnTo>
                    <a:lnTo>
                      <a:pt x="5956" y="1731"/>
                    </a:lnTo>
                    <a:lnTo>
                      <a:pt x="6041" y="1792"/>
                    </a:lnTo>
                    <a:lnTo>
                      <a:pt x="6049" y="1797"/>
                    </a:lnTo>
                    <a:lnTo>
                      <a:pt x="6131" y="1861"/>
                    </a:lnTo>
                    <a:lnTo>
                      <a:pt x="6139" y="1866"/>
                    </a:lnTo>
                    <a:lnTo>
                      <a:pt x="6219" y="1933"/>
                    </a:lnTo>
                    <a:lnTo>
                      <a:pt x="6226" y="1939"/>
                    </a:lnTo>
                    <a:lnTo>
                      <a:pt x="6303" y="2008"/>
                    </a:lnTo>
                    <a:lnTo>
                      <a:pt x="6310" y="2015"/>
                    </a:lnTo>
                    <a:lnTo>
                      <a:pt x="6385" y="2087"/>
                    </a:lnTo>
                    <a:lnTo>
                      <a:pt x="6392" y="2094"/>
                    </a:lnTo>
                    <a:lnTo>
                      <a:pt x="6464" y="2169"/>
                    </a:lnTo>
                    <a:lnTo>
                      <a:pt x="6470" y="2175"/>
                    </a:lnTo>
                    <a:lnTo>
                      <a:pt x="6540" y="2253"/>
                    </a:lnTo>
                    <a:lnTo>
                      <a:pt x="6546" y="2260"/>
                    </a:lnTo>
                    <a:lnTo>
                      <a:pt x="6612" y="2340"/>
                    </a:lnTo>
                    <a:lnTo>
                      <a:pt x="6618" y="2348"/>
                    </a:lnTo>
                    <a:lnTo>
                      <a:pt x="6681" y="2430"/>
                    </a:lnTo>
                    <a:lnTo>
                      <a:pt x="6687" y="2438"/>
                    </a:lnTo>
                    <a:lnTo>
                      <a:pt x="6747" y="2523"/>
                    </a:lnTo>
                    <a:lnTo>
                      <a:pt x="6753" y="2531"/>
                    </a:lnTo>
                    <a:lnTo>
                      <a:pt x="6810" y="2618"/>
                    </a:lnTo>
                    <a:lnTo>
                      <a:pt x="6815" y="2626"/>
                    </a:lnTo>
                    <a:lnTo>
                      <a:pt x="6869" y="2716"/>
                    </a:lnTo>
                    <a:lnTo>
                      <a:pt x="6874" y="2724"/>
                    </a:lnTo>
                    <a:lnTo>
                      <a:pt x="6924" y="2816"/>
                    </a:lnTo>
                    <a:lnTo>
                      <a:pt x="6929" y="2824"/>
                    </a:lnTo>
                    <a:lnTo>
                      <a:pt x="6976" y="2917"/>
                    </a:lnTo>
                    <a:lnTo>
                      <a:pt x="6980" y="2926"/>
                    </a:lnTo>
                    <a:lnTo>
                      <a:pt x="7024" y="3021"/>
                    </a:lnTo>
                    <a:lnTo>
                      <a:pt x="7027" y="3029"/>
                    </a:lnTo>
                    <a:lnTo>
                      <a:pt x="7067" y="3126"/>
                    </a:lnTo>
                    <a:lnTo>
                      <a:pt x="7071" y="3134"/>
                    </a:lnTo>
                    <a:lnTo>
                      <a:pt x="7107" y="3232"/>
                    </a:lnTo>
                    <a:lnTo>
                      <a:pt x="7110" y="3241"/>
                    </a:lnTo>
                    <a:lnTo>
                      <a:pt x="7143" y="3340"/>
                    </a:lnTo>
                    <a:lnTo>
                      <a:pt x="7145" y="3348"/>
                    </a:lnTo>
                    <a:lnTo>
                      <a:pt x="7174" y="3448"/>
                    </a:lnTo>
                    <a:lnTo>
                      <a:pt x="7177" y="3457"/>
                    </a:lnTo>
                    <a:lnTo>
                      <a:pt x="7202" y="3558"/>
                    </a:lnTo>
                    <a:lnTo>
                      <a:pt x="7204" y="3567"/>
                    </a:lnTo>
                    <a:lnTo>
                      <a:pt x="7225" y="3669"/>
                    </a:lnTo>
                    <a:lnTo>
                      <a:pt x="7227" y="3678"/>
                    </a:lnTo>
                    <a:lnTo>
                      <a:pt x="7244" y="3781"/>
                    </a:lnTo>
                    <a:lnTo>
                      <a:pt x="7246" y="3790"/>
                    </a:lnTo>
                    <a:lnTo>
                      <a:pt x="7259" y="3893"/>
                    </a:lnTo>
                    <a:lnTo>
                      <a:pt x="7260" y="3903"/>
                    </a:lnTo>
                    <a:lnTo>
                      <a:pt x="7270" y="4007"/>
                    </a:lnTo>
                    <a:lnTo>
                      <a:pt x="7271" y="4016"/>
                    </a:lnTo>
                    <a:lnTo>
                      <a:pt x="7277" y="4120"/>
                    </a:lnTo>
                    <a:lnTo>
                      <a:pt x="7277" y="4130"/>
                    </a:lnTo>
                    <a:close/>
                    <a:moveTo>
                      <a:pt x="6777" y="4334"/>
                    </a:moveTo>
                    <a:lnTo>
                      <a:pt x="6779" y="4239"/>
                    </a:lnTo>
                    <a:lnTo>
                      <a:pt x="6777" y="4144"/>
                    </a:lnTo>
                    <a:lnTo>
                      <a:pt x="6772" y="4049"/>
                    </a:lnTo>
                    <a:lnTo>
                      <a:pt x="6763" y="3954"/>
                    </a:lnTo>
                    <a:lnTo>
                      <a:pt x="6750" y="3860"/>
                    </a:lnTo>
                    <a:lnTo>
                      <a:pt x="6735" y="3767"/>
                    </a:lnTo>
                    <a:lnTo>
                      <a:pt x="6715" y="3674"/>
                    </a:lnTo>
                    <a:lnTo>
                      <a:pt x="6692" y="3582"/>
                    </a:lnTo>
                    <a:lnTo>
                      <a:pt x="6666" y="3491"/>
                    </a:lnTo>
                    <a:lnTo>
                      <a:pt x="6637" y="3401"/>
                    </a:lnTo>
                    <a:lnTo>
                      <a:pt x="6604" y="3313"/>
                    </a:lnTo>
                    <a:lnTo>
                      <a:pt x="6567" y="3225"/>
                    </a:lnTo>
                    <a:lnTo>
                      <a:pt x="6528" y="3139"/>
                    </a:lnTo>
                    <a:lnTo>
                      <a:pt x="6485" y="3054"/>
                    </a:lnTo>
                    <a:lnTo>
                      <a:pt x="6438" y="2970"/>
                    </a:lnTo>
                    <a:lnTo>
                      <a:pt x="6389" y="2888"/>
                    </a:lnTo>
                    <a:lnTo>
                      <a:pt x="6337" y="2809"/>
                    </a:lnTo>
                    <a:lnTo>
                      <a:pt x="6282" y="2731"/>
                    </a:lnTo>
                    <a:lnTo>
                      <a:pt x="6224" y="2656"/>
                    </a:lnTo>
                    <a:lnTo>
                      <a:pt x="6164" y="2583"/>
                    </a:lnTo>
                    <a:lnTo>
                      <a:pt x="6100" y="2512"/>
                    </a:lnTo>
                    <a:lnTo>
                      <a:pt x="6035" y="2444"/>
                    </a:lnTo>
                    <a:lnTo>
                      <a:pt x="5967" y="2378"/>
                    </a:lnTo>
                    <a:lnTo>
                      <a:pt x="5896" y="2315"/>
                    </a:lnTo>
                    <a:lnTo>
                      <a:pt x="5823" y="2254"/>
                    </a:lnTo>
                    <a:lnTo>
                      <a:pt x="5748" y="2197"/>
                    </a:lnTo>
                    <a:lnTo>
                      <a:pt x="5670" y="2142"/>
                    </a:lnTo>
                    <a:lnTo>
                      <a:pt x="5591" y="2090"/>
                    </a:lnTo>
                    <a:lnTo>
                      <a:pt x="5509" y="2041"/>
                    </a:lnTo>
                    <a:lnTo>
                      <a:pt x="5425" y="1994"/>
                    </a:lnTo>
                    <a:lnTo>
                      <a:pt x="5340" y="1951"/>
                    </a:lnTo>
                    <a:lnTo>
                      <a:pt x="5254" y="1912"/>
                    </a:lnTo>
                    <a:lnTo>
                      <a:pt x="5166" y="1875"/>
                    </a:lnTo>
                    <a:lnTo>
                      <a:pt x="5077" y="1842"/>
                    </a:lnTo>
                    <a:lnTo>
                      <a:pt x="4988" y="1813"/>
                    </a:lnTo>
                    <a:lnTo>
                      <a:pt x="4896" y="1787"/>
                    </a:lnTo>
                    <a:lnTo>
                      <a:pt x="4805" y="1764"/>
                    </a:lnTo>
                    <a:lnTo>
                      <a:pt x="4712" y="1744"/>
                    </a:lnTo>
                    <a:lnTo>
                      <a:pt x="4618" y="1729"/>
                    </a:lnTo>
                    <a:lnTo>
                      <a:pt x="4524" y="1716"/>
                    </a:lnTo>
                    <a:lnTo>
                      <a:pt x="4430" y="1707"/>
                    </a:lnTo>
                    <a:lnTo>
                      <a:pt x="4334" y="1702"/>
                    </a:lnTo>
                    <a:lnTo>
                      <a:pt x="4239" y="1700"/>
                    </a:lnTo>
                    <a:lnTo>
                      <a:pt x="4144" y="1702"/>
                    </a:lnTo>
                    <a:lnTo>
                      <a:pt x="4049" y="1707"/>
                    </a:lnTo>
                    <a:lnTo>
                      <a:pt x="3954" y="1716"/>
                    </a:lnTo>
                    <a:lnTo>
                      <a:pt x="3860" y="1729"/>
                    </a:lnTo>
                    <a:lnTo>
                      <a:pt x="3767" y="1744"/>
                    </a:lnTo>
                    <a:lnTo>
                      <a:pt x="3674" y="1764"/>
                    </a:lnTo>
                    <a:lnTo>
                      <a:pt x="3582" y="1787"/>
                    </a:lnTo>
                    <a:lnTo>
                      <a:pt x="3491" y="1813"/>
                    </a:lnTo>
                    <a:lnTo>
                      <a:pt x="3401" y="1842"/>
                    </a:lnTo>
                    <a:lnTo>
                      <a:pt x="3313" y="1875"/>
                    </a:lnTo>
                    <a:lnTo>
                      <a:pt x="3225" y="1912"/>
                    </a:lnTo>
                    <a:lnTo>
                      <a:pt x="3139" y="1951"/>
                    </a:lnTo>
                    <a:lnTo>
                      <a:pt x="3054" y="1994"/>
                    </a:lnTo>
                    <a:lnTo>
                      <a:pt x="2970" y="2041"/>
                    </a:lnTo>
                    <a:lnTo>
                      <a:pt x="2888" y="2090"/>
                    </a:lnTo>
                    <a:lnTo>
                      <a:pt x="2808" y="2142"/>
                    </a:lnTo>
                    <a:lnTo>
                      <a:pt x="2731" y="2197"/>
                    </a:lnTo>
                    <a:lnTo>
                      <a:pt x="2656" y="2254"/>
                    </a:lnTo>
                    <a:lnTo>
                      <a:pt x="2583" y="2315"/>
                    </a:lnTo>
                    <a:lnTo>
                      <a:pt x="2512" y="2378"/>
                    </a:lnTo>
                    <a:lnTo>
                      <a:pt x="2444" y="2444"/>
                    </a:lnTo>
                    <a:lnTo>
                      <a:pt x="2378" y="2512"/>
                    </a:lnTo>
                    <a:lnTo>
                      <a:pt x="2315" y="2583"/>
                    </a:lnTo>
                    <a:lnTo>
                      <a:pt x="2254" y="2656"/>
                    </a:lnTo>
                    <a:lnTo>
                      <a:pt x="2197" y="2731"/>
                    </a:lnTo>
                    <a:lnTo>
                      <a:pt x="2142" y="2808"/>
                    </a:lnTo>
                    <a:lnTo>
                      <a:pt x="2090" y="2888"/>
                    </a:lnTo>
                    <a:lnTo>
                      <a:pt x="2041" y="2970"/>
                    </a:lnTo>
                    <a:lnTo>
                      <a:pt x="1994" y="3054"/>
                    </a:lnTo>
                    <a:lnTo>
                      <a:pt x="1951" y="3139"/>
                    </a:lnTo>
                    <a:lnTo>
                      <a:pt x="1912" y="3225"/>
                    </a:lnTo>
                    <a:lnTo>
                      <a:pt x="1875" y="3313"/>
                    </a:lnTo>
                    <a:lnTo>
                      <a:pt x="1842" y="3401"/>
                    </a:lnTo>
                    <a:lnTo>
                      <a:pt x="1813" y="3491"/>
                    </a:lnTo>
                    <a:lnTo>
                      <a:pt x="1787" y="3582"/>
                    </a:lnTo>
                    <a:lnTo>
                      <a:pt x="1764" y="3674"/>
                    </a:lnTo>
                    <a:lnTo>
                      <a:pt x="1744" y="3767"/>
                    </a:lnTo>
                    <a:lnTo>
                      <a:pt x="1729" y="3860"/>
                    </a:lnTo>
                    <a:lnTo>
                      <a:pt x="1716" y="3954"/>
                    </a:lnTo>
                    <a:lnTo>
                      <a:pt x="1707" y="4049"/>
                    </a:lnTo>
                    <a:lnTo>
                      <a:pt x="1702" y="4144"/>
                    </a:lnTo>
                    <a:lnTo>
                      <a:pt x="1700" y="4239"/>
                    </a:lnTo>
                    <a:lnTo>
                      <a:pt x="1702" y="4334"/>
                    </a:lnTo>
                    <a:lnTo>
                      <a:pt x="1707" y="4430"/>
                    </a:lnTo>
                    <a:lnTo>
                      <a:pt x="1716" y="4524"/>
                    </a:lnTo>
                    <a:lnTo>
                      <a:pt x="1729" y="4618"/>
                    </a:lnTo>
                    <a:lnTo>
                      <a:pt x="1744" y="4712"/>
                    </a:lnTo>
                    <a:lnTo>
                      <a:pt x="1764" y="4805"/>
                    </a:lnTo>
                    <a:lnTo>
                      <a:pt x="1787" y="4896"/>
                    </a:lnTo>
                    <a:lnTo>
                      <a:pt x="1813" y="4988"/>
                    </a:lnTo>
                    <a:lnTo>
                      <a:pt x="1842" y="5077"/>
                    </a:lnTo>
                    <a:lnTo>
                      <a:pt x="1875" y="5166"/>
                    </a:lnTo>
                    <a:lnTo>
                      <a:pt x="1912" y="5254"/>
                    </a:lnTo>
                    <a:lnTo>
                      <a:pt x="1951" y="5340"/>
                    </a:lnTo>
                    <a:lnTo>
                      <a:pt x="1994" y="5425"/>
                    </a:lnTo>
                    <a:lnTo>
                      <a:pt x="2041" y="5509"/>
                    </a:lnTo>
                    <a:lnTo>
                      <a:pt x="2090" y="5591"/>
                    </a:lnTo>
                    <a:lnTo>
                      <a:pt x="2142" y="5670"/>
                    </a:lnTo>
                    <a:lnTo>
                      <a:pt x="2197" y="5748"/>
                    </a:lnTo>
                    <a:lnTo>
                      <a:pt x="2254" y="5823"/>
                    </a:lnTo>
                    <a:lnTo>
                      <a:pt x="2315" y="5896"/>
                    </a:lnTo>
                    <a:lnTo>
                      <a:pt x="2378" y="5967"/>
                    </a:lnTo>
                    <a:lnTo>
                      <a:pt x="2444" y="6035"/>
                    </a:lnTo>
                    <a:lnTo>
                      <a:pt x="2512" y="6100"/>
                    </a:lnTo>
                    <a:lnTo>
                      <a:pt x="2583" y="6164"/>
                    </a:lnTo>
                    <a:lnTo>
                      <a:pt x="2656" y="6224"/>
                    </a:lnTo>
                    <a:lnTo>
                      <a:pt x="2731" y="6282"/>
                    </a:lnTo>
                    <a:lnTo>
                      <a:pt x="2809" y="6337"/>
                    </a:lnTo>
                    <a:lnTo>
                      <a:pt x="2888" y="6389"/>
                    </a:lnTo>
                    <a:lnTo>
                      <a:pt x="2970" y="6438"/>
                    </a:lnTo>
                    <a:lnTo>
                      <a:pt x="3054" y="6485"/>
                    </a:lnTo>
                    <a:lnTo>
                      <a:pt x="3139" y="6528"/>
                    </a:lnTo>
                    <a:lnTo>
                      <a:pt x="3225" y="6567"/>
                    </a:lnTo>
                    <a:lnTo>
                      <a:pt x="3313" y="6604"/>
                    </a:lnTo>
                    <a:lnTo>
                      <a:pt x="3401" y="6637"/>
                    </a:lnTo>
                    <a:lnTo>
                      <a:pt x="3491" y="6666"/>
                    </a:lnTo>
                    <a:lnTo>
                      <a:pt x="3582" y="6692"/>
                    </a:lnTo>
                    <a:lnTo>
                      <a:pt x="3674" y="6715"/>
                    </a:lnTo>
                    <a:lnTo>
                      <a:pt x="3767" y="6735"/>
                    </a:lnTo>
                    <a:lnTo>
                      <a:pt x="3860" y="6750"/>
                    </a:lnTo>
                    <a:lnTo>
                      <a:pt x="3954" y="6763"/>
                    </a:lnTo>
                    <a:lnTo>
                      <a:pt x="4049" y="6772"/>
                    </a:lnTo>
                    <a:lnTo>
                      <a:pt x="4144" y="6777"/>
                    </a:lnTo>
                    <a:lnTo>
                      <a:pt x="4239" y="6779"/>
                    </a:lnTo>
                    <a:lnTo>
                      <a:pt x="4334" y="6777"/>
                    </a:lnTo>
                    <a:lnTo>
                      <a:pt x="4430" y="6772"/>
                    </a:lnTo>
                    <a:lnTo>
                      <a:pt x="4524" y="6763"/>
                    </a:lnTo>
                    <a:lnTo>
                      <a:pt x="4618" y="6750"/>
                    </a:lnTo>
                    <a:lnTo>
                      <a:pt x="4712" y="6735"/>
                    </a:lnTo>
                    <a:lnTo>
                      <a:pt x="4805" y="6715"/>
                    </a:lnTo>
                    <a:lnTo>
                      <a:pt x="4896" y="6692"/>
                    </a:lnTo>
                    <a:lnTo>
                      <a:pt x="4988" y="6666"/>
                    </a:lnTo>
                    <a:lnTo>
                      <a:pt x="5077" y="6637"/>
                    </a:lnTo>
                    <a:lnTo>
                      <a:pt x="5166" y="6604"/>
                    </a:lnTo>
                    <a:lnTo>
                      <a:pt x="5254" y="6567"/>
                    </a:lnTo>
                    <a:lnTo>
                      <a:pt x="5340" y="6528"/>
                    </a:lnTo>
                    <a:lnTo>
                      <a:pt x="5425" y="6485"/>
                    </a:lnTo>
                    <a:lnTo>
                      <a:pt x="5509" y="6438"/>
                    </a:lnTo>
                    <a:lnTo>
                      <a:pt x="5591" y="6389"/>
                    </a:lnTo>
                    <a:lnTo>
                      <a:pt x="5670" y="6337"/>
                    </a:lnTo>
                    <a:lnTo>
                      <a:pt x="5748" y="6282"/>
                    </a:lnTo>
                    <a:lnTo>
                      <a:pt x="5823" y="6224"/>
                    </a:lnTo>
                    <a:lnTo>
                      <a:pt x="5896" y="6164"/>
                    </a:lnTo>
                    <a:lnTo>
                      <a:pt x="5957" y="6109"/>
                    </a:lnTo>
                    <a:lnTo>
                      <a:pt x="5965" y="6093"/>
                    </a:lnTo>
                    <a:lnTo>
                      <a:pt x="5990" y="6055"/>
                    </a:lnTo>
                    <a:lnTo>
                      <a:pt x="6021" y="6021"/>
                    </a:lnTo>
                    <a:lnTo>
                      <a:pt x="6055" y="5990"/>
                    </a:lnTo>
                    <a:lnTo>
                      <a:pt x="6093" y="5965"/>
                    </a:lnTo>
                    <a:lnTo>
                      <a:pt x="6109" y="5957"/>
                    </a:lnTo>
                    <a:lnTo>
                      <a:pt x="6164" y="5896"/>
                    </a:lnTo>
                    <a:lnTo>
                      <a:pt x="6224" y="5823"/>
                    </a:lnTo>
                    <a:lnTo>
                      <a:pt x="6282" y="5748"/>
                    </a:lnTo>
                    <a:lnTo>
                      <a:pt x="6337" y="5670"/>
                    </a:lnTo>
                    <a:lnTo>
                      <a:pt x="6389" y="5591"/>
                    </a:lnTo>
                    <a:lnTo>
                      <a:pt x="6438" y="5509"/>
                    </a:lnTo>
                    <a:lnTo>
                      <a:pt x="6485" y="5425"/>
                    </a:lnTo>
                    <a:lnTo>
                      <a:pt x="6528" y="5340"/>
                    </a:lnTo>
                    <a:lnTo>
                      <a:pt x="6567" y="5254"/>
                    </a:lnTo>
                    <a:lnTo>
                      <a:pt x="6604" y="5166"/>
                    </a:lnTo>
                    <a:lnTo>
                      <a:pt x="6637" y="5077"/>
                    </a:lnTo>
                    <a:lnTo>
                      <a:pt x="6666" y="4988"/>
                    </a:lnTo>
                    <a:lnTo>
                      <a:pt x="6692" y="4896"/>
                    </a:lnTo>
                    <a:lnTo>
                      <a:pt x="6715" y="4805"/>
                    </a:lnTo>
                    <a:lnTo>
                      <a:pt x="6735" y="4712"/>
                    </a:lnTo>
                    <a:lnTo>
                      <a:pt x="6750" y="4618"/>
                    </a:lnTo>
                    <a:lnTo>
                      <a:pt x="6763" y="4524"/>
                    </a:lnTo>
                    <a:lnTo>
                      <a:pt x="6772" y="4430"/>
                    </a:lnTo>
                    <a:lnTo>
                      <a:pt x="6777" y="4334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54EB37BC-270C-464F-8EC6-F077129DA661}"/>
              </a:ext>
            </a:extLst>
          </p:cNvPr>
          <p:cNvSpPr/>
          <p:nvPr/>
        </p:nvSpPr>
        <p:spPr>
          <a:xfrm>
            <a:off x="1209579" y="4207028"/>
            <a:ext cx="3852627" cy="684360"/>
          </a:xfrm>
          <a:prstGeom prst="roundRect">
            <a:avLst>
              <a:gd name="adj" fmla="val 0"/>
            </a:avLst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>
                <a:solidFill>
                  <a:schemeClr val="tx1"/>
                </a:solidFill>
              </a:rPr>
              <a:t>Lower-left risks are monitored through quarterly reporting but require limited intervention.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CAD0E1E-D870-4C9A-81D1-D2FFD1B4A919}"/>
              </a:ext>
            </a:extLst>
          </p:cNvPr>
          <p:cNvGrpSpPr/>
          <p:nvPr/>
        </p:nvGrpSpPr>
        <p:grpSpPr>
          <a:xfrm>
            <a:off x="328044" y="5242990"/>
            <a:ext cx="676150" cy="587642"/>
            <a:chOff x="7556502" y="1996310"/>
            <a:chExt cx="562705" cy="48904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F0F100EF-8FC9-4E89-B51E-B49EF091F02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8817296">
              <a:off x="7556502" y="1996311"/>
              <a:ext cx="489046" cy="489046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09CE630-F2A7-495A-AE3B-FA4173835DC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8817296">
              <a:off x="7630161" y="1996310"/>
              <a:ext cx="489046" cy="48904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B8F486B2-3BAE-40F3-B5A8-20EA71710D31}"/>
                </a:ext>
              </a:extLst>
            </p:cNvPr>
            <p:cNvGrpSpPr/>
            <p:nvPr/>
          </p:nvGrpSpPr>
          <p:grpSpPr>
            <a:xfrm>
              <a:off x="7663794" y="2023662"/>
              <a:ext cx="415335" cy="414994"/>
              <a:chOff x="2962542" y="861060"/>
              <a:chExt cx="633600" cy="633600"/>
            </a:xfrm>
          </p:grpSpPr>
          <p:sp>
            <p:nvSpPr>
              <p:cNvPr id="95" name="Google Shape;570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571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88CA1B83-E530-44AD-8E0B-BA6A3E8C4266}"/>
              </a:ext>
            </a:extLst>
          </p:cNvPr>
          <p:cNvSpPr/>
          <p:nvPr/>
        </p:nvSpPr>
        <p:spPr>
          <a:xfrm>
            <a:off x="1209579" y="5194631"/>
            <a:ext cx="3852627" cy="684360"/>
          </a:xfrm>
          <a:prstGeom prst="roundRect">
            <a:avLst>
              <a:gd name="adj" fmla="val 0"/>
            </a:avLst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>
                <a:solidFill>
                  <a:schemeClr val="tx1"/>
                </a:solidFill>
              </a:rPr>
              <a:t>No single risk threatens capital given the below-replacement-cost basis and conservative leverage.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6276992-7BA8-4B87-B6C6-FAFD4F739510}"/>
              </a:ext>
            </a:extLst>
          </p:cNvPr>
          <p:cNvCxnSpPr>
            <a:cxnSpLocks/>
          </p:cNvCxnSpPr>
          <p:nvPr/>
        </p:nvCxnSpPr>
        <p:spPr>
          <a:xfrm>
            <a:off x="325344" y="3067805"/>
            <a:ext cx="4736861" cy="0"/>
          </a:xfrm>
          <a:prstGeom prst="line">
            <a:avLst/>
          </a:prstGeom>
          <a:ln w="15875" cap="rnd">
            <a:solidFill>
              <a:schemeClr val="bg1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C96C530-793C-48D4-AC16-88CF8754A57A}"/>
              </a:ext>
            </a:extLst>
          </p:cNvPr>
          <p:cNvCxnSpPr>
            <a:cxnSpLocks/>
          </p:cNvCxnSpPr>
          <p:nvPr/>
        </p:nvCxnSpPr>
        <p:spPr>
          <a:xfrm>
            <a:off x="325344" y="4055407"/>
            <a:ext cx="4736861" cy="0"/>
          </a:xfrm>
          <a:prstGeom prst="line">
            <a:avLst/>
          </a:prstGeom>
          <a:ln w="15875" cap="rnd">
            <a:solidFill>
              <a:schemeClr val="bg1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C983D47-E61C-43A6-8623-3F27DF75CF9B}"/>
              </a:ext>
            </a:extLst>
          </p:cNvPr>
          <p:cNvCxnSpPr>
            <a:cxnSpLocks/>
          </p:cNvCxnSpPr>
          <p:nvPr/>
        </p:nvCxnSpPr>
        <p:spPr>
          <a:xfrm>
            <a:off x="325344" y="5043009"/>
            <a:ext cx="4736861" cy="0"/>
          </a:xfrm>
          <a:prstGeom prst="line">
            <a:avLst/>
          </a:prstGeom>
          <a:ln w="15875" cap="rnd">
            <a:solidFill>
              <a:schemeClr val="bg1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Placeholder 19">
            <a:extLst>
              <a:ext uri="{FF2B5EF4-FFF2-40B4-BE49-F238E27FC236}">
                <a16:creationId xmlns:a16="http://schemas.microsoft.com/office/drawing/2014/main" id="{D7000221-8260-4CFE-8060-75BAB58FDD4C}"/>
              </a:ext>
            </a:extLst>
          </p:cNvPr>
          <p:cNvSpPr txBox="1">
            <a:spLocks/>
          </p:cNvSpPr>
          <p:nvPr/>
        </p:nvSpPr>
        <p:spPr>
          <a:xfrm>
            <a:off x="294968" y="1328398"/>
            <a:ext cx="4767237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/>
              <a:t>Risk map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271435F-9899-4640-8F17-9F2E77DA4DB6}"/>
              </a:ext>
            </a:extLst>
          </p:cNvPr>
          <p:cNvCxnSpPr>
            <a:cxnSpLocks/>
          </p:cNvCxnSpPr>
          <p:nvPr/>
        </p:nvCxnSpPr>
        <p:spPr>
          <a:xfrm>
            <a:off x="295277" y="1886541"/>
            <a:ext cx="58864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FE56161-DC80-2CC1-247D-9424AB279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41</a:t>
            </a:fld>
            <a:endParaRPr lang="en-PH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52EC49B5-CCD1-0EC4-7E4D-6E04F23D6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400552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963EB-6BF3-475C-BFF9-5C2EC0E2A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Mitigation Strategies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D70FA84-8695-40F2-B933-F464ADC2ECA2}"/>
              </a:ext>
            </a:extLst>
          </p:cNvPr>
          <p:cNvCxnSpPr>
            <a:cxnSpLocks/>
          </p:cNvCxnSpPr>
          <p:nvPr/>
        </p:nvCxnSpPr>
        <p:spPr>
          <a:xfrm flipV="1">
            <a:off x="4934824" y="1676400"/>
            <a:ext cx="0" cy="4313622"/>
          </a:xfrm>
          <a:prstGeom prst="line">
            <a:avLst/>
          </a:prstGeom>
          <a:ln w="63500">
            <a:solidFill>
              <a:schemeClr val="tx1">
                <a:lumMod val="25000"/>
                <a:lumOff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Top Corners Rounded 6">
            <a:extLst>
              <a:ext uri="{FF2B5EF4-FFF2-40B4-BE49-F238E27FC236}">
                <a16:creationId xmlns:a16="http://schemas.microsoft.com/office/drawing/2014/main" id="{F20715B8-4720-4550-BBA2-3722314A1523}"/>
              </a:ext>
            </a:extLst>
          </p:cNvPr>
          <p:cNvSpPr/>
          <p:nvPr/>
        </p:nvSpPr>
        <p:spPr>
          <a:xfrm rot="5400000">
            <a:off x="1969987" y="130361"/>
            <a:ext cx="617738" cy="45577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 w="1905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endParaRPr lang="en-US" sz="1400" dirty="0">
              <a:solidFill>
                <a:srgbClr val="575757"/>
              </a:solidFill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57D6258-E5FC-49D7-BB18-91D16322F952}"/>
              </a:ext>
            </a:extLst>
          </p:cNvPr>
          <p:cNvSpPr/>
          <p:nvPr/>
        </p:nvSpPr>
        <p:spPr>
          <a:xfrm>
            <a:off x="923926" y="2163373"/>
            <a:ext cx="3318528" cy="5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EAD92"/>
                </a:solidFill>
              </a14:hiddenFill>
            </a:ext>
          </a:extLst>
        </p:spPr>
        <p:txBody>
          <a:bodyPr wrap="square" anchor="ctr">
            <a:normAutofit/>
          </a:bodyPr>
          <a:lstStyle/>
          <a:p>
            <a:pPr marL="0" lvl="5">
              <a:lnSpc>
                <a:spcPct val="86000"/>
              </a:lnSpc>
              <a:spcAft>
                <a:spcPts val="600"/>
              </a:spcAft>
              <a:defRPr/>
            </a:pPr>
            <a:r>
              <a:rPr lang="pl-PL" sz="2000" dirty="0"/>
              <a:t>Conservative leverage</a:t>
            </a:r>
            <a:r>
              <a:rPr lang="en-PH" sz="2000" dirty="0"/>
              <a:t>   </a:t>
            </a:r>
            <a:endParaRPr lang="en-US" sz="2000" dirty="0"/>
          </a:p>
        </p:txBody>
      </p:sp>
      <p:sp>
        <p:nvSpPr>
          <p:cNvPr id="11" name="Rectangle: Top Corners Rounded 4">
            <a:extLst>
              <a:ext uri="{FF2B5EF4-FFF2-40B4-BE49-F238E27FC236}">
                <a16:creationId xmlns:a16="http://schemas.microsoft.com/office/drawing/2014/main" id="{4ECC83B2-F248-4085-B73B-B285062B9C07}"/>
              </a:ext>
            </a:extLst>
          </p:cNvPr>
          <p:cNvSpPr/>
          <p:nvPr/>
        </p:nvSpPr>
        <p:spPr>
          <a:xfrm rot="5400000">
            <a:off x="1969986" y="949795"/>
            <a:ext cx="617740" cy="45577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 w="1905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endParaRPr lang="en-US" sz="1400" dirty="0">
              <a:solidFill>
                <a:srgbClr val="575757"/>
              </a:solidFill>
              <a:cs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939321-22F5-4E19-BCF0-DD568C176187}"/>
              </a:ext>
            </a:extLst>
          </p:cNvPr>
          <p:cNvSpPr/>
          <p:nvPr/>
        </p:nvSpPr>
        <p:spPr>
          <a:xfrm>
            <a:off x="923926" y="2976251"/>
            <a:ext cx="3318528" cy="5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EAD92"/>
                </a:solidFill>
              </a14:hiddenFill>
            </a:ext>
          </a:extLst>
        </p:spPr>
        <p:txBody>
          <a:bodyPr wrap="square" anchor="ctr">
            <a:normAutofit/>
          </a:bodyPr>
          <a:lstStyle/>
          <a:p>
            <a:pPr marL="0" lvl="5">
              <a:lnSpc>
                <a:spcPct val="86000"/>
              </a:lnSpc>
              <a:spcAft>
                <a:spcPts val="600"/>
              </a:spcAft>
              <a:defRPr/>
            </a:pPr>
            <a:r>
              <a:rPr lang="pl-PL" sz="2000" dirty="0"/>
              <a:t>Rate protection</a:t>
            </a:r>
            <a:endParaRPr lang="en-US" sz="2000" dirty="0"/>
          </a:p>
        </p:txBody>
      </p:sp>
      <p:sp>
        <p:nvSpPr>
          <p:cNvPr id="13" name="Rectangle: Top Corners Rounded 5">
            <a:extLst>
              <a:ext uri="{FF2B5EF4-FFF2-40B4-BE49-F238E27FC236}">
                <a16:creationId xmlns:a16="http://schemas.microsoft.com/office/drawing/2014/main" id="{0CDB7D5D-8123-4FF5-9630-70EDE990A771}"/>
              </a:ext>
            </a:extLst>
          </p:cNvPr>
          <p:cNvSpPr/>
          <p:nvPr/>
        </p:nvSpPr>
        <p:spPr>
          <a:xfrm rot="5400000">
            <a:off x="1969985" y="1762675"/>
            <a:ext cx="617740" cy="4557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 w="1905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endParaRPr lang="en-US" sz="1400" dirty="0">
              <a:solidFill>
                <a:srgbClr val="575757"/>
              </a:solidFill>
              <a:cs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97FEBD-F2E7-45BF-8F0B-AC42DE3D77F5}"/>
              </a:ext>
            </a:extLst>
          </p:cNvPr>
          <p:cNvSpPr/>
          <p:nvPr/>
        </p:nvSpPr>
        <p:spPr>
          <a:xfrm>
            <a:off x="923926" y="3789132"/>
            <a:ext cx="3318528" cy="5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EAD92"/>
                </a:solidFill>
              </a14:hiddenFill>
            </a:ext>
          </a:extLst>
        </p:spPr>
        <p:txBody>
          <a:bodyPr wrap="square" anchor="ctr">
            <a:normAutofit/>
          </a:bodyPr>
          <a:lstStyle/>
          <a:p>
            <a:pPr marL="0" lvl="5">
              <a:lnSpc>
                <a:spcPct val="86000"/>
              </a:lnSpc>
              <a:spcAft>
                <a:spcPts val="600"/>
              </a:spcAft>
              <a:defRPr/>
            </a:pPr>
            <a:r>
              <a:rPr lang="pl-PL" sz="2000" dirty="0"/>
              <a:t>In-place cash flow</a:t>
            </a:r>
            <a:endParaRPr lang="en-US" sz="2000" dirty="0"/>
          </a:p>
        </p:txBody>
      </p:sp>
      <p:sp>
        <p:nvSpPr>
          <p:cNvPr id="15" name="Rectangle: Top Corners Rounded 6">
            <a:extLst>
              <a:ext uri="{FF2B5EF4-FFF2-40B4-BE49-F238E27FC236}">
                <a16:creationId xmlns:a16="http://schemas.microsoft.com/office/drawing/2014/main" id="{BDDB1BCD-5A24-4B33-A4E5-C6EA79CC39F4}"/>
              </a:ext>
            </a:extLst>
          </p:cNvPr>
          <p:cNvSpPr/>
          <p:nvPr/>
        </p:nvSpPr>
        <p:spPr>
          <a:xfrm rot="5400000">
            <a:off x="1969987" y="2575553"/>
            <a:ext cx="617738" cy="4557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 w="1905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endParaRPr lang="en-US" sz="1400" dirty="0">
              <a:solidFill>
                <a:srgbClr val="575757"/>
              </a:solidFill>
              <a:cs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C3B9C9-AFB4-4AFF-9C33-B7F7F21F950E}"/>
              </a:ext>
            </a:extLst>
          </p:cNvPr>
          <p:cNvSpPr/>
          <p:nvPr/>
        </p:nvSpPr>
        <p:spPr>
          <a:xfrm>
            <a:off x="923926" y="4602009"/>
            <a:ext cx="3318528" cy="5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EAD92"/>
                </a:solidFill>
              </a14:hiddenFill>
            </a:ext>
          </a:extLst>
        </p:spPr>
        <p:txBody>
          <a:bodyPr wrap="square" anchor="ctr">
            <a:normAutofit/>
          </a:bodyPr>
          <a:lstStyle/>
          <a:p>
            <a:pPr marL="0" lvl="5">
              <a:lnSpc>
                <a:spcPct val="86000"/>
              </a:lnSpc>
              <a:spcAft>
                <a:spcPts val="600"/>
              </a:spcAft>
              <a:defRPr/>
            </a:pPr>
            <a:r>
              <a:rPr lang="pl-PL" sz="2000" err="1"/>
              <a:t>Local execution</a:t>
            </a:r>
            <a:endParaRPr lang="en-US" sz="2000" dirty="0"/>
          </a:p>
        </p:txBody>
      </p:sp>
      <p:sp>
        <p:nvSpPr>
          <p:cNvPr id="17" name="Rectangle: Top Corners Rounded 4">
            <a:extLst>
              <a:ext uri="{FF2B5EF4-FFF2-40B4-BE49-F238E27FC236}">
                <a16:creationId xmlns:a16="http://schemas.microsoft.com/office/drawing/2014/main" id="{FB871774-4727-475C-8394-31CEA67F07C6}"/>
              </a:ext>
            </a:extLst>
          </p:cNvPr>
          <p:cNvSpPr/>
          <p:nvPr/>
        </p:nvSpPr>
        <p:spPr>
          <a:xfrm rot="5400000">
            <a:off x="1969986" y="3388432"/>
            <a:ext cx="617740" cy="45577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 w="1905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endParaRPr lang="en-US" sz="1400" dirty="0">
              <a:solidFill>
                <a:srgbClr val="575757"/>
              </a:solidFill>
              <a:cs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93798B8-1C12-4A40-8C34-60B2185E442F}"/>
              </a:ext>
            </a:extLst>
          </p:cNvPr>
          <p:cNvSpPr/>
          <p:nvPr/>
        </p:nvSpPr>
        <p:spPr>
          <a:xfrm>
            <a:off x="923926" y="5414891"/>
            <a:ext cx="3318528" cy="5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EAD92"/>
                </a:solidFill>
              </a14:hiddenFill>
            </a:ext>
          </a:extLst>
        </p:spPr>
        <p:txBody>
          <a:bodyPr wrap="square" anchor="ctr">
            <a:normAutofit/>
          </a:bodyPr>
          <a:lstStyle/>
          <a:p>
            <a:pPr marL="0" lvl="5">
              <a:lnSpc>
                <a:spcPct val="86000"/>
              </a:lnSpc>
              <a:spcAft>
                <a:spcPts val="600"/>
              </a:spcAft>
              <a:defRPr/>
            </a:pPr>
            <a:r>
              <a:rPr lang="pl-PL" sz="2000" dirty="0"/>
              <a:t>Aligned sponsor</a:t>
            </a:r>
            <a:endParaRPr lang="en-US" sz="2000" dirty="0"/>
          </a:p>
        </p:txBody>
      </p:sp>
      <p:sp>
        <p:nvSpPr>
          <p:cNvPr id="25" name="Oval 20">
            <a:extLst>
              <a:ext uri="{FF2B5EF4-FFF2-40B4-BE49-F238E27FC236}">
                <a16:creationId xmlns:a16="http://schemas.microsoft.com/office/drawing/2014/main" id="{FF94DB26-1F78-48F5-BA33-CB2D57238E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9213" y="2188433"/>
            <a:ext cx="441568" cy="4415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26" name="Oval 20">
            <a:extLst>
              <a:ext uri="{FF2B5EF4-FFF2-40B4-BE49-F238E27FC236}">
                <a16:creationId xmlns:a16="http://schemas.microsoft.com/office/drawing/2014/main" id="{74E18CF0-C2F0-43EE-AC57-3C6C81FC016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9213" y="3002951"/>
            <a:ext cx="441568" cy="4415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27" name="Oval 20">
            <a:extLst>
              <a:ext uri="{FF2B5EF4-FFF2-40B4-BE49-F238E27FC236}">
                <a16:creationId xmlns:a16="http://schemas.microsoft.com/office/drawing/2014/main" id="{A45E24AD-1A11-4A07-B55B-7846D12846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9213" y="3817469"/>
            <a:ext cx="441568" cy="4415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28" name="Oval 20">
            <a:extLst>
              <a:ext uri="{FF2B5EF4-FFF2-40B4-BE49-F238E27FC236}">
                <a16:creationId xmlns:a16="http://schemas.microsoft.com/office/drawing/2014/main" id="{BD9767C7-65EE-4612-A282-159BA98981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9213" y="4631987"/>
            <a:ext cx="441568" cy="4415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D</a:t>
            </a:r>
          </a:p>
        </p:txBody>
      </p:sp>
      <p:sp>
        <p:nvSpPr>
          <p:cNvPr id="29" name="Oval 20">
            <a:extLst>
              <a:ext uri="{FF2B5EF4-FFF2-40B4-BE49-F238E27FC236}">
                <a16:creationId xmlns:a16="http://schemas.microsoft.com/office/drawing/2014/main" id="{B465088B-14B6-4B84-97FA-58AB6F3E1A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9213" y="5446504"/>
            <a:ext cx="441568" cy="4415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4AC31EB-B5BA-45C7-8457-B87F0DEE94C3}"/>
              </a:ext>
            </a:extLst>
          </p:cNvPr>
          <p:cNvSpPr/>
          <p:nvPr/>
        </p:nvSpPr>
        <p:spPr>
          <a:xfrm>
            <a:off x="6829425" y="1982027"/>
            <a:ext cx="4733925" cy="94442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B2B2B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/>
          <a:p>
            <a:pPr fontAlgn="base">
              <a:buSzPct val="100000"/>
              <a:buFont typeface="Trebuchet MS" panose="020B0603020202020204" pitchFamily="34" charset="0"/>
              <a:buChar char="​"/>
            </a:pPr>
            <a:r>
              <a:rPr lang="pl-PL" sz="2000" dirty="0">
                <a:solidFill>
                  <a:schemeClr val="tx1"/>
                </a:solidFill>
              </a:rPr>
              <a:t>65% loan-to-cost financing with an interest-rate cap guards against refinancing and rate shocks.</a:t>
            </a:r>
            <a:endParaRPr lang="en-US" sz="2000" dirty="0">
              <a:solidFill>
                <a:schemeClr val="tx1"/>
              </a:solidFill>
              <a:effectLst>
                <a:glow>
                  <a:srgbClr val="000000"/>
                </a:glow>
              </a:effectLst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A93DAFF-4B1E-4932-8450-84A4463BDD2D}"/>
              </a:ext>
            </a:extLst>
          </p:cNvPr>
          <p:cNvSpPr/>
          <p:nvPr/>
        </p:nvSpPr>
        <p:spPr>
          <a:xfrm>
            <a:off x="6829425" y="3455508"/>
            <a:ext cx="4733925" cy="94442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B2B2B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/>
          <a:p>
            <a:pPr fontAlgn="base">
              <a:buSzPct val="100000"/>
              <a:buFont typeface="Trebuchet MS" panose="020B0603020202020204" pitchFamily="34" charset="0"/>
              <a:buChar char="​"/>
            </a:pPr>
            <a:r>
              <a:rPr lang="pl-PL" sz="2000" dirty="0">
                <a:solidFill>
                  <a:schemeClr val="tx1"/>
                </a:solidFill>
              </a:rPr>
              <a:t>A 92%-occupied portfolio bought below replacement cost gives Year-1 income and a margin of safety.</a:t>
            </a:r>
            <a:endParaRPr lang="en-US" sz="2000" dirty="0">
              <a:solidFill>
                <a:schemeClr val="tx1"/>
              </a:solidFill>
              <a:effectLst>
                <a:glow>
                  <a:srgbClr val="000000"/>
                </a:glow>
              </a:effectLst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6D106F-552C-482E-8224-8422EE56CD60}"/>
              </a:ext>
            </a:extLst>
          </p:cNvPr>
          <p:cNvSpPr/>
          <p:nvPr/>
        </p:nvSpPr>
        <p:spPr>
          <a:xfrm>
            <a:off x="6829425" y="4843008"/>
            <a:ext cx="4733925" cy="94442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B2B2B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/>
          <a:p>
            <a:pPr fontAlgn="base">
              <a:buSzPct val="100000"/>
              <a:buFont typeface="Trebuchet MS" panose="020B0603020202020204" pitchFamily="34" charset="0"/>
              <a:buChar char="​"/>
            </a:pPr>
            <a:r>
              <a:rPr lang="pl-PL" sz="2000" dirty="0">
                <a:solidFill>
                  <a:schemeClr val="tx1"/>
                </a:solidFill>
              </a:rPr>
              <a:t>A local management and renovation platform de-risks execution; a 10% co-investment aligns the sponsor.</a:t>
            </a:r>
            <a:endParaRPr lang="en-US" sz="2000" dirty="0">
              <a:solidFill>
                <a:schemeClr val="tx1"/>
              </a:solidFill>
              <a:effectLst>
                <a:glow>
                  <a:srgbClr val="000000"/>
                </a:glow>
              </a:effectLst>
              <a:latin typeface="Trebuchet MS" panose="020B0603020202020204" pitchFamily="34" charset="0"/>
              <a:cs typeface="Arial" pitchFamily="34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C08BBC3-88CF-42B8-B322-93A443BEC306}"/>
              </a:ext>
            </a:extLst>
          </p:cNvPr>
          <p:cNvGrpSpPr/>
          <p:nvPr/>
        </p:nvGrpSpPr>
        <p:grpSpPr>
          <a:xfrm>
            <a:off x="5485175" y="2073098"/>
            <a:ext cx="763385" cy="762277"/>
            <a:chOff x="2962542" y="861060"/>
            <a:chExt cx="633600" cy="633600"/>
          </a:xfrm>
        </p:grpSpPr>
        <p:sp>
          <p:nvSpPr>
            <p:cNvPr id="70" name="Google Shape;570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571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" name="Oval 55">
            <a:extLst>
              <a:ext uri="{FF2B5EF4-FFF2-40B4-BE49-F238E27FC236}">
                <a16:creationId xmlns:a16="http://schemas.microsoft.com/office/drawing/2014/main" id="{FBFC6E2E-7C76-4B4C-9D43-25931608BB73}"/>
              </a:ext>
            </a:extLst>
          </p:cNvPr>
          <p:cNvSpPr/>
          <p:nvPr/>
        </p:nvSpPr>
        <p:spPr>
          <a:xfrm>
            <a:off x="5388101" y="1975471"/>
            <a:ext cx="957532" cy="95753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0DF04E9-5283-4AA4-8CFB-3622491D73E2}"/>
              </a:ext>
            </a:extLst>
          </p:cNvPr>
          <p:cNvGrpSpPr/>
          <p:nvPr/>
        </p:nvGrpSpPr>
        <p:grpSpPr>
          <a:xfrm>
            <a:off x="5485175" y="3503588"/>
            <a:ext cx="763385" cy="762277"/>
            <a:chOff x="4094847" y="861060"/>
            <a:chExt cx="633600" cy="633600"/>
          </a:xfrm>
        </p:grpSpPr>
        <p:sp>
          <p:nvSpPr>
            <p:cNvPr id="72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4FAF961C-54F1-4357-9B16-5DEF0618BE70}"/>
              </a:ext>
            </a:extLst>
          </p:cNvPr>
          <p:cNvSpPr/>
          <p:nvPr/>
        </p:nvSpPr>
        <p:spPr>
          <a:xfrm>
            <a:off x="5388101" y="3405961"/>
            <a:ext cx="957532" cy="95753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CA8B9A5-185F-413D-AD45-04FE1A0A83E9}"/>
              </a:ext>
            </a:extLst>
          </p:cNvPr>
          <p:cNvGrpSpPr/>
          <p:nvPr/>
        </p:nvGrpSpPr>
        <p:grpSpPr>
          <a:xfrm>
            <a:off x="5485175" y="4934079"/>
            <a:ext cx="763385" cy="762277"/>
            <a:chOff x="10888678" y="861060"/>
            <a:chExt cx="633600" cy="633600"/>
          </a:xfrm>
        </p:grpSpPr>
        <p:sp>
          <p:nvSpPr>
            <p:cNvPr id="74" name="Google Shape;588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589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" name="Oval 64">
            <a:extLst>
              <a:ext uri="{FF2B5EF4-FFF2-40B4-BE49-F238E27FC236}">
                <a16:creationId xmlns:a16="http://schemas.microsoft.com/office/drawing/2014/main" id="{D5EAE964-6C64-46E4-8D22-1D0392CF5D37}"/>
              </a:ext>
            </a:extLst>
          </p:cNvPr>
          <p:cNvSpPr/>
          <p:nvPr/>
        </p:nvSpPr>
        <p:spPr>
          <a:xfrm>
            <a:off x="5388101" y="4836452"/>
            <a:ext cx="957532" cy="95753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4824C6F-7733-4872-B214-3AA58234D813}"/>
              </a:ext>
            </a:extLst>
          </p:cNvPr>
          <p:cNvSpPr txBox="1">
            <a:spLocks/>
          </p:cNvSpPr>
          <p:nvPr/>
        </p:nvSpPr>
        <p:spPr>
          <a:xfrm>
            <a:off x="294968" y="1408269"/>
            <a:ext cx="3544485" cy="552312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defPPr>
              <a:defRPr lang="en-US"/>
            </a:defPPr>
            <a:lvl1pPr>
              <a:defRPr sz="2800"/>
            </a:lvl1pPr>
          </a:lstStyle>
          <a:p>
            <a:r>
              <a:rPr lang="en-IN" sz="2200" b="1" dirty="0">
                <a:solidFill>
                  <a:schemeClr val="accent1"/>
                </a:solidFill>
                <a:cs typeface="Calibri" panose="020F0502020204030204" pitchFamily="34" charset="0"/>
              </a:rPr>
              <a:t>Five layers of protection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C121CA-8771-ABC1-88D5-228816761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B6D91-318A-0872-FBCF-FD47986FC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578105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B368DA-6FF6-725C-BC52-48C48D210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 &amp; Team</a:t>
            </a:r>
            <a:endParaRPr lang="en-PH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E027FA-65A8-5022-62E6-713524E4E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5823663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8EB67-D088-401B-B959-C31D8168B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Track Record</a:t>
            </a:r>
          </a:p>
        </p:txBody>
      </p:sp>
      <p:sp>
        <p:nvSpPr>
          <p:cNvPr id="51" name="Text Placeholder 19">
            <a:extLst>
              <a:ext uri="{FF2B5EF4-FFF2-40B4-BE49-F238E27FC236}">
                <a16:creationId xmlns:a16="http://schemas.microsoft.com/office/drawing/2014/main" id="{0CBC676A-D949-4771-9827-A812373AD1DD}"/>
              </a:ext>
            </a:extLst>
          </p:cNvPr>
          <p:cNvSpPr txBox="1">
            <a:spLocks/>
          </p:cNvSpPr>
          <p:nvPr/>
        </p:nvSpPr>
        <p:spPr>
          <a:xfrm>
            <a:off x="294968" y="1493528"/>
            <a:ext cx="11602064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/>
              <a:t>Meridian Capital Partners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6CD6ECB-273F-475B-A563-10BFC4C18CC2}"/>
              </a:ext>
            </a:extLst>
          </p:cNvPr>
          <p:cNvCxnSpPr>
            <a:cxnSpLocks/>
          </p:cNvCxnSpPr>
          <p:nvPr/>
        </p:nvCxnSpPr>
        <p:spPr>
          <a:xfrm>
            <a:off x="295277" y="2051671"/>
            <a:ext cx="58864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1910393-9232-4F64-AA74-9141BC877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7" b="7297"/>
          <a:stretch/>
        </p:blipFill>
        <p:spPr>
          <a:xfrm>
            <a:off x="294968" y="2324465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BB5C7C6-7835-40E0-9A74-AC146245B043}"/>
              </a:ext>
            </a:extLst>
          </p:cNvPr>
          <p:cNvSpPr/>
          <p:nvPr/>
        </p:nvSpPr>
        <p:spPr>
          <a:xfrm>
            <a:off x="2007816" y="2139105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$1.2B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527014-04F7-40A4-97F9-970E854A3684}"/>
              </a:ext>
            </a:extLst>
          </p:cNvPr>
          <p:cNvSpPr/>
          <p:nvPr/>
        </p:nvSpPr>
        <p:spPr>
          <a:xfrm>
            <a:off x="294968" y="3381263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Multifamily assets acquired since 2009.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1D280FF4-E1B2-48FE-B0B0-A151C733A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0" b="7280"/>
          <a:stretch/>
        </p:blipFill>
        <p:spPr>
          <a:xfrm>
            <a:off x="3259885" y="2324465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DB70DE1D-F0E8-4E22-BFB2-7DBB39EF3BB0}"/>
              </a:ext>
            </a:extLst>
          </p:cNvPr>
          <p:cNvSpPr/>
          <p:nvPr/>
        </p:nvSpPr>
        <p:spPr>
          <a:xfrm>
            <a:off x="4972733" y="2139105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14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C4CE53C-0E98-404F-BB5E-E1C64BEC42F4}"/>
              </a:ext>
            </a:extLst>
          </p:cNvPr>
          <p:cNvSpPr/>
          <p:nvPr/>
        </p:nvSpPr>
        <p:spPr>
          <a:xfrm>
            <a:off x="3259885" y="3381263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Prior value-add deals; ten fully realized.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F8BDE809-F1A6-4A2B-8727-F406C53BD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1" b="7291"/>
          <a:stretch/>
        </p:blipFill>
        <p:spPr>
          <a:xfrm>
            <a:off x="6224802" y="2324465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1EB732C7-C9FA-4703-B94E-1AC1E8433664}"/>
              </a:ext>
            </a:extLst>
          </p:cNvPr>
          <p:cNvSpPr/>
          <p:nvPr/>
        </p:nvSpPr>
        <p:spPr>
          <a:xfrm>
            <a:off x="7937650" y="2139105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1.9x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A170285-DDBC-4F61-9D0D-262402B518B6}"/>
              </a:ext>
            </a:extLst>
          </p:cNvPr>
          <p:cNvSpPr/>
          <p:nvPr/>
        </p:nvSpPr>
        <p:spPr>
          <a:xfrm>
            <a:off x="6224802" y="3381263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Average realized equity multiple on exits.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D09A3C7D-B7EA-4A8B-BC05-316190EF9C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2" t="1654" r="6262" b="30075"/>
          <a:stretch/>
        </p:blipFill>
        <p:spPr>
          <a:xfrm>
            <a:off x="9189720" y="2324465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DEFB9CDE-AA1E-47F3-914E-5C23F7635CB6}"/>
              </a:ext>
            </a:extLst>
          </p:cNvPr>
          <p:cNvSpPr/>
          <p:nvPr/>
        </p:nvSpPr>
        <p:spPr>
          <a:xfrm>
            <a:off x="10902568" y="2139105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19%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798959C-EA11-4660-9EE5-26B1039B9491}"/>
              </a:ext>
            </a:extLst>
          </p:cNvPr>
          <p:cNvSpPr/>
          <p:nvPr/>
        </p:nvSpPr>
        <p:spPr>
          <a:xfrm>
            <a:off x="9189720" y="3381263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Average realized net IRR on exited deals.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65E96283-4826-4617-B923-E84E0C6EE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1" b="33981"/>
          <a:stretch/>
        </p:blipFill>
        <p:spPr>
          <a:xfrm>
            <a:off x="294968" y="4280586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976E1752-BB93-4954-952E-1E326FB52005}"/>
              </a:ext>
            </a:extLst>
          </p:cNvPr>
          <p:cNvSpPr/>
          <p:nvPr/>
        </p:nvSpPr>
        <p:spPr>
          <a:xfrm>
            <a:off x="2007816" y="4095226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6.4K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16EE65E-3513-4031-8526-851F358046BB}"/>
              </a:ext>
            </a:extLst>
          </p:cNvPr>
          <p:cNvSpPr/>
          <p:nvPr/>
        </p:nvSpPr>
        <p:spPr>
          <a:xfrm>
            <a:off x="294968" y="5337384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Apartment units owned at platform peak.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31E122C3-BBA2-4981-BA3A-F3536AB0B7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2" b="31032"/>
          <a:stretch/>
        </p:blipFill>
        <p:spPr>
          <a:xfrm>
            <a:off x="3259885" y="4280586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77" name="Oval 76">
            <a:extLst>
              <a:ext uri="{FF2B5EF4-FFF2-40B4-BE49-F238E27FC236}">
                <a16:creationId xmlns:a16="http://schemas.microsoft.com/office/drawing/2014/main" id="{0EBD7E1E-4E62-4828-9D96-E60D6CAA4407}"/>
              </a:ext>
            </a:extLst>
          </p:cNvPr>
          <p:cNvSpPr/>
          <p:nvPr/>
        </p:nvSpPr>
        <p:spPr>
          <a:xfrm>
            <a:off x="4972733" y="4095226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0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04D7480-CE18-468D-9C85-7D49183B32C9}"/>
              </a:ext>
            </a:extLst>
          </p:cNvPr>
          <p:cNvSpPr/>
          <p:nvPr/>
        </p:nvSpPr>
        <p:spPr>
          <a:xfrm>
            <a:off x="3259885" y="5337384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Investor capital permanently lost to date.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0BE1A28E-5B49-4873-AC79-5B87AC9A9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8" b="29968"/>
          <a:stretch/>
        </p:blipFill>
        <p:spPr>
          <a:xfrm>
            <a:off x="6224802" y="4280586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82" name="Oval 81">
            <a:extLst>
              <a:ext uri="{FF2B5EF4-FFF2-40B4-BE49-F238E27FC236}">
                <a16:creationId xmlns:a16="http://schemas.microsoft.com/office/drawing/2014/main" id="{08B2AC04-7ED7-43CC-9394-81964EB8B26A}"/>
              </a:ext>
            </a:extLst>
          </p:cNvPr>
          <p:cNvSpPr/>
          <p:nvPr/>
        </p:nvSpPr>
        <p:spPr>
          <a:xfrm>
            <a:off x="7937650" y="4095226"/>
            <a:ext cx="822586" cy="8225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5K+</a:t>
            </a:r>
            <a:endParaRPr lang="en-PH" sz="1600" b="1" dirty="0">
              <a:solidFill>
                <a:schemeClr val="tx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5A6A59A-5BAB-472A-B5FE-21362F38EBD2}"/>
              </a:ext>
            </a:extLst>
          </p:cNvPr>
          <p:cNvSpPr/>
          <p:nvPr/>
        </p:nvSpPr>
        <p:spPr>
          <a:xfrm>
            <a:off x="6224802" y="5337384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Unit renovations delivered on time and budget.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E8FE3BFB-4D57-4F65-B36C-EB7348E9BD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3" b="7303"/>
          <a:stretch/>
        </p:blipFill>
        <p:spPr>
          <a:xfrm>
            <a:off x="9189720" y="4280586"/>
            <a:ext cx="2707312" cy="1541479"/>
          </a:xfrm>
          <a:custGeom>
            <a:avLst/>
            <a:gdLst>
              <a:gd name="connsiteX0" fmla="*/ 0 w 5427286"/>
              <a:gd name="connsiteY0" fmla="*/ 0 h 3735623"/>
              <a:gd name="connsiteX1" fmla="*/ 5427286 w 5427286"/>
              <a:gd name="connsiteY1" fmla="*/ 0 h 3735623"/>
              <a:gd name="connsiteX2" fmla="*/ 5427286 w 5427286"/>
              <a:gd name="connsiteY2" fmla="*/ 3735623 h 3735623"/>
              <a:gd name="connsiteX3" fmla="*/ 0 w 5427286"/>
              <a:gd name="connsiteY3" fmla="*/ 3735623 h 373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286" h="3735623">
                <a:moveTo>
                  <a:pt x="0" y="0"/>
                </a:moveTo>
                <a:lnTo>
                  <a:pt x="5427286" y="0"/>
                </a:lnTo>
                <a:lnTo>
                  <a:pt x="5427286" y="3735623"/>
                </a:lnTo>
                <a:lnTo>
                  <a:pt x="0" y="3735623"/>
                </a:lnTo>
                <a:close/>
              </a:path>
            </a:pathLst>
          </a:cu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37868830-104E-4CBF-B119-4D0D2B55BCC4}"/>
              </a:ext>
            </a:extLst>
          </p:cNvPr>
          <p:cNvSpPr/>
          <p:nvPr/>
        </p:nvSpPr>
        <p:spPr>
          <a:xfrm>
            <a:off x="10873499" y="4066157"/>
            <a:ext cx="880724" cy="88072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15</a:t>
            </a:r>
            <a:endParaRPr lang="en-PH" b="1" dirty="0">
              <a:solidFill>
                <a:schemeClr val="tx1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9B4D098-6A4A-4AA6-8E7F-6578E5F552A9}"/>
              </a:ext>
            </a:extLst>
          </p:cNvPr>
          <p:cNvSpPr/>
          <p:nvPr/>
        </p:nvSpPr>
        <p:spPr>
          <a:xfrm>
            <a:off x="9189720" y="5337384"/>
            <a:ext cx="2707311" cy="484681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sz="1400" dirty="0"/>
              <a:t>Years average team tenure in Texas multifamily.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45E076-24BF-6897-26AC-CADAFBFD4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44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D21BF-1D1C-30EC-1F5A-01C8F5C02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1493963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1226D537-20F1-462F-98F4-4AA8A8ED0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65125"/>
            <a:ext cx="11601450" cy="579438"/>
          </a:xfrm>
        </p:spPr>
        <p:txBody>
          <a:bodyPr/>
          <a:lstStyle/>
          <a:p>
            <a:r>
              <a:rPr lang="en-US" dirty="0"/>
              <a:t>Leadership Team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5A9D75F-FFC2-41EB-87BA-93A9EE4C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8823" y="6385929"/>
            <a:ext cx="469366" cy="298862"/>
          </a:xfrm>
        </p:spPr>
        <p:txBody>
          <a:bodyPr/>
          <a:lstStyle/>
          <a:p>
            <a:fld id="{23B09BCE-7A37-4F46-9E89-71BB05C242EB}" type="slidenum">
              <a:rPr lang="en-PH" smtClean="0"/>
              <a:pPr/>
              <a:t>45</a:t>
            </a:fld>
            <a:endParaRPr lang="en-PH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A460FF8-E177-4625-BBC8-74F2990C79CC}"/>
              </a:ext>
            </a:extLst>
          </p:cNvPr>
          <p:cNvGrpSpPr/>
          <p:nvPr/>
        </p:nvGrpSpPr>
        <p:grpSpPr>
          <a:xfrm>
            <a:off x="295276" y="1751259"/>
            <a:ext cx="666256" cy="666256"/>
            <a:chOff x="8624067" y="4459160"/>
            <a:chExt cx="633600" cy="633600"/>
          </a:xfrm>
        </p:grpSpPr>
        <p:sp>
          <p:nvSpPr>
            <p:cNvPr id="48" name="Google Shape;686;p7"/>
            <p:cNvSpPr/>
            <p:nvPr/>
          </p:nvSpPr>
          <p:spPr>
            <a:xfrm>
              <a:off x="8624067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288" y="4141"/>
                  </a:moveTo>
                  <a:lnTo>
                    <a:pt x="6287" y="4189"/>
                  </a:lnTo>
                  <a:lnTo>
                    <a:pt x="6284" y="4238"/>
                  </a:lnTo>
                  <a:lnTo>
                    <a:pt x="6280" y="4286"/>
                  </a:lnTo>
                  <a:lnTo>
                    <a:pt x="6274" y="4333"/>
                  </a:lnTo>
                  <a:lnTo>
                    <a:pt x="6266" y="4381"/>
                  </a:lnTo>
                  <a:lnTo>
                    <a:pt x="6256" y="4428"/>
                  </a:lnTo>
                  <a:lnTo>
                    <a:pt x="6244" y="4474"/>
                  </a:lnTo>
                  <a:lnTo>
                    <a:pt x="6231" y="4520"/>
                  </a:lnTo>
                  <a:lnTo>
                    <a:pt x="6216" y="4566"/>
                  </a:lnTo>
                  <a:lnTo>
                    <a:pt x="6200" y="4611"/>
                  </a:lnTo>
                  <a:lnTo>
                    <a:pt x="6181" y="4656"/>
                  </a:lnTo>
                  <a:lnTo>
                    <a:pt x="6161" y="4699"/>
                  </a:lnTo>
                  <a:lnTo>
                    <a:pt x="6139" y="4743"/>
                  </a:lnTo>
                  <a:lnTo>
                    <a:pt x="6116" y="4785"/>
                  </a:lnTo>
                  <a:lnTo>
                    <a:pt x="6091" y="4826"/>
                  </a:lnTo>
                  <a:lnTo>
                    <a:pt x="6065" y="4867"/>
                  </a:lnTo>
                  <a:lnTo>
                    <a:pt x="6037" y="4906"/>
                  </a:lnTo>
                  <a:lnTo>
                    <a:pt x="6007" y="4945"/>
                  </a:lnTo>
                  <a:lnTo>
                    <a:pt x="5977" y="4982"/>
                  </a:lnTo>
                  <a:lnTo>
                    <a:pt x="5945" y="5017"/>
                  </a:lnTo>
                  <a:lnTo>
                    <a:pt x="5911" y="5052"/>
                  </a:lnTo>
                  <a:lnTo>
                    <a:pt x="5876" y="5086"/>
                  </a:lnTo>
                  <a:lnTo>
                    <a:pt x="5841" y="5118"/>
                  </a:lnTo>
                  <a:lnTo>
                    <a:pt x="5804" y="5148"/>
                  </a:lnTo>
                  <a:lnTo>
                    <a:pt x="5765" y="5178"/>
                  </a:lnTo>
                  <a:lnTo>
                    <a:pt x="5726" y="5206"/>
                  </a:lnTo>
                  <a:lnTo>
                    <a:pt x="5685" y="5232"/>
                  </a:lnTo>
                  <a:lnTo>
                    <a:pt x="5644" y="5257"/>
                  </a:lnTo>
                  <a:lnTo>
                    <a:pt x="5602" y="5280"/>
                  </a:lnTo>
                  <a:lnTo>
                    <a:pt x="5558" y="5302"/>
                  </a:lnTo>
                  <a:lnTo>
                    <a:pt x="5515" y="5322"/>
                  </a:lnTo>
                  <a:lnTo>
                    <a:pt x="5470" y="5341"/>
                  </a:lnTo>
                  <a:lnTo>
                    <a:pt x="5425" y="5357"/>
                  </a:lnTo>
                  <a:lnTo>
                    <a:pt x="5379" y="5372"/>
                  </a:lnTo>
                  <a:lnTo>
                    <a:pt x="5333" y="5385"/>
                  </a:lnTo>
                  <a:lnTo>
                    <a:pt x="5287" y="5397"/>
                  </a:lnTo>
                  <a:lnTo>
                    <a:pt x="5240" y="5407"/>
                  </a:lnTo>
                  <a:lnTo>
                    <a:pt x="5192" y="5415"/>
                  </a:lnTo>
                  <a:lnTo>
                    <a:pt x="5145" y="5421"/>
                  </a:lnTo>
                  <a:lnTo>
                    <a:pt x="5097" y="5425"/>
                  </a:lnTo>
                  <a:lnTo>
                    <a:pt x="5048" y="5428"/>
                  </a:lnTo>
                  <a:lnTo>
                    <a:pt x="5000" y="5429"/>
                  </a:lnTo>
                  <a:lnTo>
                    <a:pt x="4952" y="5428"/>
                  </a:lnTo>
                  <a:lnTo>
                    <a:pt x="4903" y="5425"/>
                  </a:lnTo>
                  <a:lnTo>
                    <a:pt x="4855" y="5421"/>
                  </a:lnTo>
                  <a:lnTo>
                    <a:pt x="4808" y="5415"/>
                  </a:lnTo>
                  <a:lnTo>
                    <a:pt x="4760" y="5407"/>
                  </a:lnTo>
                  <a:lnTo>
                    <a:pt x="4713" y="5397"/>
                  </a:lnTo>
                  <a:lnTo>
                    <a:pt x="4667" y="5385"/>
                  </a:lnTo>
                  <a:lnTo>
                    <a:pt x="4621" y="5372"/>
                  </a:lnTo>
                  <a:lnTo>
                    <a:pt x="4575" y="5357"/>
                  </a:lnTo>
                  <a:lnTo>
                    <a:pt x="4530" y="5341"/>
                  </a:lnTo>
                  <a:lnTo>
                    <a:pt x="4485" y="5322"/>
                  </a:lnTo>
                  <a:lnTo>
                    <a:pt x="4442" y="5302"/>
                  </a:lnTo>
                  <a:lnTo>
                    <a:pt x="4398" y="5280"/>
                  </a:lnTo>
                  <a:lnTo>
                    <a:pt x="4356" y="5257"/>
                  </a:lnTo>
                  <a:lnTo>
                    <a:pt x="4315" y="5232"/>
                  </a:lnTo>
                  <a:lnTo>
                    <a:pt x="4274" y="5206"/>
                  </a:lnTo>
                  <a:lnTo>
                    <a:pt x="4235" y="5178"/>
                  </a:lnTo>
                  <a:lnTo>
                    <a:pt x="4196" y="5148"/>
                  </a:lnTo>
                  <a:lnTo>
                    <a:pt x="4159" y="5118"/>
                  </a:lnTo>
                  <a:lnTo>
                    <a:pt x="4124" y="5086"/>
                  </a:lnTo>
                  <a:lnTo>
                    <a:pt x="4089" y="5052"/>
                  </a:lnTo>
                  <a:lnTo>
                    <a:pt x="4055" y="5017"/>
                  </a:lnTo>
                  <a:lnTo>
                    <a:pt x="4023" y="4982"/>
                  </a:lnTo>
                  <a:lnTo>
                    <a:pt x="3993" y="4945"/>
                  </a:lnTo>
                  <a:lnTo>
                    <a:pt x="3963" y="4906"/>
                  </a:lnTo>
                  <a:lnTo>
                    <a:pt x="3935" y="4867"/>
                  </a:lnTo>
                  <a:lnTo>
                    <a:pt x="3909" y="4826"/>
                  </a:lnTo>
                  <a:lnTo>
                    <a:pt x="3884" y="4785"/>
                  </a:lnTo>
                  <a:lnTo>
                    <a:pt x="3861" y="4743"/>
                  </a:lnTo>
                  <a:lnTo>
                    <a:pt x="3839" y="4699"/>
                  </a:lnTo>
                  <a:lnTo>
                    <a:pt x="3819" y="4656"/>
                  </a:lnTo>
                  <a:lnTo>
                    <a:pt x="3800" y="4611"/>
                  </a:lnTo>
                  <a:lnTo>
                    <a:pt x="3784" y="4566"/>
                  </a:lnTo>
                  <a:lnTo>
                    <a:pt x="3769" y="4520"/>
                  </a:lnTo>
                  <a:lnTo>
                    <a:pt x="3756" y="4474"/>
                  </a:lnTo>
                  <a:lnTo>
                    <a:pt x="3744" y="4428"/>
                  </a:lnTo>
                  <a:lnTo>
                    <a:pt x="3734" y="4381"/>
                  </a:lnTo>
                  <a:lnTo>
                    <a:pt x="3726" y="4333"/>
                  </a:lnTo>
                  <a:lnTo>
                    <a:pt x="3720" y="4286"/>
                  </a:lnTo>
                  <a:lnTo>
                    <a:pt x="3716" y="4238"/>
                  </a:lnTo>
                  <a:lnTo>
                    <a:pt x="3713" y="4189"/>
                  </a:lnTo>
                  <a:lnTo>
                    <a:pt x="3712" y="4141"/>
                  </a:lnTo>
                  <a:lnTo>
                    <a:pt x="3713" y="4093"/>
                  </a:lnTo>
                  <a:lnTo>
                    <a:pt x="3716" y="4044"/>
                  </a:lnTo>
                  <a:lnTo>
                    <a:pt x="3720" y="3996"/>
                  </a:lnTo>
                  <a:lnTo>
                    <a:pt x="3726" y="3949"/>
                  </a:lnTo>
                  <a:lnTo>
                    <a:pt x="3734" y="3901"/>
                  </a:lnTo>
                  <a:lnTo>
                    <a:pt x="3744" y="3854"/>
                  </a:lnTo>
                  <a:lnTo>
                    <a:pt x="3756" y="3808"/>
                  </a:lnTo>
                  <a:lnTo>
                    <a:pt x="3769" y="3762"/>
                  </a:lnTo>
                  <a:lnTo>
                    <a:pt x="3784" y="3716"/>
                  </a:lnTo>
                  <a:lnTo>
                    <a:pt x="3800" y="3671"/>
                  </a:lnTo>
                  <a:lnTo>
                    <a:pt x="3819" y="3626"/>
                  </a:lnTo>
                  <a:lnTo>
                    <a:pt x="3839" y="3583"/>
                  </a:lnTo>
                  <a:lnTo>
                    <a:pt x="3861" y="3539"/>
                  </a:lnTo>
                  <a:lnTo>
                    <a:pt x="3884" y="3497"/>
                  </a:lnTo>
                  <a:lnTo>
                    <a:pt x="3909" y="3456"/>
                  </a:lnTo>
                  <a:lnTo>
                    <a:pt x="3935" y="3415"/>
                  </a:lnTo>
                  <a:lnTo>
                    <a:pt x="3963" y="3376"/>
                  </a:lnTo>
                  <a:lnTo>
                    <a:pt x="3993" y="3338"/>
                  </a:lnTo>
                  <a:lnTo>
                    <a:pt x="4023" y="3301"/>
                  </a:lnTo>
                  <a:lnTo>
                    <a:pt x="4055" y="3265"/>
                  </a:lnTo>
                  <a:lnTo>
                    <a:pt x="4089" y="3230"/>
                  </a:lnTo>
                  <a:lnTo>
                    <a:pt x="4124" y="3197"/>
                  </a:lnTo>
                  <a:lnTo>
                    <a:pt x="4159" y="3165"/>
                  </a:lnTo>
                  <a:lnTo>
                    <a:pt x="4196" y="3135"/>
                  </a:lnTo>
                  <a:lnTo>
                    <a:pt x="4235" y="3105"/>
                  </a:lnTo>
                  <a:lnTo>
                    <a:pt x="4274" y="3077"/>
                  </a:lnTo>
                  <a:lnTo>
                    <a:pt x="4315" y="3051"/>
                  </a:lnTo>
                  <a:lnTo>
                    <a:pt x="4356" y="3026"/>
                  </a:lnTo>
                  <a:lnTo>
                    <a:pt x="4398" y="3002"/>
                  </a:lnTo>
                  <a:lnTo>
                    <a:pt x="4442" y="2981"/>
                  </a:lnTo>
                  <a:lnTo>
                    <a:pt x="4485" y="2960"/>
                  </a:lnTo>
                  <a:lnTo>
                    <a:pt x="4530" y="2942"/>
                  </a:lnTo>
                  <a:lnTo>
                    <a:pt x="4575" y="2925"/>
                  </a:lnTo>
                  <a:lnTo>
                    <a:pt x="4621" y="2910"/>
                  </a:lnTo>
                  <a:lnTo>
                    <a:pt x="4667" y="2897"/>
                  </a:lnTo>
                  <a:lnTo>
                    <a:pt x="4713" y="2885"/>
                  </a:lnTo>
                  <a:lnTo>
                    <a:pt x="4760" y="2875"/>
                  </a:lnTo>
                  <a:lnTo>
                    <a:pt x="4808" y="2867"/>
                  </a:lnTo>
                  <a:lnTo>
                    <a:pt x="4855" y="2861"/>
                  </a:lnTo>
                  <a:lnTo>
                    <a:pt x="4903" y="2857"/>
                  </a:lnTo>
                  <a:lnTo>
                    <a:pt x="4952" y="2854"/>
                  </a:lnTo>
                  <a:lnTo>
                    <a:pt x="5000" y="2853"/>
                  </a:lnTo>
                  <a:lnTo>
                    <a:pt x="5048" y="2854"/>
                  </a:lnTo>
                  <a:lnTo>
                    <a:pt x="5097" y="2857"/>
                  </a:lnTo>
                  <a:lnTo>
                    <a:pt x="5145" y="2861"/>
                  </a:lnTo>
                  <a:lnTo>
                    <a:pt x="5192" y="2867"/>
                  </a:lnTo>
                  <a:lnTo>
                    <a:pt x="5240" y="2875"/>
                  </a:lnTo>
                  <a:lnTo>
                    <a:pt x="5287" y="2885"/>
                  </a:lnTo>
                  <a:lnTo>
                    <a:pt x="5333" y="2897"/>
                  </a:lnTo>
                  <a:lnTo>
                    <a:pt x="5379" y="2910"/>
                  </a:lnTo>
                  <a:lnTo>
                    <a:pt x="5425" y="2925"/>
                  </a:lnTo>
                  <a:lnTo>
                    <a:pt x="5470" y="2942"/>
                  </a:lnTo>
                  <a:lnTo>
                    <a:pt x="5515" y="2960"/>
                  </a:lnTo>
                  <a:lnTo>
                    <a:pt x="5558" y="2981"/>
                  </a:lnTo>
                  <a:lnTo>
                    <a:pt x="5602" y="3002"/>
                  </a:lnTo>
                  <a:lnTo>
                    <a:pt x="5644" y="3026"/>
                  </a:lnTo>
                  <a:lnTo>
                    <a:pt x="5685" y="3051"/>
                  </a:lnTo>
                  <a:lnTo>
                    <a:pt x="5726" y="3077"/>
                  </a:lnTo>
                  <a:lnTo>
                    <a:pt x="5765" y="3105"/>
                  </a:lnTo>
                  <a:lnTo>
                    <a:pt x="5804" y="3135"/>
                  </a:lnTo>
                  <a:lnTo>
                    <a:pt x="5841" y="3165"/>
                  </a:lnTo>
                  <a:lnTo>
                    <a:pt x="5876" y="3197"/>
                  </a:lnTo>
                  <a:lnTo>
                    <a:pt x="5911" y="3230"/>
                  </a:lnTo>
                  <a:lnTo>
                    <a:pt x="5945" y="3265"/>
                  </a:lnTo>
                  <a:lnTo>
                    <a:pt x="5977" y="3301"/>
                  </a:lnTo>
                  <a:lnTo>
                    <a:pt x="6007" y="3338"/>
                  </a:lnTo>
                  <a:lnTo>
                    <a:pt x="6037" y="3376"/>
                  </a:lnTo>
                  <a:lnTo>
                    <a:pt x="6065" y="3415"/>
                  </a:lnTo>
                  <a:lnTo>
                    <a:pt x="6091" y="3456"/>
                  </a:lnTo>
                  <a:lnTo>
                    <a:pt x="6116" y="3497"/>
                  </a:lnTo>
                  <a:lnTo>
                    <a:pt x="6139" y="3539"/>
                  </a:lnTo>
                  <a:lnTo>
                    <a:pt x="6161" y="3583"/>
                  </a:lnTo>
                  <a:lnTo>
                    <a:pt x="6181" y="3626"/>
                  </a:lnTo>
                  <a:lnTo>
                    <a:pt x="6200" y="3671"/>
                  </a:lnTo>
                  <a:lnTo>
                    <a:pt x="6216" y="3716"/>
                  </a:lnTo>
                  <a:lnTo>
                    <a:pt x="6231" y="3762"/>
                  </a:lnTo>
                  <a:lnTo>
                    <a:pt x="6244" y="3808"/>
                  </a:lnTo>
                  <a:lnTo>
                    <a:pt x="6256" y="3854"/>
                  </a:lnTo>
                  <a:lnTo>
                    <a:pt x="6266" y="3901"/>
                  </a:lnTo>
                  <a:lnTo>
                    <a:pt x="6274" y="3949"/>
                  </a:lnTo>
                  <a:lnTo>
                    <a:pt x="6280" y="3996"/>
                  </a:lnTo>
                  <a:lnTo>
                    <a:pt x="6284" y="4044"/>
                  </a:lnTo>
                  <a:lnTo>
                    <a:pt x="6287" y="4093"/>
                  </a:lnTo>
                  <a:lnTo>
                    <a:pt x="6288" y="4141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687;p7"/>
            <p:cNvSpPr/>
            <p:nvPr/>
          </p:nvSpPr>
          <p:spPr>
            <a:xfrm>
              <a:off x="8624067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49"/>
                  </a:move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62" y="7941"/>
                  </a:lnTo>
                  <a:lnTo>
                    <a:pt x="7550" y="7955"/>
                  </a:lnTo>
                  <a:lnTo>
                    <a:pt x="7527" y="7979"/>
                  </a:lnTo>
                  <a:lnTo>
                    <a:pt x="7501" y="7999"/>
                  </a:lnTo>
                  <a:lnTo>
                    <a:pt x="7474" y="8015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526" y="8015"/>
                  </a:lnTo>
                  <a:lnTo>
                    <a:pt x="2499" y="7999"/>
                  </a:lnTo>
                  <a:lnTo>
                    <a:pt x="2473" y="7979"/>
                  </a:lnTo>
                  <a:lnTo>
                    <a:pt x="2450" y="7955"/>
                  </a:lnTo>
                  <a:lnTo>
                    <a:pt x="2438" y="7941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close/>
                  <a:moveTo>
                    <a:pt x="8390" y="5255"/>
                  </a:move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2" y="7306"/>
                  </a:lnTo>
                  <a:lnTo>
                    <a:pt x="2692" y="7022"/>
                  </a:lnTo>
                  <a:lnTo>
                    <a:pt x="2715" y="6991"/>
                  </a:lnTo>
                  <a:lnTo>
                    <a:pt x="2744" y="6965"/>
                  </a:lnTo>
                  <a:lnTo>
                    <a:pt x="3040" y="6728"/>
                  </a:lnTo>
                  <a:lnTo>
                    <a:pt x="3062" y="6712"/>
                  </a:lnTo>
                  <a:lnTo>
                    <a:pt x="3087" y="6699"/>
                  </a:lnTo>
                  <a:lnTo>
                    <a:pt x="3465" y="6515"/>
                  </a:lnTo>
                  <a:lnTo>
                    <a:pt x="3503" y="6500"/>
                  </a:lnTo>
                  <a:lnTo>
                    <a:pt x="3944" y="6369"/>
                  </a:lnTo>
                  <a:lnTo>
                    <a:pt x="3975" y="6362"/>
                  </a:lnTo>
                  <a:lnTo>
                    <a:pt x="4457" y="6283"/>
                  </a:lnTo>
                  <a:lnTo>
                    <a:pt x="4484" y="6280"/>
                  </a:lnTo>
                  <a:lnTo>
                    <a:pt x="4987" y="6254"/>
                  </a:lnTo>
                  <a:lnTo>
                    <a:pt x="5013" y="6254"/>
                  </a:lnTo>
                  <a:lnTo>
                    <a:pt x="5516" y="6280"/>
                  </a:lnTo>
                  <a:lnTo>
                    <a:pt x="5543" y="6283"/>
                  </a:lnTo>
                  <a:lnTo>
                    <a:pt x="6025" y="6362"/>
                  </a:lnTo>
                  <a:lnTo>
                    <a:pt x="6056" y="6369"/>
                  </a:lnTo>
                  <a:lnTo>
                    <a:pt x="6497" y="6500"/>
                  </a:lnTo>
                  <a:lnTo>
                    <a:pt x="6535" y="6515"/>
                  </a:lnTo>
                  <a:lnTo>
                    <a:pt x="6913" y="6699"/>
                  </a:lnTo>
                  <a:lnTo>
                    <a:pt x="6938" y="6712"/>
                  </a:lnTo>
                  <a:lnTo>
                    <a:pt x="6960" y="6728"/>
                  </a:lnTo>
                  <a:lnTo>
                    <a:pt x="7256" y="6965"/>
                  </a:lnTo>
                  <a:lnTo>
                    <a:pt x="7285" y="6991"/>
                  </a:lnTo>
                  <a:lnTo>
                    <a:pt x="7308" y="7022"/>
                  </a:lnTo>
                  <a:lnTo>
                    <a:pt x="7498" y="7306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6916" y="7809"/>
                  </a:moveTo>
                  <a:lnTo>
                    <a:pt x="7020" y="7735"/>
                  </a:lnTo>
                  <a:lnTo>
                    <a:pt x="7086" y="7685"/>
                  </a:lnTo>
                  <a:lnTo>
                    <a:pt x="7058" y="7547"/>
                  </a:lnTo>
                  <a:lnTo>
                    <a:pt x="6914" y="7331"/>
                  </a:lnTo>
                  <a:lnTo>
                    <a:pt x="6670" y="7136"/>
                  </a:lnTo>
                  <a:lnTo>
                    <a:pt x="6335" y="6974"/>
                  </a:lnTo>
                  <a:lnTo>
                    <a:pt x="5929" y="6853"/>
                  </a:lnTo>
                  <a:lnTo>
                    <a:pt x="5476" y="6778"/>
                  </a:lnTo>
                  <a:lnTo>
                    <a:pt x="5000" y="6754"/>
                  </a:lnTo>
                  <a:lnTo>
                    <a:pt x="4524" y="6778"/>
                  </a:lnTo>
                  <a:lnTo>
                    <a:pt x="4071" y="6853"/>
                  </a:lnTo>
                  <a:lnTo>
                    <a:pt x="3665" y="6974"/>
                  </a:lnTo>
                  <a:lnTo>
                    <a:pt x="3330" y="7136"/>
                  </a:lnTo>
                  <a:lnTo>
                    <a:pt x="3086" y="7331"/>
                  </a:lnTo>
                  <a:lnTo>
                    <a:pt x="2942" y="7547"/>
                  </a:lnTo>
                  <a:lnTo>
                    <a:pt x="2914" y="7685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close/>
                  <a:moveTo>
                    <a:pt x="6537" y="4088"/>
                  </a:moveTo>
                  <a:lnTo>
                    <a:pt x="6538" y="4136"/>
                  </a:lnTo>
                  <a:lnTo>
                    <a:pt x="6538" y="4146"/>
                  </a:lnTo>
                  <a:lnTo>
                    <a:pt x="6537" y="4194"/>
                  </a:lnTo>
                  <a:lnTo>
                    <a:pt x="6537" y="4203"/>
                  </a:lnTo>
                  <a:lnTo>
                    <a:pt x="6534" y="4252"/>
                  </a:lnTo>
                  <a:lnTo>
                    <a:pt x="6533" y="4261"/>
                  </a:lnTo>
                  <a:lnTo>
                    <a:pt x="6529" y="4309"/>
                  </a:lnTo>
                  <a:lnTo>
                    <a:pt x="6528" y="4318"/>
                  </a:lnTo>
                  <a:lnTo>
                    <a:pt x="6522" y="4366"/>
                  </a:lnTo>
                  <a:lnTo>
                    <a:pt x="6520" y="4375"/>
                  </a:lnTo>
                  <a:lnTo>
                    <a:pt x="6512" y="4422"/>
                  </a:lnTo>
                  <a:lnTo>
                    <a:pt x="6510" y="4431"/>
                  </a:lnTo>
                  <a:lnTo>
                    <a:pt x="6501" y="4478"/>
                  </a:lnTo>
                  <a:lnTo>
                    <a:pt x="6499" y="4488"/>
                  </a:lnTo>
                  <a:lnTo>
                    <a:pt x="6487" y="4534"/>
                  </a:lnTo>
                  <a:lnTo>
                    <a:pt x="6485" y="4543"/>
                  </a:lnTo>
                  <a:lnTo>
                    <a:pt x="6471" y="4589"/>
                  </a:lnTo>
                  <a:lnTo>
                    <a:pt x="6469" y="4598"/>
                  </a:lnTo>
                  <a:lnTo>
                    <a:pt x="6454" y="4644"/>
                  </a:lnTo>
                  <a:lnTo>
                    <a:pt x="6451" y="4653"/>
                  </a:lnTo>
                  <a:lnTo>
                    <a:pt x="6434" y="4698"/>
                  </a:lnTo>
                  <a:lnTo>
                    <a:pt x="6431" y="4707"/>
                  </a:lnTo>
                  <a:lnTo>
                    <a:pt x="6412" y="4751"/>
                  </a:lnTo>
                  <a:lnTo>
                    <a:pt x="6409" y="4760"/>
                  </a:lnTo>
                  <a:lnTo>
                    <a:pt x="6388" y="4803"/>
                  </a:lnTo>
                  <a:lnTo>
                    <a:pt x="6384" y="4812"/>
                  </a:lnTo>
                  <a:lnTo>
                    <a:pt x="6363" y="4855"/>
                  </a:lnTo>
                  <a:lnTo>
                    <a:pt x="6358" y="4863"/>
                  </a:lnTo>
                  <a:lnTo>
                    <a:pt x="6335" y="4906"/>
                  </a:lnTo>
                  <a:lnTo>
                    <a:pt x="6330" y="4914"/>
                  </a:lnTo>
                  <a:lnTo>
                    <a:pt x="6305" y="4955"/>
                  </a:lnTo>
                  <a:lnTo>
                    <a:pt x="6300" y="4963"/>
                  </a:lnTo>
                  <a:lnTo>
                    <a:pt x="6274" y="5004"/>
                  </a:lnTo>
                  <a:lnTo>
                    <a:pt x="6268" y="5012"/>
                  </a:lnTo>
                  <a:lnTo>
                    <a:pt x="6241" y="5051"/>
                  </a:lnTo>
                  <a:lnTo>
                    <a:pt x="6235" y="5058"/>
                  </a:lnTo>
                  <a:lnTo>
                    <a:pt x="6206" y="5097"/>
                  </a:lnTo>
                  <a:lnTo>
                    <a:pt x="6200" y="5104"/>
                  </a:lnTo>
                  <a:lnTo>
                    <a:pt x="6169" y="5141"/>
                  </a:lnTo>
                  <a:lnTo>
                    <a:pt x="6163" y="5148"/>
                  </a:lnTo>
                  <a:lnTo>
                    <a:pt x="6131" y="5184"/>
                  </a:lnTo>
                  <a:lnTo>
                    <a:pt x="6125" y="5191"/>
                  </a:lnTo>
                  <a:lnTo>
                    <a:pt x="6091" y="5226"/>
                  </a:lnTo>
                  <a:lnTo>
                    <a:pt x="6085" y="5232"/>
                  </a:lnTo>
                  <a:lnTo>
                    <a:pt x="6050" y="5266"/>
                  </a:lnTo>
                  <a:lnTo>
                    <a:pt x="6043" y="5272"/>
                  </a:lnTo>
                  <a:lnTo>
                    <a:pt x="6007" y="5304"/>
                  </a:lnTo>
                  <a:lnTo>
                    <a:pt x="6000" y="5310"/>
                  </a:lnTo>
                  <a:lnTo>
                    <a:pt x="5963" y="5341"/>
                  </a:lnTo>
                  <a:lnTo>
                    <a:pt x="5956" y="5347"/>
                  </a:lnTo>
                  <a:lnTo>
                    <a:pt x="5917" y="5376"/>
                  </a:lnTo>
                  <a:lnTo>
                    <a:pt x="5910" y="5382"/>
                  </a:lnTo>
                  <a:lnTo>
                    <a:pt x="5871" y="5409"/>
                  </a:lnTo>
                  <a:lnTo>
                    <a:pt x="5863" y="5415"/>
                  </a:lnTo>
                  <a:lnTo>
                    <a:pt x="5822" y="5441"/>
                  </a:lnTo>
                  <a:lnTo>
                    <a:pt x="5814" y="5446"/>
                  </a:lnTo>
                  <a:lnTo>
                    <a:pt x="5773" y="5471"/>
                  </a:lnTo>
                  <a:lnTo>
                    <a:pt x="5765" y="5476"/>
                  </a:lnTo>
                  <a:lnTo>
                    <a:pt x="5722" y="5499"/>
                  </a:lnTo>
                  <a:lnTo>
                    <a:pt x="5714" y="5504"/>
                  </a:lnTo>
                  <a:lnTo>
                    <a:pt x="5671" y="5525"/>
                  </a:lnTo>
                  <a:lnTo>
                    <a:pt x="5662" y="5529"/>
                  </a:lnTo>
                  <a:lnTo>
                    <a:pt x="5619" y="5550"/>
                  </a:lnTo>
                  <a:lnTo>
                    <a:pt x="5610" y="5553"/>
                  </a:lnTo>
                  <a:lnTo>
                    <a:pt x="5566" y="5572"/>
                  </a:lnTo>
                  <a:lnTo>
                    <a:pt x="5557" y="5575"/>
                  </a:lnTo>
                  <a:lnTo>
                    <a:pt x="5512" y="5592"/>
                  </a:lnTo>
                  <a:lnTo>
                    <a:pt x="5503" y="5595"/>
                  </a:lnTo>
                  <a:lnTo>
                    <a:pt x="5457" y="5610"/>
                  </a:lnTo>
                  <a:lnTo>
                    <a:pt x="5448" y="5612"/>
                  </a:lnTo>
                  <a:lnTo>
                    <a:pt x="5402" y="5626"/>
                  </a:lnTo>
                  <a:lnTo>
                    <a:pt x="5393" y="5628"/>
                  </a:lnTo>
                  <a:lnTo>
                    <a:pt x="5347" y="5640"/>
                  </a:lnTo>
                  <a:lnTo>
                    <a:pt x="5337" y="5642"/>
                  </a:lnTo>
                  <a:lnTo>
                    <a:pt x="5290" y="5651"/>
                  </a:lnTo>
                  <a:lnTo>
                    <a:pt x="5281" y="5653"/>
                  </a:lnTo>
                  <a:lnTo>
                    <a:pt x="5234" y="5661"/>
                  </a:lnTo>
                  <a:lnTo>
                    <a:pt x="5225" y="5663"/>
                  </a:lnTo>
                  <a:lnTo>
                    <a:pt x="5177" y="5669"/>
                  </a:lnTo>
                  <a:lnTo>
                    <a:pt x="5168" y="5670"/>
                  </a:lnTo>
                  <a:lnTo>
                    <a:pt x="5120" y="5674"/>
                  </a:lnTo>
                  <a:lnTo>
                    <a:pt x="5111" y="5675"/>
                  </a:lnTo>
                  <a:lnTo>
                    <a:pt x="5062" y="5678"/>
                  </a:lnTo>
                  <a:lnTo>
                    <a:pt x="5053" y="5678"/>
                  </a:lnTo>
                  <a:lnTo>
                    <a:pt x="5005" y="5679"/>
                  </a:lnTo>
                  <a:lnTo>
                    <a:pt x="4995" y="5679"/>
                  </a:lnTo>
                  <a:lnTo>
                    <a:pt x="4947" y="5678"/>
                  </a:lnTo>
                  <a:lnTo>
                    <a:pt x="4938" y="5678"/>
                  </a:lnTo>
                  <a:lnTo>
                    <a:pt x="4889" y="5675"/>
                  </a:lnTo>
                  <a:lnTo>
                    <a:pt x="4880" y="5674"/>
                  </a:lnTo>
                  <a:lnTo>
                    <a:pt x="4832" y="5670"/>
                  </a:lnTo>
                  <a:lnTo>
                    <a:pt x="4823" y="5669"/>
                  </a:lnTo>
                  <a:lnTo>
                    <a:pt x="4775" y="5663"/>
                  </a:lnTo>
                  <a:lnTo>
                    <a:pt x="4766" y="5661"/>
                  </a:lnTo>
                  <a:lnTo>
                    <a:pt x="4719" y="5653"/>
                  </a:lnTo>
                  <a:lnTo>
                    <a:pt x="4710" y="5651"/>
                  </a:lnTo>
                  <a:lnTo>
                    <a:pt x="4663" y="5642"/>
                  </a:lnTo>
                  <a:lnTo>
                    <a:pt x="4653" y="5640"/>
                  </a:lnTo>
                  <a:lnTo>
                    <a:pt x="4607" y="5628"/>
                  </a:lnTo>
                  <a:lnTo>
                    <a:pt x="4598" y="5626"/>
                  </a:lnTo>
                  <a:lnTo>
                    <a:pt x="4552" y="5612"/>
                  </a:lnTo>
                  <a:lnTo>
                    <a:pt x="4543" y="5610"/>
                  </a:lnTo>
                  <a:lnTo>
                    <a:pt x="4497" y="5595"/>
                  </a:lnTo>
                  <a:lnTo>
                    <a:pt x="4488" y="5592"/>
                  </a:lnTo>
                  <a:lnTo>
                    <a:pt x="4443" y="5575"/>
                  </a:lnTo>
                  <a:lnTo>
                    <a:pt x="4434" y="5572"/>
                  </a:lnTo>
                  <a:lnTo>
                    <a:pt x="4390" y="5553"/>
                  </a:lnTo>
                  <a:lnTo>
                    <a:pt x="4381" y="5550"/>
                  </a:lnTo>
                  <a:lnTo>
                    <a:pt x="4338" y="5529"/>
                  </a:lnTo>
                  <a:lnTo>
                    <a:pt x="4329" y="5525"/>
                  </a:lnTo>
                  <a:lnTo>
                    <a:pt x="4286" y="5504"/>
                  </a:lnTo>
                  <a:lnTo>
                    <a:pt x="4278" y="5499"/>
                  </a:lnTo>
                  <a:lnTo>
                    <a:pt x="4235" y="5476"/>
                  </a:lnTo>
                  <a:lnTo>
                    <a:pt x="4227" y="5471"/>
                  </a:lnTo>
                  <a:lnTo>
                    <a:pt x="4186" y="5446"/>
                  </a:lnTo>
                  <a:lnTo>
                    <a:pt x="4178" y="5441"/>
                  </a:lnTo>
                  <a:lnTo>
                    <a:pt x="4137" y="5415"/>
                  </a:lnTo>
                  <a:lnTo>
                    <a:pt x="4129" y="5409"/>
                  </a:lnTo>
                  <a:lnTo>
                    <a:pt x="4090" y="5382"/>
                  </a:lnTo>
                  <a:lnTo>
                    <a:pt x="4083" y="5376"/>
                  </a:lnTo>
                  <a:lnTo>
                    <a:pt x="4044" y="5347"/>
                  </a:lnTo>
                  <a:lnTo>
                    <a:pt x="4037" y="5341"/>
                  </a:lnTo>
                  <a:lnTo>
                    <a:pt x="4000" y="5310"/>
                  </a:lnTo>
                  <a:lnTo>
                    <a:pt x="3993" y="5304"/>
                  </a:lnTo>
                  <a:lnTo>
                    <a:pt x="3957" y="5272"/>
                  </a:lnTo>
                  <a:lnTo>
                    <a:pt x="3950" y="5266"/>
                  </a:lnTo>
                  <a:lnTo>
                    <a:pt x="3915" y="5232"/>
                  </a:lnTo>
                  <a:lnTo>
                    <a:pt x="3909" y="5226"/>
                  </a:lnTo>
                  <a:lnTo>
                    <a:pt x="3875" y="5191"/>
                  </a:lnTo>
                  <a:lnTo>
                    <a:pt x="3869" y="5184"/>
                  </a:lnTo>
                  <a:lnTo>
                    <a:pt x="3837" y="5148"/>
                  </a:lnTo>
                  <a:lnTo>
                    <a:pt x="3831" y="5141"/>
                  </a:lnTo>
                  <a:lnTo>
                    <a:pt x="3800" y="5104"/>
                  </a:lnTo>
                  <a:lnTo>
                    <a:pt x="3794" y="5097"/>
                  </a:lnTo>
                  <a:lnTo>
                    <a:pt x="3765" y="5058"/>
                  </a:lnTo>
                  <a:lnTo>
                    <a:pt x="3759" y="5051"/>
                  </a:lnTo>
                  <a:lnTo>
                    <a:pt x="3732" y="5012"/>
                  </a:lnTo>
                  <a:lnTo>
                    <a:pt x="3726" y="5004"/>
                  </a:lnTo>
                  <a:lnTo>
                    <a:pt x="3700" y="4963"/>
                  </a:lnTo>
                  <a:lnTo>
                    <a:pt x="3695" y="4955"/>
                  </a:lnTo>
                  <a:lnTo>
                    <a:pt x="3670" y="4914"/>
                  </a:lnTo>
                  <a:lnTo>
                    <a:pt x="3665" y="4906"/>
                  </a:lnTo>
                  <a:lnTo>
                    <a:pt x="3642" y="4863"/>
                  </a:lnTo>
                  <a:lnTo>
                    <a:pt x="3637" y="4855"/>
                  </a:lnTo>
                  <a:lnTo>
                    <a:pt x="3616" y="4812"/>
                  </a:lnTo>
                  <a:lnTo>
                    <a:pt x="3612" y="4803"/>
                  </a:lnTo>
                  <a:lnTo>
                    <a:pt x="3591" y="4760"/>
                  </a:lnTo>
                  <a:lnTo>
                    <a:pt x="3588" y="4751"/>
                  </a:lnTo>
                  <a:lnTo>
                    <a:pt x="3569" y="4707"/>
                  </a:lnTo>
                  <a:lnTo>
                    <a:pt x="3566" y="4698"/>
                  </a:lnTo>
                  <a:lnTo>
                    <a:pt x="3549" y="4653"/>
                  </a:lnTo>
                  <a:lnTo>
                    <a:pt x="3546" y="4644"/>
                  </a:lnTo>
                  <a:lnTo>
                    <a:pt x="3531" y="4598"/>
                  </a:lnTo>
                  <a:lnTo>
                    <a:pt x="3529" y="4589"/>
                  </a:lnTo>
                  <a:lnTo>
                    <a:pt x="3515" y="4543"/>
                  </a:lnTo>
                  <a:lnTo>
                    <a:pt x="3513" y="4534"/>
                  </a:lnTo>
                  <a:lnTo>
                    <a:pt x="3501" y="4488"/>
                  </a:lnTo>
                  <a:lnTo>
                    <a:pt x="3499" y="4478"/>
                  </a:lnTo>
                  <a:lnTo>
                    <a:pt x="3490" y="4431"/>
                  </a:lnTo>
                  <a:lnTo>
                    <a:pt x="3488" y="4422"/>
                  </a:lnTo>
                  <a:lnTo>
                    <a:pt x="3480" y="4375"/>
                  </a:lnTo>
                  <a:lnTo>
                    <a:pt x="3478" y="4366"/>
                  </a:lnTo>
                  <a:lnTo>
                    <a:pt x="3472" y="4318"/>
                  </a:lnTo>
                  <a:lnTo>
                    <a:pt x="3471" y="4309"/>
                  </a:lnTo>
                  <a:lnTo>
                    <a:pt x="3467" y="4261"/>
                  </a:lnTo>
                  <a:lnTo>
                    <a:pt x="3466" y="4252"/>
                  </a:lnTo>
                  <a:lnTo>
                    <a:pt x="3463" y="4203"/>
                  </a:lnTo>
                  <a:lnTo>
                    <a:pt x="3463" y="4194"/>
                  </a:lnTo>
                  <a:lnTo>
                    <a:pt x="3462" y="4146"/>
                  </a:lnTo>
                  <a:lnTo>
                    <a:pt x="3462" y="4136"/>
                  </a:lnTo>
                  <a:lnTo>
                    <a:pt x="3463" y="4088"/>
                  </a:lnTo>
                  <a:lnTo>
                    <a:pt x="3463" y="4079"/>
                  </a:lnTo>
                  <a:lnTo>
                    <a:pt x="3466" y="4030"/>
                  </a:lnTo>
                  <a:lnTo>
                    <a:pt x="3467" y="4021"/>
                  </a:lnTo>
                  <a:lnTo>
                    <a:pt x="3471" y="3973"/>
                  </a:lnTo>
                  <a:lnTo>
                    <a:pt x="3472" y="3964"/>
                  </a:lnTo>
                  <a:lnTo>
                    <a:pt x="3478" y="3916"/>
                  </a:lnTo>
                  <a:lnTo>
                    <a:pt x="3480" y="3907"/>
                  </a:lnTo>
                  <a:lnTo>
                    <a:pt x="3488" y="3860"/>
                  </a:lnTo>
                  <a:lnTo>
                    <a:pt x="3490" y="3851"/>
                  </a:lnTo>
                  <a:lnTo>
                    <a:pt x="3499" y="3804"/>
                  </a:lnTo>
                  <a:lnTo>
                    <a:pt x="3501" y="3794"/>
                  </a:lnTo>
                  <a:lnTo>
                    <a:pt x="3513" y="3748"/>
                  </a:lnTo>
                  <a:lnTo>
                    <a:pt x="3515" y="3739"/>
                  </a:lnTo>
                  <a:lnTo>
                    <a:pt x="3529" y="3693"/>
                  </a:lnTo>
                  <a:lnTo>
                    <a:pt x="3531" y="3684"/>
                  </a:lnTo>
                  <a:lnTo>
                    <a:pt x="3546" y="3638"/>
                  </a:lnTo>
                  <a:lnTo>
                    <a:pt x="3549" y="3629"/>
                  </a:lnTo>
                  <a:lnTo>
                    <a:pt x="3566" y="3584"/>
                  </a:lnTo>
                  <a:lnTo>
                    <a:pt x="3569" y="3575"/>
                  </a:lnTo>
                  <a:lnTo>
                    <a:pt x="3588" y="3531"/>
                  </a:lnTo>
                  <a:lnTo>
                    <a:pt x="3591" y="3522"/>
                  </a:lnTo>
                  <a:lnTo>
                    <a:pt x="3612" y="3479"/>
                  </a:lnTo>
                  <a:lnTo>
                    <a:pt x="3616" y="3470"/>
                  </a:lnTo>
                  <a:lnTo>
                    <a:pt x="3637" y="3427"/>
                  </a:lnTo>
                  <a:lnTo>
                    <a:pt x="3642" y="3419"/>
                  </a:lnTo>
                  <a:lnTo>
                    <a:pt x="3665" y="3376"/>
                  </a:lnTo>
                  <a:lnTo>
                    <a:pt x="3670" y="3368"/>
                  </a:lnTo>
                  <a:lnTo>
                    <a:pt x="3695" y="3327"/>
                  </a:lnTo>
                  <a:lnTo>
                    <a:pt x="3700" y="3319"/>
                  </a:lnTo>
                  <a:lnTo>
                    <a:pt x="3726" y="3278"/>
                  </a:lnTo>
                  <a:lnTo>
                    <a:pt x="3732" y="3270"/>
                  </a:lnTo>
                  <a:lnTo>
                    <a:pt x="3760" y="3231"/>
                  </a:lnTo>
                  <a:lnTo>
                    <a:pt x="3765" y="3223"/>
                  </a:lnTo>
                  <a:lnTo>
                    <a:pt x="3795" y="3185"/>
                  </a:lnTo>
                  <a:lnTo>
                    <a:pt x="3800" y="3178"/>
                  </a:lnTo>
                  <a:lnTo>
                    <a:pt x="3831" y="3141"/>
                  </a:lnTo>
                  <a:lnTo>
                    <a:pt x="3837" y="3134"/>
                  </a:lnTo>
                  <a:lnTo>
                    <a:pt x="3869" y="3098"/>
                  </a:lnTo>
                  <a:lnTo>
                    <a:pt x="3876" y="3091"/>
                  </a:lnTo>
                  <a:lnTo>
                    <a:pt x="3909" y="3057"/>
                  </a:lnTo>
                  <a:lnTo>
                    <a:pt x="3916" y="3050"/>
                  </a:lnTo>
                  <a:lnTo>
                    <a:pt x="3950" y="3017"/>
                  </a:lnTo>
                  <a:lnTo>
                    <a:pt x="3957" y="3010"/>
                  </a:lnTo>
                  <a:lnTo>
                    <a:pt x="3993" y="2978"/>
                  </a:lnTo>
                  <a:lnTo>
                    <a:pt x="4000" y="2972"/>
                  </a:lnTo>
                  <a:lnTo>
                    <a:pt x="4037" y="2942"/>
                  </a:lnTo>
                  <a:lnTo>
                    <a:pt x="4045" y="2936"/>
                  </a:lnTo>
                  <a:lnTo>
                    <a:pt x="4083" y="2907"/>
                  </a:lnTo>
                  <a:lnTo>
                    <a:pt x="4090" y="2901"/>
                  </a:lnTo>
                  <a:lnTo>
                    <a:pt x="4130" y="2873"/>
                  </a:lnTo>
                  <a:lnTo>
                    <a:pt x="4137" y="2868"/>
                  </a:lnTo>
                  <a:lnTo>
                    <a:pt x="4178" y="2842"/>
                  </a:lnTo>
                  <a:lnTo>
                    <a:pt x="4186" y="2837"/>
                  </a:lnTo>
                  <a:lnTo>
                    <a:pt x="4227" y="2812"/>
                  </a:lnTo>
                  <a:lnTo>
                    <a:pt x="4234" y="2808"/>
                  </a:lnTo>
                  <a:lnTo>
                    <a:pt x="4277" y="2784"/>
                  </a:lnTo>
                  <a:lnTo>
                    <a:pt x="4285" y="2779"/>
                  </a:lnTo>
                  <a:lnTo>
                    <a:pt x="4328" y="2758"/>
                  </a:lnTo>
                  <a:lnTo>
                    <a:pt x="4337" y="2753"/>
                  </a:lnTo>
                  <a:lnTo>
                    <a:pt x="4381" y="2733"/>
                  </a:lnTo>
                  <a:lnTo>
                    <a:pt x="4389" y="2729"/>
                  </a:lnTo>
                  <a:lnTo>
                    <a:pt x="4434" y="2711"/>
                  </a:lnTo>
                  <a:lnTo>
                    <a:pt x="4443" y="2708"/>
                  </a:lnTo>
                  <a:lnTo>
                    <a:pt x="4488" y="2691"/>
                  </a:lnTo>
                  <a:lnTo>
                    <a:pt x="4497" y="2688"/>
                  </a:lnTo>
                  <a:lnTo>
                    <a:pt x="4542" y="2673"/>
                  </a:lnTo>
                  <a:lnTo>
                    <a:pt x="4551" y="2670"/>
                  </a:lnTo>
                  <a:lnTo>
                    <a:pt x="4598" y="2657"/>
                  </a:lnTo>
                  <a:lnTo>
                    <a:pt x="4607" y="2654"/>
                  </a:lnTo>
                  <a:lnTo>
                    <a:pt x="4653" y="2643"/>
                  </a:lnTo>
                  <a:lnTo>
                    <a:pt x="4662" y="2640"/>
                  </a:lnTo>
                  <a:lnTo>
                    <a:pt x="4709" y="2631"/>
                  </a:lnTo>
                  <a:lnTo>
                    <a:pt x="4719" y="2629"/>
                  </a:lnTo>
                  <a:lnTo>
                    <a:pt x="4766" y="2621"/>
                  </a:lnTo>
                  <a:lnTo>
                    <a:pt x="4775" y="2619"/>
                  </a:lnTo>
                  <a:lnTo>
                    <a:pt x="4823" y="2613"/>
                  </a:lnTo>
                  <a:lnTo>
                    <a:pt x="4832" y="2612"/>
                  </a:lnTo>
                  <a:lnTo>
                    <a:pt x="4880" y="2608"/>
                  </a:lnTo>
                  <a:lnTo>
                    <a:pt x="4889" y="2607"/>
                  </a:lnTo>
                  <a:lnTo>
                    <a:pt x="4938" y="2604"/>
                  </a:lnTo>
                  <a:lnTo>
                    <a:pt x="4947" y="2604"/>
                  </a:lnTo>
                  <a:lnTo>
                    <a:pt x="4995" y="2603"/>
                  </a:lnTo>
                  <a:lnTo>
                    <a:pt x="5005" y="2603"/>
                  </a:lnTo>
                  <a:lnTo>
                    <a:pt x="5053" y="2604"/>
                  </a:lnTo>
                  <a:lnTo>
                    <a:pt x="5062" y="2604"/>
                  </a:lnTo>
                  <a:lnTo>
                    <a:pt x="5111" y="2607"/>
                  </a:lnTo>
                  <a:lnTo>
                    <a:pt x="5120" y="2608"/>
                  </a:lnTo>
                  <a:lnTo>
                    <a:pt x="5168" y="2612"/>
                  </a:lnTo>
                  <a:lnTo>
                    <a:pt x="5177" y="2613"/>
                  </a:lnTo>
                  <a:lnTo>
                    <a:pt x="5225" y="2619"/>
                  </a:lnTo>
                  <a:lnTo>
                    <a:pt x="5234" y="2621"/>
                  </a:lnTo>
                  <a:lnTo>
                    <a:pt x="5281" y="2629"/>
                  </a:lnTo>
                  <a:lnTo>
                    <a:pt x="5291" y="2631"/>
                  </a:lnTo>
                  <a:lnTo>
                    <a:pt x="5338" y="2640"/>
                  </a:lnTo>
                  <a:lnTo>
                    <a:pt x="5347" y="2643"/>
                  </a:lnTo>
                  <a:lnTo>
                    <a:pt x="5393" y="2654"/>
                  </a:lnTo>
                  <a:lnTo>
                    <a:pt x="5402" y="2657"/>
                  </a:lnTo>
                  <a:lnTo>
                    <a:pt x="5449" y="2670"/>
                  </a:lnTo>
                  <a:lnTo>
                    <a:pt x="5458" y="2673"/>
                  </a:lnTo>
                  <a:lnTo>
                    <a:pt x="5503" y="2688"/>
                  </a:lnTo>
                  <a:lnTo>
                    <a:pt x="5512" y="2691"/>
                  </a:lnTo>
                  <a:lnTo>
                    <a:pt x="5557" y="2708"/>
                  </a:lnTo>
                  <a:lnTo>
                    <a:pt x="5566" y="2711"/>
                  </a:lnTo>
                  <a:lnTo>
                    <a:pt x="5611" y="2729"/>
                  </a:lnTo>
                  <a:lnTo>
                    <a:pt x="5619" y="2733"/>
                  </a:lnTo>
                  <a:lnTo>
                    <a:pt x="5663" y="2753"/>
                  </a:lnTo>
                  <a:lnTo>
                    <a:pt x="5672" y="2758"/>
                  </a:lnTo>
                  <a:lnTo>
                    <a:pt x="5715" y="2779"/>
                  </a:lnTo>
                  <a:lnTo>
                    <a:pt x="5723" y="2784"/>
                  </a:lnTo>
                  <a:lnTo>
                    <a:pt x="5766" y="2808"/>
                  </a:lnTo>
                  <a:lnTo>
                    <a:pt x="5773" y="2812"/>
                  </a:lnTo>
                  <a:lnTo>
                    <a:pt x="5814" y="2837"/>
                  </a:lnTo>
                  <a:lnTo>
                    <a:pt x="5822" y="2842"/>
                  </a:lnTo>
                  <a:lnTo>
                    <a:pt x="5863" y="2868"/>
                  </a:lnTo>
                  <a:lnTo>
                    <a:pt x="5870" y="2873"/>
                  </a:lnTo>
                  <a:lnTo>
                    <a:pt x="5910" y="2901"/>
                  </a:lnTo>
                  <a:lnTo>
                    <a:pt x="5917" y="2907"/>
                  </a:lnTo>
                  <a:lnTo>
                    <a:pt x="5955" y="2936"/>
                  </a:lnTo>
                  <a:lnTo>
                    <a:pt x="5963" y="2942"/>
                  </a:lnTo>
                  <a:lnTo>
                    <a:pt x="6000" y="2972"/>
                  </a:lnTo>
                  <a:lnTo>
                    <a:pt x="6007" y="2978"/>
                  </a:lnTo>
                  <a:lnTo>
                    <a:pt x="6043" y="3010"/>
                  </a:lnTo>
                  <a:lnTo>
                    <a:pt x="6050" y="3017"/>
                  </a:lnTo>
                  <a:lnTo>
                    <a:pt x="6084" y="3050"/>
                  </a:lnTo>
                  <a:lnTo>
                    <a:pt x="6091" y="3057"/>
                  </a:lnTo>
                  <a:lnTo>
                    <a:pt x="6124" y="3091"/>
                  </a:lnTo>
                  <a:lnTo>
                    <a:pt x="6131" y="3098"/>
                  </a:lnTo>
                  <a:lnTo>
                    <a:pt x="6163" y="3134"/>
                  </a:lnTo>
                  <a:lnTo>
                    <a:pt x="6169" y="3141"/>
                  </a:lnTo>
                  <a:lnTo>
                    <a:pt x="6200" y="3178"/>
                  </a:lnTo>
                  <a:lnTo>
                    <a:pt x="6205" y="3185"/>
                  </a:lnTo>
                  <a:lnTo>
                    <a:pt x="6235" y="3223"/>
                  </a:lnTo>
                  <a:lnTo>
                    <a:pt x="6240" y="3231"/>
                  </a:lnTo>
                  <a:lnTo>
                    <a:pt x="6268" y="3270"/>
                  </a:lnTo>
                  <a:lnTo>
                    <a:pt x="6274" y="3278"/>
                  </a:lnTo>
                  <a:lnTo>
                    <a:pt x="6300" y="3319"/>
                  </a:lnTo>
                  <a:lnTo>
                    <a:pt x="6305" y="3327"/>
                  </a:lnTo>
                  <a:lnTo>
                    <a:pt x="6330" y="3368"/>
                  </a:lnTo>
                  <a:lnTo>
                    <a:pt x="6335" y="3376"/>
                  </a:lnTo>
                  <a:lnTo>
                    <a:pt x="6358" y="3419"/>
                  </a:lnTo>
                  <a:lnTo>
                    <a:pt x="6363" y="3427"/>
                  </a:lnTo>
                  <a:lnTo>
                    <a:pt x="6384" y="3470"/>
                  </a:lnTo>
                  <a:lnTo>
                    <a:pt x="6388" y="3479"/>
                  </a:lnTo>
                  <a:lnTo>
                    <a:pt x="6409" y="3522"/>
                  </a:lnTo>
                  <a:lnTo>
                    <a:pt x="6412" y="3531"/>
                  </a:lnTo>
                  <a:lnTo>
                    <a:pt x="6431" y="3575"/>
                  </a:lnTo>
                  <a:lnTo>
                    <a:pt x="6434" y="3584"/>
                  </a:lnTo>
                  <a:lnTo>
                    <a:pt x="6451" y="3629"/>
                  </a:lnTo>
                  <a:lnTo>
                    <a:pt x="6454" y="3638"/>
                  </a:lnTo>
                  <a:lnTo>
                    <a:pt x="6469" y="3684"/>
                  </a:lnTo>
                  <a:lnTo>
                    <a:pt x="6471" y="3693"/>
                  </a:lnTo>
                  <a:lnTo>
                    <a:pt x="6485" y="3739"/>
                  </a:lnTo>
                  <a:lnTo>
                    <a:pt x="6487" y="3748"/>
                  </a:lnTo>
                  <a:lnTo>
                    <a:pt x="6499" y="3794"/>
                  </a:lnTo>
                  <a:lnTo>
                    <a:pt x="6501" y="3804"/>
                  </a:lnTo>
                  <a:lnTo>
                    <a:pt x="6510" y="3851"/>
                  </a:lnTo>
                  <a:lnTo>
                    <a:pt x="6512" y="3860"/>
                  </a:lnTo>
                  <a:lnTo>
                    <a:pt x="6520" y="3907"/>
                  </a:lnTo>
                  <a:lnTo>
                    <a:pt x="6522" y="3916"/>
                  </a:lnTo>
                  <a:lnTo>
                    <a:pt x="6528" y="3964"/>
                  </a:lnTo>
                  <a:lnTo>
                    <a:pt x="6529" y="3973"/>
                  </a:lnTo>
                  <a:lnTo>
                    <a:pt x="6533" y="4021"/>
                  </a:lnTo>
                  <a:lnTo>
                    <a:pt x="6534" y="4030"/>
                  </a:lnTo>
                  <a:lnTo>
                    <a:pt x="6537" y="4079"/>
                  </a:lnTo>
                  <a:lnTo>
                    <a:pt x="6537" y="4088"/>
                  </a:lnTo>
                  <a:close/>
                  <a:moveTo>
                    <a:pt x="6037" y="4180"/>
                  </a:moveTo>
                  <a:lnTo>
                    <a:pt x="6038" y="4141"/>
                  </a:lnTo>
                  <a:lnTo>
                    <a:pt x="6037" y="4102"/>
                  </a:lnTo>
                  <a:lnTo>
                    <a:pt x="6035" y="4063"/>
                  </a:lnTo>
                  <a:lnTo>
                    <a:pt x="6031" y="4024"/>
                  </a:lnTo>
                  <a:lnTo>
                    <a:pt x="6026" y="3986"/>
                  </a:lnTo>
                  <a:lnTo>
                    <a:pt x="6020" y="3948"/>
                  </a:lnTo>
                  <a:lnTo>
                    <a:pt x="6012" y="3910"/>
                  </a:lnTo>
                  <a:lnTo>
                    <a:pt x="6003" y="3872"/>
                  </a:lnTo>
                  <a:lnTo>
                    <a:pt x="5992" y="3835"/>
                  </a:lnTo>
                  <a:lnTo>
                    <a:pt x="5980" y="3798"/>
                  </a:lnTo>
                  <a:lnTo>
                    <a:pt x="5967" y="3762"/>
                  </a:lnTo>
                  <a:lnTo>
                    <a:pt x="5952" y="3726"/>
                  </a:lnTo>
                  <a:lnTo>
                    <a:pt x="5936" y="3691"/>
                  </a:lnTo>
                  <a:lnTo>
                    <a:pt x="5918" y="3656"/>
                  </a:lnTo>
                  <a:lnTo>
                    <a:pt x="5899" y="3622"/>
                  </a:lnTo>
                  <a:lnTo>
                    <a:pt x="5879" y="3589"/>
                  </a:lnTo>
                  <a:lnTo>
                    <a:pt x="5858" y="3556"/>
                  </a:lnTo>
                  <a:lnTo>
                    <a:pt x="5836" y="3524"/>
                  </a:lnTo>
                  <a:lnTo>
                    <a:pt x="5812" y="3494"/>
                  </a:lnTo>
                  <a:lnTo>
                    <a:pt x="5787" y="3464"/>
                  </a:lnTo>
                  <a:lnTo>
                    <a:pt x="5761" y="3435"/>
                  </a:lnTo>
                  <a:lnTo>
                    <a:pt x="5735" y="3407"/>
                  </a:lnTo>
                  <a:lnTo>
                    <a:pt x="5707" y="3381"/>
                  </a:lnTo>
                  <a:lnTo>
                    <a:pt x="5678" y="3355"/>
                  </a:lnTo>
                  <a:lnTo>
                    <a:pt x="5648" y="3330"/>
                  </a:lnTo>
                  <a:lnTo>
                    <a:pt x="5617" y="3307"/>
                  </a:lnTo>
                  <a:lnTo>
                    <a:pt x="5585" y="3284"/>
                  </a:lnTo>
                  <a:lnTo>
                    <a:pt x="5553" y="3263"/>
                  </a:lnTo>
                  <a:lnTo>
                    <a:pt x="5519" y="3242"/>
                  </a:lnTo>
                  <a:lnTo>
                    <a:pt x="5484" y="3223"/>
                  </a:lnTo>
                  <a:lnTo>
                    <a:pt x="5450" y="3206"/>
                  </a:lnTo>
                  <a:lnTo>
                    <a:pt x="5414" y="3189"/>
                  </a:lnTo>
                  <a:lnTo>
                    <a:pt x="5379" y="3175"/>
                  </a:lnTo>
                  <a:lnTo>
                    <a:pt x="5342" y="3161"/>
                  </a:lnTo>
                  <a:lnTo>
                    <a:pt x="5306" y="3149"/>
                  </a:lnTo>
                  <a:lnTo>
                    <a:pt x="5269" y="3138"/>
                  </a:lnTo>
                  <a:lnTo>
                    <a:pt x="5231" y="3129"/>
                  </a:lnTo>
                  <a:lnTo>
                    <a:pt x="5193" y="3121"/>
                  </a:lnTo>
                  <a:lnTo>
                    <a:pt x="5155" y="3115"/>
                  </a:lnTo>
                  <a:lnTo>
                    <a:pt x="5117" y="3110"/>
                  </a:lnTo>
                  <a:lnTo>
                    <a:pt x="5078" y="3106"/>
                  </a:lnTo>
                  <a:lnTo>
                    <a:pt x="5039" y="3104"/>
                  </a:lnTo>
                  <a:lnTo>
                    <a:pt x="5000" y="3103"/>
                  </a:lnTo>
                  <a:lnTo>
                    <a:pt x="4961" y="3104"/>
                  </a:lnTo>
                  <a:lnTo>
                    <a:pt x="4922" y="3106"/>
                  </a:lnTo>
                  <a:lnTo>
                    <a:pt x="4883" y="3110"/>
                  </a:lnTo>
                  <a:lnTo>
                    <a:pt x="4845" y="3115"/>
                  </a:lnTo>
                  <a:lnTo>
                    <a:pt x="4807" y="3121"/>
                  </a:lnTo>
                  <a:lnTo>
                    <a:pt x="4769" y="3129"/>
                  </a:lnTo>
                  <a:lnTo>
                    <a:pt x="4731" y="3138"/>
                  </a:lnTo>
                  <a:lnTo>
                    <a:pt x="4694" y="3149"/>
                  </a:lnTo>
                  <a:lnTo>
                    <a:pt x="4658" y="3161"/>
                  </a:lnTo>
                  <a:lnTo>
                    <a:pt x="4621" y="3175"/>
                  </a:lnTo>
                  <a:lnTo>
                    <a:pt x="4586" y="3189"/>
                  </a:lnTo>
                  <a:lnTo>
                    <a:pt x="4550" y="3206"/>
                  </a:lnTo>
                  <a:lnTo>
                    <a:pt x="4516" y="3223"/>
                  </a:lnTo>
                  <a:lnTo>
                    <a:pt x="4481" y="3242"/>
                  </a:lnTo>
                  <a:lnTo>
                    <a:pt x="4447" y="3263"/>
                  </a:lnTo>
                  <a:lnTo>
                    <a:pt x="4415" y="3284"/>
                  </a:lnTo>
                  <a:lnTo>
                    <a:pt x="4383" y="3307"/>
                  </a:lnTo>
                  <a:lnTo>
                    <a:pt x="4352" y="3330"/>
                  </a:lnTo>
                  <a:lnTo>
                    <a:pt x="4322" y="3355"/>
                  </a:lnTo>
                  <a:lnTo>
                    <a:pt x="4293" y="3381"/>
                  </a:lnTo>
                  <a:lnTo>
                    <a:pt x="4265" y="3407"/>
                  </a:lnTo>
                  <a:lnTo>
                    <a:pt x="4239" y="3435"/>
                  </a:lnTo>
                  <a:lnTo>
                    <a:pt x="4213" y="3464"/>
                  </a:lnTo>
                  <a:lnTo>
                    <a:pt x="4188" y="3494"/>
                  </a:lnTo>
                  <a:lnTo>
                    <a:pt x="4164" y="3524"/>
                  </a:lnTo>
                  <a:lnTo>
                    <a:pt x="4142" y="3556"/>
                  </a:lnTo>
                  <a:lnTo>
                    <a:pt x="4121" y="3589"/>
                  </a:lnTo>
                  <a:lnTo>
                    <a:pt x="4101" y="3622"/>
                  </a:lnTo>
                  <a:lnTo>
                    <a:pt x="4082" y="3656"/>
                  </a:lnTo>
                  <a:lnTo>
                    <a:pt x="4064" y="3691"/>
                  </a:lnTo>
                  <a:lnTo>
                    <a:pt x="4048" y="3726"/>
                  </a:lnTo>
                  <a:lnTo>
                    <a:pt x="4033" y="3762"/>
                  </a:lnTo>
                  <a:lnTo>
                    <a:pt x="4020" y="3798"/>
                  </a:lnTo>
                  <a:lnTo>
                    <a:pt x="4008" y="3835"/>
                  </a:lnTo>
                  <a:lnTo>
                    <a:pt x="3997" y="3872"/>
                  </a:lnTo>
                  <a:lnTo>
                    <a:pt x="3988" y="3910"/>
                  </a:lnTo>
                  <a:lnTo>
                    <a:pt x="3980" y="3948"/>
                  </a:lnTo>
                  <a:lnTo>
                    <a:pt x="3974" y="3986"/>
                  </a:lnTo>
                  <a:lnTo>
                    <a:pt x="3969" y="4024"/>
                  </a:lnTo>
                  <a:lnTo>
                    <a:pt x="3965" y="4063"/>
                  </a:lnTo>
                  <a:lnTo>
                    <a:pt x="3963" y="4102"/>
                  </a:lnTo>
                  <a:lnTo>
                    <a:pt x="3962" y="4141"/>
                  </a:lnTo>
                  <a:lnTo>
                    <a:pt x="3963" y="4180"/>
                  </a:lnTo>
                  <a:lnTo>
                    <a:pt x="3965" y="4219"/>
                  </a:lnTo>
                  <a:lnTo>
                    <a:pt x="3969" y="4258"/>
                  </a:lnTo>
                  <a:lnTo>
                    <a:pt x="3974" y="4296"/>
                  </a:lnTo>
                  <a:lnTo>
                    <a:pt x="3980" y="4334"/>
                  </a:lnTo>
                  <a:lnTo>
                    <a:pt x="3988" y="4372"/>
                  </a:lnTo>
                  <a:lnTo>
                    <a:pt x="3997" y="4410"/>
                  </a:lnTo>
                  <a:lnTo>
                    <a:pt x="4008" y="4447"/>
                  </a:lnTo>
                  <a:lnTo>
                    <a:pt x="4020" y="4484"/>
                  </a:lnTo>
                  <a:lnTo>
                    <a:pt x="4033" y="4520"/>
                  </a:lnTo>
                  <a:lnTo>
                    <a:pt x="4048" y="4556"/>
                  </a:lnTo>
                  <a:lnTo>
                    <a:pt x="4064" y="4591"/>
                  </a:lnTo>
                  <a:lnTo>
                    <a:pt x="4082" y="4626"/>
                  </a:lnTo>
                  <a:lnTo>
                    <a:pt x="4101" y="4660"/>
                  </a:lnTo>
                  <a:lnTo>
                    <a:pt x="4121" y="4694"/>
                  </a:lnTo>
                  <a:lnTo>
                    <a:pt x="4142" y="4726"/>
                  </a:lnTo>
                  <a:lnTo>
                    <a:pt x="4165" y="4758"/>
                  </a:lnTo>
                  <a:lnTo>
                    <a:pt x="4188" y="4789"/>
                  </a:lnTo>
                  <a:lnTo>
                    <a:pt x="4213" y="4818"/>
                  </a:lnTo>
                  <a:lnTo>
                    <a:pt x="4239" y="4847"/>
                  </a:lnTo>
                  <a:lnTo>
                    <a:pt x="4266" y="4875"/>
                  </a:lnTo>
                  <a:lnTo>
                    <a:pt x="4294" y="4902"/>
                  </a:lnTo>
                  <a:lnTo>
                    <a:pt x="4323" y="4928"/>
                  </a:lnTo>
                  <a:lnTo>
                    <a:pt x="4352" y="4953"/>
                  </a:lnTo>
                  <a:lnTo>
                    <a:pt x="4383" y="4976"/>
                  </a:lnTo>
                  <a:lnTo>
                    <a:pt x="4415" y="4999"/>
                  </a:lnTo>
                  <a:lnTo>
                    <a:pt x="4447" y="5020"/>
                  </a:lnTo>
                  <a:lnTo>
                    <a:pt x="4481" y="5040"/>
                  </a:lnTo>
                  <a:lnTo>
                    <a:pt x="4515" y="5059"/>
                  </a:lnTo>
                  <a:lnTo>
                    <a:pt x="4550" y="5077"/>
                  </a:lnTo>
                  <a:lnTo>
                    <a:pt x="4585" y="5093"/>
                  </a:lnTo>
                  <a:lnTo>
                    <a:pt x="4621" y="5108"/>
                  </a:lnTo>
                  <a:lnTo>
                    <a:pt x="4657" y="5121"/>
                  </a:lnTo>
                  <a:lnTo>
                    <a:pt x="4694" y="5133"/>
                  </a:lnTo>
                  <a:lnTo>
                    <a:pt x="4731" y="5144"/>
                  </a:lnTo>
                  <a:lnTo>
                    <a:pt x="4769" y="5153"/>
                  </a:lnTo>
                  <a:lnTo>
                    <a:pt x="4807" y="5161"/>
                  </a:lnTo>
                  <a:lnTo>
                    <a:pt x="4845" y="5167"/>
                  </a:lnTo>
                  <a:lnTo>
                    <a:pt x="4883" y="5172"/>
                  </a:lnTo>
                  <a:lnTo>
                    <a:pt x="4922" y="5176"/>
                  </a:lnTo>
                  <a:lnTo>
                    <a:pt x="4961" y="5178"/>
                  </a:lnTo>
                  <a:lnTo>
                    <a:pt x="5000" y="5179"/>
                  </a:lnTo>
                  <a:lnTo>
                    <a:pt x="5039" y="5178"/>
                  </a:lnTo>
                  <a:lnTo>
                    <a:pt x="5078" y="5176"/>
                  </a:lnTo>
                  <a:lnTo>
                    <a:pt x="5117" y="5172"/>
                  </a:lnTo>
                  <a:lnTo>
                    <a:pt x="5155" y="5167"/>
                  </a:lnTo>
                  <a:lnTo>
                    <a:pt x="5193" y="5161"/>
                  </a:lnTo>
                  <a:lnTo>
                    <a:pt x="5231" y="5153"/>
                  </a:lnTo>
                  <a:lnTo>
                    <a:pt x="5269" y="5144"/>
                  </a:lnTo>
                  <a:lnTo>
                    <a:pt x="5306" y="5133"/>
                  </a:lnTo>
                  <a:lnTo>
                    <a:pt x="5343" y="5121"/>
                  </a:lnTo>
                  <a:lnTo>
                    <a:pt x="5379" y="5108"/>
                  </a:lnTo>
                  <a:lnTo>
                    <a:pt x="5415" y="5093"/>
                  </a:lnTo>
                  <a:lnTo>
                    <a:pt x="5450" y="5077"/>
                  </a:lnTo>
                  <a:lnTo>
                    <a:pt x="5485" y="5059"/>
                  </a:lnTo>
                  <a:lnTo>
                    <a:pt x="5519" y="5040"/>
                  </a:lnTo>
                  <a:lnTo>
                    <a:pt x="5553" y="5020"/>
                  </a:lnTo>
                  <a:lnTo>
                    <a:pt x="5585" y="4999"/>
                  </a:lnTo>
                  <a:lnTo>
                    <a:pt x="5617" y="4976"/>
                  </a:lnTo>
                  <a:lnTo>
                    <a:pt x="5648" y="4953"/>
                  </a:lnTo>
                  <a:lnTo>
                    <a:pt x="5677" y="4928"/>
                  </a:lnTo>
                  <a:lnTo>
                    <a:pt x="5706" y="4902"/>
                  </a:lnTo>
                  <a:lnTo>
                    <a:pt x="5734" y="4875"/>
                  </a:lnTo>
                  <a:lnTo>
                    <a:pt x="5761" y="4847"/>
                  </a:lnTo>
                  <a:lnTo>
                    <a:pt x="5787" y="4818"/>
                  </a:lnTo>
                  <a:lnTo>
                    <a:pt x="5812" y="4789"/>
                  </a:lnTo>
                  <a:lnTo>
                    <a:pt x="5835" y="4758"/>
                  </a:lnTo>
                  <a:lnTo>
                    <a:pt x="5858" y="4726"/>
                  </a:lnTo>
                  <a:lnTo>
                    <a:pt x="5879" y="4694"/>
                  </a:lnTo>
                  <a:lnTo>
                    <a:pt x="5899" y="4660"/>
                  </a:lnTo>
                  <a:lnTo>
                    <a:pt x="5918" y="4626"/>
                  </a:lnTo>
                  <a:lnTo>
                    <a:pt x="5936" y="4591"/>
                  </a:lnTo>
                  <a:lnTo>
                    <a:pt x="5952" y="4556"/>
                  </a:lnTo>
                  <a:lnTo>
                    <a:pt x="5967" y="4520"/>
                  </a:lnTo>
                  <a:lnTo>
                    <a:pt x="5980" y="4484"/>
                  </a:lnTo>
                  <a:lnTo>
                    <a:pt x="5992" y="4447"/>
                  </a:lnTo>
                  <a:lnTo>
                    <a:pt x="6003" y="4410"/>
                  </a:lnTo>
                  <a:lnTo>
                    <a:pt x="6012" y="4372"/>
                  </a:lnTo>
                  <a:lnTo>
                    <a:pt x="6020" y="4334"/>
                  </a:lnTo>
                  <a:lnTo>
                    <a:pt x="6026" y="4296"/>
                  </a:lnTo>
                  <a:lnTo>
                    <a:pt x="6031" y="4258"/>
                  </a:lnTo>
                  <a:lnTo>
                    <a:pt x="6035" y="4219"/>
                  </a:lnTo>
                  <a:lnTo>
                    <a:pt x="6037" y="418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96317C2-5320-4DA9-B586-DECCFDD6ACA9}"/>
              </a:ext>
            </a:extLst>
          </p:cNvPr>
          <p:cNvGrpSpPr/>
          <p:nvPr/>
        </p:nvGrpSpPr>
        <p:grpSpPr>
          <a:xfrm>
            <a:off x="3245215" y="1751259"/>
            <a:ext cx="666256" cy="666256"/>
            <a:chOff x="4094847" y="861060"/>
            <a:chExt cx="633600" cy="633600"/>
          </a:xfrm>
        </p:grpSpPr>
        <p:sp>
          <p:nvSpPr>
            <p:cNvPr id="50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5D50099-64B0-4008-AEC6-54410F3DCF2E}"/>
              </a:ext>
            </a:extLst>
          </p:cNvPr>
          <p:cNvGrpSpPr/>
          <p:nvPr/>
        </p:nvGrpSpPr>
        <p:grpSpPr>
          <a:xfrm>
            <a:off x="6195154" y="1751259"/>
            <a:ext cx="666256" cy="666256"/>
            <a:chOff x="5227152" y="2660110"/>
            <a:chExt cx="633600" cy="633600"/>
          </a:xfrm>
        </p:grpSpPr>
        <p:sp>
          <p:nvSpPr>
            <p:cNvPr id="52" name="Google Shape;629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257" y="1979"/>
                  </a:moveTo>
                  <a:lnTo>
                    <a:pt x="6743" y="1979"/>
                  </a:lnTo>
                  <a:lnTo>
                    <a:pt x="6752" y="1979"/>
                  </a:lnTo>
                  <a:lnTo>
                    <a:pt x="6760" y="1980"/>
                  </a:lnTo>
                  <a:lnTo>
                    <a:pt x="6769" y="1981"/>
                  </a:lnTo>
                  <a:lnTo>
                    <a:pt x="6777" y="1982"/>
                  </a:lnTo>
                  <a:lnTo>
                    <a:pt x="6786" y="1983"/>
                  </a:lnTo>
                  <a:lnTo>
                    <a:pt x="6794" y="1985"/>
                  </a:lnTo>
                  <a:lnTo>
                    <a:pt x="6803" y="1987"/>
                  </a:lnTo>
                  <a:lnTo>
                    <a:pt x="6811" y="1990"/>
                  </a:lnTo>
                  <a:lnTo>
                    <a:pt x="6820" y="1992"/>
                  </a:lnTo>
                  <a:lnTo>
                    <a:pt x="6828" y="1995"/>
                  </a:lnTo>
                  <a:lnTo>
                    <a:pt x="6836" y="1999"/>
                  </a:lnTo>
                  <a:lnTo>
                    <a:pt x="6844" y="2003"/>
                  </a:lnTo>
                  <a:lnTo>
                    <a:pt x="6851" y="2007"/>
                  </a:lnTo>
                  <a:lnTo>
                    <a:pt x="6859" y="2011"/>
                  </a:lnTo>
                  <a:lnTo>
                    <a:pt x="6866" y="2015"/>
                  </a:lnTo>
                  <a:lnTo>
                    <a:pt x="6874" y="2020"/>
                  </a:lnTo>
                  <a:lnTo>
                    <a:pt x="6881" y="2025"/>
                  </a:lnTo>
                  <a:lnTo>
                    <a:pt x="6887" y="2030"/>
                  </a:lnTo>
                  <a:lnTo>
                    <a:pt x="6894" y="2036"/>
                  </a:lnTo>
                  <a:lnTo>
                    <a:pt x="6901" y="2042"/>
                  </a:lnTo>
                  <a:lnTo>
                    <a:pt x="6907" y="2048"/>
                  </a:lnTo>
                  <a:lnTo>
                    <a:pt x="6913" y="2054"/>
                  </a:lnTo>
                  <a:lnTo>
                    <a:pt x="6919" y="2060"/>
                  </a:lnTo>
                  <a:lnTo>
                    <a:pt x="6924" y="2067"/>
                  </a:lnTo>
                  <a:lnTo>
                    <a:pt x="6929" y="2074"/>
                  </a:lnTo>
                  <a:lnTo>
                    <a:pt x="6935" y="2081"/>
                  </a:lnTo>
                  <a:lnTo>
                    <a:pt x="6939" y="2088"/>
                  </a:lnTo>
                  <a:lnTo>
                    <a:pt x="6944" y="2096"/>
                  </a:lnTo>
                  <a:lnTo>
                    <a:pt x="6948" y="2104"/>
                  </a:lnTo>
                  <a:lnTo>
                    <a:pt x="6952" y="2111"/>
                  </a:lnTo>
                  <a:lnTo>
                    <a:pt x="6956" y="2119"/>
                  </a:lnTo>
                  <a:lnTo>
                    <a:pt x="6959" y="2127"/>
                  </a:lnTo>
                  <a:lnTo>
                    <a:pt x="6962" y="2135"/>
                  </a:lnTo>
                  <a:lnTo>
                    <a:pt x="6965" y="2143"/>
                  </a:lnTo>
                  <a:lnTo>
                    <a:pt x="6967" y="2152"/>
                  </a:lnTo>
                  <a:lnTo>
                    <a:pt x="6969" y="2160"/>
                  </a:lnTo>
                  <a:lnTo>
                    <a:pt x="6971" y="2169"/>
                  </a:lnTo>
                  <a:lnTo>
                    <a:pt x="6972" y="2177"/>
                  </a:lnTo>
                  <a:lnTo>
                    <a:pt x="6974" y="2186"/>
                  </a:lnTo>
                  <a:lnTo>
                    <a:pt x="6974" y="2195"/>
                  </a:lnTo>
                  <a:lnTo>
                    <a:pt x="6975" y="2203"/>
                  </a:lnTo>
                  <a:lnTo>
                    <a:pt x="6975" y="2212"/>
                  </a:lnTo>
                  <a:lnTo>
                    <a:pt x="6975" y="3374"/>
                  </a:lnTo>
                  <a:lnTo>
                    <a:pt x="6975" y="3383"/>
                  </a:lnTo>
                  <a:lnTo>
                    <a:pt x="6974" y="3391"/>
                  </a:lnTo>
                  <a:lnTo>
                    <a:pt x="6974" y="3400"/>
                  </a:lnTo>
                  <a:lnTo>
                    <a:pt x="6972" y="3408"/>
                  </a:lnTo>
                  <a:lnTo>
                    <a:pt x="6971" y="3417"/>
                  </a:lnTo>
                  <a:lnTo>
                    <a:pt x="6969" y="3425"/>
                  </a:lnTo>
                  <a:lnTo>
                    <a:pt x="6967" y="3434"/>
                  </a:lnTo>
                  <a:lnTo>
                    <a:pt x="6965" y="3442"/>
                  </a:lnTo>
                  <a:lnTo>
                    <a:pt x="6962" y="3450"/>
                  </a:lnTo>
                  <a:lnTo>
                    <a:pt x="6959" y="3458"/>
                  </a:lnTo>
                  <a:lnTo>
                    <a:pt x="6956" y="3466"/>
                  </a:lnTo>
                  <a:lnTo>
                    <a:pt x="6952" y="3474"/>
                  </a:lnTo>
                  <a:lnTo>
                    <a:pt x="6948" y="3482"/>
                  </a:lnTo>
                  <a:lnTo>
                    <a:pt x="6944" y="3490"/>
                  </a:lnTo>
                  <a:lnTo>
                    <a:pt x="6939" y="3497"/>
                  </a:lnTo>
                  <a:lnTo>
                    <a:pt x="6935" y="3505"/>
                  </a:lnTo>
                  <a:lnTo>
                    <a:pt x="6929" y="3512"/>
                  </a:lnTo>
                  <a:lnTo>
                    <a:pt x="6924" y="3518"/>
                  </a:lnTo>
                  <a:lnTo>
                    <a:pt x="6919" y="3525"/>
                  </a:lnTo>
                  <a:lnTo>
                    <a:pt x="6913" y="3532"/>
                  </a:lnTo>
                  <a:lnTo>
                    <a:pt x="6907" y="3538"/>
                  </a:lnTo>
                  <a:lnTo>
                    <a:pt x="6901" y="3544"/>
                  </a:lnTo>
                  <a:lnTo>
                    <a:pt x="6894" y="3550"/>
                  </a:lnTo>
                  <a:lnTo>
                    <a:pt x="6887" y="3555"/>
                  </a:lnTo>
                  <a:lnTo>
                    <a:pt x="6881" y="3560"/>
                  </a:lnTo>
                  <a:lnTo>
                    <a:pt x="6874" y="3566"/>
                  </a:lnTo>
                  <a:lnTo>
                    <a:pt x="6866" y="3570"/>
                  </a:lnTo>
                  <a:lnTo>
                    <a:pt x="6859" y="3575"/>
                  </a:lnTo>
                  <a:lnTo>
                    <a:pt x="6851" y="3579"/>
                  </a:lnTo>
                  <a:lnTo>
                    <a:pt x="6844" y="3583"/>
                  </a:lnTo>
                  <a:lnTo>
                    <a:pt x="6836" y="3587"/>
                  </a:lnTo>
                  <a:lnTo>
                    <a:pt x="6828" y="3590"/>
                  </a:lnTo>
                  <a:lnTo>
                    <a:pt x="6820" y="3593"/>
                  </a:lnTo>
                  <a:lnTo>
                    <a:pt x="6811" y="3596"/>
                  </a:lnTo>
                  <a:lnTo>
                    <a:pt x="6803" y="3598"/>
                  </a:lnTo>
                  <a:lnTo>
                    <a:pt x="6794" y="3600"/>
                  </a:lnTo>
                  <a:lnTo>
                    <a:pt x="6786" y="3602"/>
                  </a:lnTo>
                  <a:lnTo>
                    <a:pt x="6777" y="3603"/>
                  </a:lnTo>
                  <a:lnTo>
                    <a:pt x="6769" y="3605"/>
                  </a:lnTo>
                  <a:lnTo>
                    <a:pt x="6760" y="3605"/>
                  </a:lnTo>
                  <a:lnTo>
                    <a:pt x="6752" y="3606"/>
                  </a:lnTo>
                  <a:lnTo>
                    <a:pt x="6743" y="3606"/>
                  </a:lnTo>
                  <a:lnTo>
                    <a:pt x="3257" y="3606"/>
                  </a:lnTo>
                  <a:lnTo>
                    <a:pt x="3248" y="3606"/>
                  </a:lnTo>
                  <a:lnTo>
                    <a:pt x="3240" y="3605"/>
                  </a:lnTo>
                  <a:lnTo>
                    <a:pt x="3231" y="3605"/>
                  </a:lnTo>
                  <a:lnTo>
                    <a:pt x="3223" y="3603"/>
                  </a:lnTo>
                  <a:lnTo>
                    <a:pt x="3214" y="3602"/>
                  </a:lnTo>
                  <a:lnTo>
                    <a:pt x="3206" y="3600"/>
                  </a:lnTo>
                  <a:lnTo>
                    <a:pt x="3197" y="3598"/>
                  </a:lnTo>
                  <a:lnTo>
                    <a:pt x="3189" y="3596"/>
                  </a:lnTo>
                  <a:lnTo>
                    <a:pt x="3180" y="3593"/>
                  </a:lnTo>
                  <a:lnTo>
                    <a:pt x="3172" y="3590"/>
                  </a:lnTo>
                  <a:lnTo>
                    <a:pt x="3164" y="3587"/>
                  </a:lnTo>
                  <a:lnTo>
                    <a:pt x="3156" y="3583"/>
                  </a:lnTo>
                  <a:lnTo>
                    <a:pt x="3149" y="3579"/>
                  </a:lnTo>
                  <a:lnTo>
                    <a:pt x="3141" y="3575"/>
                  </a:lnTo>
                  <a:lnTo>
                    <a:pt x="3134" y="3570"/>
                  </a:lnTo>
                  <a:lnTo>
                    <a:pt x="3126" y="3566"/>
                  </a:lnTo>
                  <a:lnTo>
                    <a:pt x="3119" y="3560"/>
                  </a:lnTo>
                  <a:lnTo>
                    <a:pt x="3113" y="3555"/>
                  </a:lnTo>
                  <a:lnTo>
                    <a:pt x="3106" y="3550"/>
                  </a:lnTo>
                  <a:lnTo>
                    <a:pt x="3099" y="3544"/>
                  </a:lnTo>
                  <a:lnTo>
                    <a:pt x="3093" y="3538"/>
                  </a:lnTo>
                  <a:lnTo>
                    <a:pt x="3087" y="3532"/>
                  </a:lnTo>
                  <a:lnTo>
                    <a:pt x="3081" y="3525"/>
                  </a:lnTo>
                  <a:lnTo>
                    <a:pt x="3076" y="3518"/>
                  </a:lnTo>
                  <a:lnTo>
                    <a:pt x="3071" y="3512"/>
                  </a:lnTo>
                  <a:lnTo>
                    <a:pt x="3065" y="3505"/>
                  </a:lnTo>
                  <a:lnTo>
                    <a:pt x="3061" y="3497"/>
                  </a:lnTo>
                  <a:lnTo>
                    <a:pt x="3056" y="3490"/>
                  </a:lnTo>
                  <a:lnTo>
                    <a:pt x="3052" y="3482"/>
                  </a:lnTo>
                  <a:lnTo>
                    <a:pt x="3048" y="3474"/>
                  </a:lnTo>
                  <a:lnTo>
                    <a:pt x="3044" y="3466"/>
                  </a:lnTo>
                  <a:lnTo>
                    <a:pt x="3041" y="3458"/>
                  </a:lnTo>
                  <a:lnTo>
                    <a:pt x="3038" y="3450"/>
                  </a:lnTo>
                  <a:lnTo>
                    <a:pt x="3035" y="3442"/>
                  </a:lnTo>
                  <a:lnTo>
                    <a:pt x="3033" y="3434"/>
                  </a:lnTo>
                  <a:lnTo>
                    <a:pt x="3031" y="3425"/>
                  </a:lnTo>
                  <a:lnTo>
                    <a:pt x="3029" y="3417"/>
                  </a:lnTo>
                  <a:lnTo>
                    <a:pt x="3028" y="3408"/>
                  </a:lnTo>
                  <a:lnTo>
                    <a:pt x="3026" y="3400"/>
                  </a:lnTo>
                  <a:lnTo>
                    <a:pt x="3026" y="3391"/>
                  </a:lnTo>
                  <a:lnTo>
                    <a:pt x="3025" y="3383"/>
                  </a:lnTo>
                  <a:lnTo>
                    <a:pt x="3025" y="3374"/>
                  </a:lnTo>
                  <a:lnTo>
                    <a:pt x="3025" y="2212"/>
                  </a:lnTo>
                  <a:lnTo>
                    <a:pt x="3025" y="2203"/>
                  </a:lnTo>
                  <a:lnTo>
                    <a:pt x="3026" y="2195"/>
                  </a:lnTo>
                  <a:lnTo>
                    <a:pt x="3026" y="2186"/>
                  </a:lnTo>
                  <a:lnTo>
                    <a:pt x="3028" y="2177"/>
                  </a:lnTo>
                  <a:lnTo>
                    <a:pt x="3029" y="2169"/>
                  </a:lnTo>
                  <a:lnTo>
                    <a:pt x="3031" y="2160"/>
                  </a:lnTo>
                  <a:lnTo>
                    <a:pt x="3033" y="2152"/>
                  </a:lnTo>
                  <a:lnTo>
                    <a:pt x="3035" y="2143"/>
                  </a:lnTo>
                  <a:lnTo>
                    <a:pt x="3038" y="2135"/>
                  </a:lnTo>
                  <a:lnTo>
                    <a:pt x="3041" y="2127"/>
                  </a:lnTo>
                  <a:lnTo>
                    <a:pt x="3044" y="2119"/>
                  </a:lnTo>
                  <a:lnTo>
                    <a:pt x="3048" y="2111"/>
                  </a:lnTo>
                  <a:lnTo>
                    <a:pt x="3052" y="2104"/>
                  </a:lnTo>
                  <a:lnTo>
                    <a:pt x="3056" y="2096"/>
                  </a:lnTo>
                  <a:lnTo>
                    <a:pt x="3061" y="2088"/>
                  </a:lnTo>
                  <a:lnTo>
                    <a:pt x="3065" y="2081"/>
                  </a:lnTo>
                  <a:lnTo>
                    <a:pt x="3071" y="2074"/>
                  </a:lnTo>
                  <a:lnTo>
                    <a:pt x="3076" y="2067"/>
                  </a:lnTo>
                  <a:lnTo>
                    <a:pt x="3081" y="2060"/>
                  </a:lnTo>
                  <a:lnTo>
                    <a:pt x="3087" y="2054"/>
                  </a:lnTo>
                  <a:lnTo>
                    <a:pt x="3093" y="2048"/>
                  </a:lnTo>
                  <a:lnTo>
                    <a:pt x="3099" y="2042"/>
                  </a:lnTo>
                  <a:lnTo>
                    <a:pt x="3106" y="2036"/>
                  </a:lnTo>
                  <a:lnTo>
                    <a:pt x="3113" y="2030"/>
                  </a:lnTo>
                  <a:lnTo>
                    <a:pt x="3119" y="2025"/>
                  </a:lnTo>
                  <a:lnTo>
                    <a:pt x="3126" y="2020"/>
                  </a:lnTo>
                  <a:lnTo>
                    <a:pt x="3134" y="2015"/>
                  </a:lnTo>
                  <a:lnTo>
                    <a:pt x="3141" y="2011"/>
                  </a:lnTo>
                  <a:lnTo>
                    <a:pt x="3149" y="2007"/>
                  </a:lnTo>
                  <a:lnTo>
                    <a:pt x="3156" y="2003"/>
                  </a:lnTo>
                  <a:lnTo>
                    <a:pt x="3164" y="1999"/>
                  </a:lnTo>
                  <a:lnTo>
                    <a:pt x="3172" y="1995"/>
                  </a:lnTo>
                  <a:lnTo>
                    <a:pt x="3180" y="1992"/>
                  </a:lnTo>
                  <a:lnTo>
                    <a:pt x="3189" y="1990"/>
                  </a:lnTo>
                  <a:lnTo>
                    <a:pt x="3197" y="1987"/>
                  </a:lnTo>
                  <a:lnTo>
                    <a:pt x="3206" y="1985"/>
                  </a:lnTo>
                  <a:lnTo>
                    <a:pt x="3214" y="1983"/>
                  </a:lnTo>
                  <a:lnTo>
                    <a:pt x="3223" y="1982"/>
                  </a:lnTo>
                  <a:lnTo>
                    <a:pt x="3231" y="1981"/>
                  </a:lnTo>
                  <a:lnTo>
                    <a:pt x="3240" y="1980"/>
                  </a:lnTo>
                  <a:lnTo>
                    <a:pt x="3248" y="1979"/>
                  </a:lnTo>
                  <a:lnTo>
                    <a:pt x="3257" y="1979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630;p7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843" y="802"/>
                  </a:moveTo>
                  <a:lnTo>
                    <a:pt x="2869" y="801"/>
                  </a:lnTo>
                  <a:lnTo>
                    <a:pt x="2878" y="801"/>
                  </a:lnTo>
                  <a:lnTo>
                    <a:pt x="2904" y="800"/>
                  </a:lnTo>
                  <a:lnTo>
                    <a:pt x="2909" y="800"/>
                  </a:lnTo>
                  <a:lnTo>
                    <a:pt x="7091" y="800"/>
                  </a:lnTo>
                  <a:lnTo>
                    <a:pt x="7096" y="800"/>
                  </a:lnTo>
                  <a:lnTo>
                    <a:pt x="7122" y="801"/>
                  </a:lnTo>
                  <a:lnTo>
                    <a:pt x="7131" y="801"/>
                  </a:lnTo>
                  <a:lnTo>
                    <a:pt x="7157" y="802"/>
                  </a:lnTo>
                  <a:lnTo>
                    <a:pt x="7167" y="803"/>
                  </a:lnTo>
                  <a:lnTo>
                    <a:pt x="7193" y="805"/>
                  </a:lnTo>
                  <a:lnTo>
                    <a:pt x="7202" y="806"/>
                  </a:lnTo>
                  <a:lnTo>
                    <a:pt x="7228" y="810"/>
                  </a:lnTo>
                  <a:lnTo>
                    <a:pt x="7237" y="811"/>
                  </a:lnTo>
                  <a:lnTo>
                    <a:pt x="7263" y="816"/>
                  </a:lnTo>
                  <a:lnTo>
                    <a:pt x="7272" y="817"/>
                  </a:lnTo>
                  <a:lnTo>
                    <a:pt x="7297" y="823"/>
                  </a:lnTo>
                  <a:lnTo>
                    <a:pt x="7306" y="825"/>
                  </a:lnTo>
                  <a:lnTo>
                    <a:pt x="7332" y="831"/>
                  </a:lnTo>
                  <a:lnTo>
                    <a:pt x="7341" y="833"/>
                  </a:lnTo>
                  <a:lnTo>
                    <a:pt x="7366" y="840"/>
                  </a:lnTo>
                  <a:lnTo>
                    <a:pt x="7375" y="843"/>
                  </a:lnTo>
                  <a:lnTo>
                    <a:pt x="7399" y="851"/>
                  </a:lnTo>
                  <a:lnTo>
                    <a:pt x="7408" y="854"/>
                  </a:lnTo>
                  <a:lnTo>
                    <a:pt x="7433" y="863"/>
                  </a:lnTo>
                  <a:lnTo>
                    <a:pt x="7441" y="867"/>
                  </a:lnTo>
                  <a:lnTo>
                    <a:pt x="7465" y="877"/>
                  </a:lnTo>
                  <a:lnTo>
                    <a:pt x="7474" y="880"/>
                  </a:lnTo>
                  <a:lnTo>
                    <a:pt x="7498" y="891"/>
                  </a:lnTo>
                  <a:lnTo>
                    <a:pt x="7506" y="895"/>
                  </a:lnTo>
                  <a:lnTo>
                    <a:pt x="7529" y="907"/>
                  </a:lnTo>
                  <a:lnTo>
                    <a:pt x="7538" y="911"/>
                  </a:lnTo>
                  <a:lnTo>
                    <a:pt x="7561" y="924"/>
                  </a:lnTo>
                  <a:lnTo>
                    <a:pt x="7570" y="930"/>
                  </a:lnTo>
                  <a:lnTo>
                    <a:pt x="7593" y="943"/>
                  </a:lnTo>
                  <a:lnTo>
                    <a:pt x="7600" y="948"/>
                  </a:lnTo>
                  <a:lnTo>
                    <a:pt x="7622" y="963"/>
                  </a:lnTo>
                  <a:lnTo>
                    <a:pt x="7630" y="968"/>
                  </a:lnTo>
                  <a:lnTo>
                    <a:pt x="7651" y="983"/>
                  </a:lnTo>
                  <a:lnTo>
                    <a:pt x="7658" y="989"/>
                  </a:lnTo>
                  <a:lnTo>
                    <a:pt x="7679" y="1004"/>
                  </a:lnTo>
                  <a:lnTo>
                    <a:pt x="7686" y="1010"/>
                  </a:lnTo>
                  <a:lnTo>
                    <a:pt x="7706" y="1027"/>
                  </a:lnTo>
                  <a:lnTo>
                    <a:pt x="7713" y="1033"/>
                  </a:lnTo>
                  <a:lnTo>
                    <a:pt x="7733" y="1050"/>
                  </a:lnTo>
                  <a:lnTo>
                    <a:pt x="7739" y="1057"/>
                  </a:lnTo>
                  <a:lnTo>
                    <a:pt x="7758" y="1075"/>
                  </a:lnTo>
                  <a:lnTo>
                    <a:pt x="7765" y="1081"/>
                  </a:lnTo>
                  <a:lnTo>
                    <a:pt x="7783" y="1100"/>
                  </a:lnTo>
                  <a:lnTo>
                    <a:pt x="7789" y="1107"/>
                  </a:lnTo>
                  <a:lnTo>
                    <a:pt x="7806" y="1126"/>
                  </a:lnTo>
                  <a:lnTo>
                    <a:pt x="7812" y="1133"/>
                  </a:lnTo>
                  <a:lnTo>
                    <a:pt x="7829" y="1153"/>
                  </a:lnTo>
                  <a:lnTo>
                    <a:pt x="7835" y="1161"/>
                  </a:lnTo>
                  <a:lnTo>
                    <a:pt x="7851" y="1181"/>
                  </a:lnTo>
                  <a:lnTo>
                    <a:pt x="7856" y="1189"/>
                  </a:lnTo>
                  <a:lnTo>
                    <a:pt x="7871" y="1210"/>
                  </a:lnTo>
                  <a:lnTo>
                    <a:pt x="7877" y="1218"/>
                  </a:lnTo>
                  <a:lnTo>
                    <a:pt x="7891" y="1240"/>
                  </a:lnTo>
                  <a:lnTo>
                    <a:pt x="7896" y="1248"/>
                  </a:lnTo>
                  <a:lnTo>
                    <a:pt x="7909" y="1270"/>
                  </a:lnTo>
                  <a:lnTo>
                    <a:pt x="7914" y="1278"/>
                  </a:lnTo>
                  <a:lnTo>
                    <a:pt x="7926" y="1300"/>
                  </a:lnTo>
                  <a:lnTo>
                    <a:pt x="7931" y="1309"/>
                  </a:lnTo>
                  <a:lnTo>
                    <a:pt x="7942" y="1332"/>
                  </a:lnTo>
                  <a:lnTo>
                    <a:pt x="7947" y="1341"/>
                  </a:lnTo>
                  <a:lnTo>
                    <a:pt x="7957" y="1364"/>
                  </a:lnTo>
                  <a:lnTo>
                    <a:pt x="7961" y="1373"/>
                  </a:lnTo>
                  <a:lnTo>
                    <a:pt x="7971" y="1397"/>
                  </a:lnTo>
                  <a:lnTo>
                    <a:pt x="7975" y="1406"/>
                  </a:lnTo>
                  <a:lnTo>
                    <a:pt x="7984" y="1430"/>
                  </a:lnTo>
                  <a:lnTo>
                    <a:pt x="7987" y="1439"/>
                  </a:lnTo>
                  <a:lnTo>
                    <a:pt x="7995" y="1464"/>
                  </a:lnTo>
                  <a:lnTo>
                    <a:pt x="7998" y="1473"/>
                  </a:lnTo>
                  <a:lnTo>
                    <a:pt x="8005" y="1498"/>
                  </a:lnTo>
                  <a:lnTo>
                    <a:pt x="8007" y="1507"/>
                  </a:lnTo>
                  <a:lnTo>
                    <a:pt x="8013" y="1532"/>
                  </a:lnTo>
                  <a:lnTo>
                    <a:pt x="8015" y="1541"/>
                  </a:lnTo>
                  <a:lnTo>
                    <a:pt x="8021" y="1567"/>
                  </a:lnTo>
                  <a:lnTo>
                    <a:pt x="8022" y="1576"/>
                  </a:lnTo>
                  <a:lnTo>
                    <a:pt x="8027" y="1601"/>
                  </a:lnTo>
                  <a:lnTo>
                    <a:pt x="8028" y="1611"/>
                  </a:lnTo>
                  <a:lnTo>
                    <a:pt x="8031" y="1636"/>
                  </a:lnTo>
                  <a:lnTo>
                    <a:pt x="8033" y="1646"/>
                  </a:lnTo>
                  <a:lnTo>
                    <a:pt x="8035" y="1672"/>
                  </a:lnTo>
                  <a:lnTo>
                    <a:pt x="8036" y="1681"/>
                  </a:lnTo>
                  <a:lnTo>
                    <a:pt x="8037" y="1707"/>
                  </a:lnTo>
                  <a:lnTo>
                    <a:pt x="8037" y="1716"/>
                  </a:lnTo>
                  <a:lnTo>
                    <a:pt x="8038" y="1742"/>
                  </a:lnTo>
                  <a:lnTo>
                    <a:pt x="8038" y="1747"/>
                  </a:lnTo>
                  <a:lnTo>
                    <a:pt x="8038" y="8253"/>
                  </a:lnTo>
                  <a:lnTo>
                    <a:pt x="8038" y="8258"/>
                  </a:lnTo>
                  <a:lnTo>
                    <a:pt x="8037" y="8284"/>
                  </a:lnTo>
                  <a:lnTo>
                    <a:pt x="8037" y="8293"/>
                  </a:lnTo>
                  <a:lnTo>
                    <a:pt x="8036" y="8319"/>
                  </a:lnTo>
                  <a:lnTo>
                    <a:pt x="8035" y="8328"/>
                  </a:lnTo>
                  <a:lnTo>
                    <a:pt x="8033" y="8354"/>
                  </a:lnTo>
                  <a:lnTo>
                    <a:pt x="8031" y="8364"/>
                  </a:lnTo>
                  <a:lnTo>
                    <a:pt x="8028" y="8389"/>
                  </a:lnTo>
                  <a:lnTo>
                    <a:pt x="8027" y="8399"/>
                  </a:lnTo>
                  <a:lnTo>
                    <a:pt x="8022" y="8424"/>
                  </a:lnTo>
                  <a:lnTo>
                    <a:pt x="8021" y="8433"/>
                  </a:lnTo>
                  <a:lnTo>
                    <a:pt x="8015" y="8459"/>
                  </a:lnTo>
                  <a:lnTo>
                    <a:pt x="8013" y="8468"/>
                  </a:lnTo>
                  <a:lnTo>
                    <a:pt x="8007" y="8493"/>
                  </a:lnTo>
                  <a:lnTo>
                    <a:pt x="8005" y="8502"/>
                  </a:lnTo>
                  <a:lnTo>
                    <a:pt x="7998" y="8527"/>
                  </a:lnTo>
                  <a:lnTo>
                    <a:pt x="7995" y="8536"/>
                  </a:lnTo>
                  <a:lnTo>
                    <a:pt x="7987" y="8561"/>
                  </a:lnTo>
                  <a:lnTo>
                    <a:pt x="7984" y="8570"/>
                  </a:lnTo>
                  <a:lnTo>
                    <a:pt x="7975" y="8594"/>
                  </a:lnTo>
                  <a:lnTo>
                    <a:pt x="7971" y="8603"/>
                  </a:lnTo>
                  <a:lnTo>
                    <a:pt x="7961" y="8627"/>
                  </a:lnTo>
                  <a:lnTo>
                    <a:pt x="7957" y="8636"/>
                  </a:lnTo>
                  <a:lnTo>
                    <a:pt x="7947" y="8659"/>
                  </a:lnTo>
                  <a:lnTo>
                    <a:pt x="7942" y="8668"/>
                  </a:lnTo>
                  <a:lnTo>
                    <a:pt x="7931" y="8691"/>
                  </a:lnTo>
                  <a:lnTo>
                    <a:pt x="7926" y="8700"/>
                  </a:lnTo>
                  <a:lnTo>
                    <a:pt x="7914" y="8722"/>
                  </a:lnTo>
                  <a:lnTo>
                    <a:pt x="7909" y="8730"/>
                  </a:lnTo>
                  <a:lnTo>
                    <a:pt x="7896" y="8752"/>
                  </a:lnTo>
                  <a:lnTo>
                    <a:pt x="7891" y="8760"/>
                  </a:lnTo>
                  <a:lnTo>
                    <a:pt x="7877" y="8782"/>
                  </a:lnTo>
                  <a:lnTo>
                    <a:pt x="7871" y="8790"/>
                  </a:lnTo>
                  <a:lnTo>
                    <a:pt x="7856" y="8811"/>
                  </a:lnTo>
                  <a:lnTo>
                    <a:pt x="7851" y="8819"/>
                  </a:lnTo>
                  <a:lnTo>
                    <a:pt x="7835" y="8839"/>
                  </a:lnTo>
                  <a:lnTo>
                    <a:pt x="7829" y="8847"/>
                  </a:lnTo>
                  <a:lnTo>
                    <a:pt x="7812" y="8867"/>
                  </a:lnTo>
                  <a:lnTo>
                    <a:pt x="7806" y="8874"/>
                  </a:lnTo>
                  <a:lnTo>
                    <a:pt x="7789" y="8893"/>
                  </a:lnTo>
                  <a:lnTo>
                    <a:pt x="7783" y="8900"/>
                  </a:lnTo>
                  <a:lnTo>
                    <a:pt x="7765" y="8919"/>
                  </a:lnTo>
                  <a:lnTo>
                    <a:pt x="7758" y="8925"/>
                  </a:lnTo>
                  <a:lnTo>
                    <a:pt x="7739" y="8943"/>
                  </a:lnTo>
                  <a:lnTo>
                    <a:pt x="7733" y="8950"/>
                  </a:lnTo>
                  <a:lnTo>
                    <a:pt x="7713" y="8967"/>
                  </a:lnTo>
                  <a:lnTo>
                    <a:pt x="7706" y="8973"/>
                  </a:lnTo>
                  <a:lnTo>
                    <a:pt x="7686" y="8990"/>
                  </a:lnTo>
                  <a:lnTo>
                    <a:pt x="7679" y="8996"/>
                  </a:lnTo>
                  <a:lnTo>
                    <a:pt x="7658" y="9011"/>
                  </a:lnTo>
                  <a:lnTo>
                    <a:pt x="7651" y="9017"/>
                  </a:lnTo>
                  <a:lnTo>
                    <a:pt x="7630" y="9032"/>
                  </a:lnTo>
                  <a:lnTo>
                    <a:pt x="7622" y="9037"/>
                  </a:lnTo>
                  <a:lnTo>
                    <a:pt x="7600" y="9052"/>
                  </a:lnTo>
                  <a:lnTo>
                    <a:pt x="7593" y="9057"/>
                  </a:lnTo>
                  <a:lnTo>
                    <a:pt x="7570" y="9070"/>
                  </a:lnTo>
                  <a:lnTo>
                    <a:pt x="7561" y="9076"/>
                  </a:lnTo>
                  <a:lnTo>
                    <a:pt x="7538" y="9089"/>
                  </a:lnTo>
                  <a:lnTo>
                    <a:pt x="7529" y="9093"/>
                  </a:lnTo>
                  <a:lnTo>
                    <a:pt x="7506" y="9105"/>
                  </a:lnTo>
                  <a:lnTo>
                    <a:pt x="7498" y="9109"/>
                  </a:lnTo>
                  <a:lnTo>
                    <a:pt x="7474" y="9120"/>
                  </a:lnTo>
                  <a:lnTo>
                    <a:pt x="7465" y="9123"/>
                  </a:lnTo>
                  <a:lnTo>
                    <a:pt x="7441" y="9133"/>
                  </a:lnTo>
                  <a:lnTo>
                    <a:pt x="7433" y="9137"/>
                  </a:lnTo>
                  <a:lnTo>
                    <a:pt x="7408" y="9146"/>
                  </a:lnTo>
                  <a:lnTo>
                    <a:pt x="7399" y="9149"/>
                  </a:lnTo>
                  <a:lnTo>
                    <a:pt x="7375" y="9157"/>
                  </a:lnTo>
                  <a:lnTo>
                    <a:pt x="7366" y="9160"/>
                  </a:lnTo>
                  <a:lnTo>
                    <a:pt x="7341" y="9167"/>
                  </a:lnTo>
                  <a:lnTo>
                    <a:pt x="7332" y="9169"/>
                  </a:lnTo>
                  <a:lnTo>
                    <a:pt x="7306" y="9175"/>
                  </a:lnTo>
                  <a:lnTo>
                    <a:pt x="7297" y="9177"/>
                  </a:lnTo>
                  <a:lnTo>
                    <a:pt x="7272" y="9183"/>
                  </a:lnTo>
                  <a:lnTo>
                    <a:pt x="7263" y="9184"/>
                  </a:lnTo>
                  <a:lnTo>
                    <a:pt x="7237" y="9189"/>
                  </a:lnTo>
                  <a:lnTo>
                    <a:pt x="7228" y="9190"/>
                  </a:lnTo>
                  <a:lnTo>
                    <a:pt x="7202" y="9194"/>
                  </a:lnTo>
                  <a:lnTo>
                    <a:pt x="7193" y="9195"/>
                  </a:lnTo>
                  <a:lnTo>
                    <a:pt x="7167" y="9197"/>
                  </a:lnTo>
                  <a:lnTo>
                    <a:pt x="7157" y="9198"/>
                  </a:lnTo>
                  <a:lnTo>
                    <a:pt x="7131" y="9199"/>
                  </a:lnTo>
                  <a:lnTo>
                    <a:pt x="7122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78" y="9199"/>
                  </a:lnTo>
                  <a:lnTo>
                    <a:pt x="2869" y="9199"/>
                  </a:lnTo>
                  <a:lnTo>
                    <a:pt x="2843" y="9198"/>
                  </a:lnTo>
                  <a:lnTo>
                    <a:pt x="2833" y="9197"/>
                  </a:lnTo>
                  <a:lnTo>
                    <a:pt x="2807" y="9195"/>
                  </a:lnTo>
                  <a:lnTo>
                    <a:pt x="2798" y="9194"/>
                  </a:lnTo>
                  <a:lnTo>
                    <a:pt x="2772" y="9190"/>
                  </a:lnTo>
                  <a:lnTo>
                    <a:pt x="2763" y="9189"/>
                  </a:lnTo>
                  <a:lnTo>
                    <a:pt x="2737" y="9184"/>
                  </a:lnTo>
                  <a:lnTo>
                    <a:pt x="2728" y="9183"/>
                  </a:lnTo>
                  <a:lnTo>
                    <a:pt x="2703" y="9177"/>
                  </a:lnTo>
                  <a:lnTo>
                    <a:pt x="2694" y="9175"/>
                  </a:lnTo>
                  <a:lnTo>
                    <a:pt x="2668" y="9169"/>
                  </a:lnTo>
                  <a:lnTo>
                    <a:pt x="2659" y="9167"/>
                  </a:lnTo>
                  <a:lnTo>
                    <a:pt x="2634" y="9160"/>
                  </a:lnTo>
                  <a:lnTo>
                    <a:pt x="2625" y="9157"/>
                  </a:lnTo>
                  <a:lnTo>
                    <a:pt x="2601" y="9149"/>
                  </a:lnTo>
                  <a:lnTo>
                    <a:pt x="2592" y="9146"/>
                  </a:lnTo>
                  <a:lnTo>
                    <a:pt x="2567" y="9137"/>
                  </a:lnTo>
                  <a:lnTo>
                    <a:pt x="2559" y="9133"/>
                  </a:lnTo>
                  <a:lnTo>
                    <a:pt x="2535" y="9123"/>
                  </a:lnTo>
                  <a:lnTo>
                    <a:pt x="2526" y="9120"/>
                  </a:lnTo>
                  <a:lnTo>
                    <a:pt x="2502" y="9109"/>
                  </a:lnTo>
                  <a:lnTo>
                    <a:pt x="2494" y="9105"/>
                  </a:lnTo>
                  <a:lnTo>
                    <a:pt x="2471" y="9093"/>
                  </a:lnTo>
                  <a:lnTo>
                    <a:pt x="2462" y="9089"/>
                  </a:lnTo>
                  <a:lnTo>
                    <a:pt x="2439" y="9076"/>
                  </a:lnTo>
                  <a:lnTo>
                    <a:pt x="2430" y="9070"/>
                  </a:lnTo>
                  <a:lnTo>
                    <a:pt x="2407" y="9057"/>
                  </a:lnTo>
                  <a:lnTo>
                    <a:pt x="2400" y="9052"/>
                  </a:lnTo>
                  <a:lnTo>
                    <a:pt x="2378" y="9037"/>
                  </a:lnTo>
                  <a:lnTo>
                    <a:pt x="2370" y="9032"/>
                  </a:lnTo>
                  <a:lnTo>
                    <a:pt x="2349" y="9017"/>
                  </a:lnTo>
                  <a:lnTo>
                    <a:pt x="2342" y="9011"/>
                  </a:lnTo>
                  <a:lnTo>
                    <a:pt x="2321" y="8996"/>
                  </a:lnTo>
                  <a:lnTo>
                    <a:pt x="2314" y="8990"/>
                  </a:lnTo>
                  <a:lnTo>
                    <a:pt x="2294" y="8973"/>
                  </a:lnTo>
                  <a:lnTo>
                    <a:pt x="2287" y="8967"/>
                  </a:lnTo>
                  <a:lnTo>
                    <a:pt x="2267" y="8950"/>
                  </a:lnTo>
                  <a:lnTo>
                    <a:pt x="2261" y="8943"/>
                  </a:lnTo>
                  <a:lnTo>
                    <a:pt x="2242" y="8925"/>
                  </a:lnTo>
                  <a:lnTo>
                    <a:pt x="2235" y="8919"/>
                  </a:lnTo>
                  <a:lnTo>
                    <a:pt x="2217" y="8900"/>
                  </a:lnTo>
                  <a:lnTo>
                    <a:pt x="2211" y="8893"/>
                  </a:lnTo>
                  <a:lnTo>
                    <a:pt x="2194" y="8874"/>
                  </a:lnTo>
                  <a:lnTo>
                    <a:pt x="2188" y="8867"/>
                  </a:lnTo>
                  <a:lnTo>
                    <a:pt x="2171" y="8847"/>
                  </a:lnTo>
                  <a:lnTo>
                    <a:pt x="2165" y="8839"/>
                  </a:lnTo>
                  <a:lnTo>
                    <a:pt x="2149" y="8819"/>
                  </a:lnTo>
                  <a:lnTo>
                    <a:pt x="2144" y="8811"/>
                  </a:lnTo>
                  <a:lnTo>
                    <a:pt x="2129" y="8790"/>
                  </a:lnTo>
                  <a:lnTo>
                    <a:pt x="2123" y="8782"/>
                  </a:lnTo>
                  <a:lnTo>
                    <a:pt x="2109" y="8760"/>
                  </a:lnTo>
                  <a:lnTo>
                    <a:pt x="2104" y="8752"/>
                  </a:lnTo>
                  <a:lnTo>
                    <a:pt x="2091" y="8730"/>
                  </a:lnTo>
                  <a:lnTo>
                    <a:pt x="2086" y="8722"/>
                  </a:lnTo>
                  <a:lnTo>
                    <a:pt x="2074" y="8700"/>
                  </a:lnTo>
                  <a:lnTo>
                    <a:pt x="2069" y="8691"/>
                  </a:lnTo>
                  <a:lnTo>
                    <a:pt x="2058" y="8668"/>
                  </a:lnTo>
                  <a:lnTo>
                    <a:pt x="2053" y="8659"/>
                  </a:lnTo>
                  <a:lnTo>
                    <a:pt x="2043" y="8636"/>
                  </a:lnTo>
                  <a:lnTo>
                    <a:pt x="2039" y="8627"/>
                  </a:lnTo>
                  <a:lnTo>
                    <a:pt x="2029" y="8603"/>
                  </a:lnTo>
                  <a:lnTo>
                    <a:pt x="2025" y="8594"/>
                  </a:lnTo>
                  <a:lnTo>
                    <a:pt x="2016" y="8570"/>
                  </a:lnTo>
                  <a:lnTo>
                    <a:pt x="2013" y="8561"/>
                  </a:lnTo>
                  <a:lnTo>
                    <a:pt x="2005" y="8536"/>
                  </a:lnTo>
                  <a:lnTo>
                    <a:pt x="2002" y="8527"/>
                  </a:lnTo>
                  <a:lnTo>
                    <a:pt x="1995" y="8502"/>
                  </a:lnTo>
                  <a:lnTo>
                    <a:pt x="1993" y="8493"/>
                  </a:lnTo>
                  <a:lnTo>
                    <a:pt x="1987" y="8468"/>
                  </a:lnTo>
                  <a:lnTo>
                    <a:pt x="1985" y="8459"/>
                  </a:lnTo>
                  <a:lnTo>
                    <a:pt x="1979" y="8433"/>
                  </a:lnTo>
                  <a:lnTo>
                    <a:pt x="1978" y="8424"/>
                  </a:lnTo>
                  <a:lnTo>
                    <a:pt x="1973" y="8399"/>
                  </a:lnTo>
                  <a:lnTo>
                    <a:pt x="1972" y="8389"/>
                  </a:lnTo>
                  <a:lnTo>
                    <a:pt x="1969" y="8364"/>
                  </a:lnTo>
                  <a:lnTo>
                    <a:pt x="1967" y="8354"/>
                  </a:lnTo>
                  <a:lnTo>
                    <a:pt x="1965" y="8328"/>
                  </a:lnTo>
                  <a:lnTo>
                    <a:pt x="1964" y="8319"/>
                  </a:lnTo>
                  <a:lnTo>
                    <a:pt x="1963" y="8293"/>
                  </a:lnTo>
                  <a:lnTo>
                    <a:pt x="1963" y="8284"/>
                  </a:lnTo>
                  <a:lnTo>
                    <a:pt x="1962" y="8258"/>
                  </a:lnTo>
                  <a:lnTo>
                    <a:pt x="1962" y="8253"/>
                  </a:lnTo>
                  <a:lnTo>
                    <a:pt x="1962" y="1747"/>
                  </a:lnTo>
                  <a:lnTo>
                    <a:pt x="1962" y="1742"/>
                  </a:lnTo>
                  <a:lnTo>
                    <a:pt x="1963" y="1716"/>
                  </a:lnTo>
                  <a:lnTo>
                    <a:pt x="1963" y="1707"/>
                  </a:lnTo>
                  <a:lnTo>
                    <a:pt x="1964" y="1681"/>
                  </a:lnTo>
                  <a:lnTo>
                    <a:pt x="1965" y="1672"/>
                  </a:lnTo>
                  <a:lnTo>
                    <a:pt x="1967" y="1646"/>
                  </a:lnTo>
                  <a:lnTo>
                    <a:pt x="1969" y="1636"/>
                  </a:lnTo>
                  <a:lnTo>
                    <a:pt x="1972" y="1611"/>
                  </a:lnTo>
                  <a:lnTo>
                    <a:pt x="1973" y="1601"/>
                  </a:lnTo>
                  <a:lnTo>
                    <a:pt x="1978" y="1576"/>
                  </a:lnTo>
                  <a:lnTo>
                    <a:pt x="1979" y="1567"/>
                  </a:lnTo>
                  <a:lnTo>
                    <a:pt x="1985" y="1541"/>
                  </a:lnTo>
                  <a:lnTo>
                    <a:pt x="1987" y="1532"/>
                  </a:lnTo>
                  <a:lnTo>
                    <a:pt x="1993" y="1507"/>
                  </a:lnTo>
                  <a:lnTo>
                    <a:pt x="1995" y="1498"/>
                  </a:lnTo>
                  <a:lnTo>
                    <a:pt x="2002" y="1473"/>
                  </a:lnTo>
                  <a:lnTo>
                    <a:pt x="2005" y="1464"/>
                  </a:lnTo>
                  <a:lnTo>
                    <a:pt x="2013" y="1439"/>
                  </a:lnTo>
                  <a:lnTo>
                    <a:pt x="2016" y="1430"/>
                  </a:lnTo>
                  <a:lnTo>
                    <a:pt x="2025" y="1406"/>
                  </a:lnTo>
                  <a:lnTo>
                    <a:pt x="2029" y="1397"/>
                  </a:lnTo>
                  <a:lnTo>
                    <a:pt x="2039" y="1373"/>
                  </a:lnTo>
                  <a:lnTo>
                    <a:pt x="2043" y="1364"/>
                  </a:lnTo>
                  <a:lnTo>
                    <a:pt x="2053" y="1341"/>
                  </a:lnTo>
                  <a:lnTo>
                    <a:pt x="2058" y="1332"/>
                  </a:lnTo>
                  <a:lnTo>
                    <a:pt x="2069" y="1309"/>
                  </a:lnTo>
                  <a:lnTo>
                    <a:pt x="2074" y="1300"/>
                  </a:lnTo>
                  <a:lnTo>
                    <a:pt x="2086" y="1278"/>
                  </a:lnTo>
                  <a:lnTo>
                    <a:pt x="2091" y="1270"/>
                  </a:lnTo>
                  <a:lnTo>
                    <a:pt x="2104" y="1248"/>
                  </a:lnTo>
                  <a:lnTo>
                    <a:pt x="2109" y="1240"/>
                  </a:lnTo>
                  <a:lnTo>
                    <a:pt x="2123" y="1218"/>
                  </a:lnTo>
                  <a:lnTo>
                    <a:pt x="2129" y="1210"/>
                  </a:lnTo>
                  <a:lnTo>
                    <a:pt x="2144" y="1189"/>
                  </a:lnTo>
                  <a:lnTo>
                    <a:pt x="2149" y="1181"/>
                  </a:lnTo>
                  <a:lnTo>
                    <a:pt x="2165" y="1161"/>
                  </a:lnTo>
                  <a:lnTo>
                    <a:pt x="2171" y="1153"/>
                  </a:lnTo>
                  <a:lnTo>
                    <a:pt x="2188" y="1133"/>
                  </a:lnTo>
                  <a:lnTo>
                    <a:pt x="2194" y="1126"/>
                  </a:lnTo>
                  <a:lnTo>
                    <a:pt x="2211" y="1107"/>
                  </a:lnTo>
                  <a:lnTo>
                    <a:pt x="2217" y="1100"/>
                  </a:lnTo>
                  <a:lnTo>
                    <a:pt x="2235" y="1081"/>
                  </a:lnTo>
                  <a:lnTo>
                    <a:pt x="2242" y="1075"/>
                  </a:lnTo>
                  <a:lnTo>
                    <a:pt x="2261" y="1057"/>
                  </a:lnTo>
                  <a:lnTo>
                    <a:pt x="2267" y="1050"/>
                  </a:lnTo>
                  <a:lnTo>
                    <a:pt x="2287" y="1033"/>
                  </a:lnTo>
                  <a:lnTo>
                    <a:pt x="2294" y="1027"/>
                  </a:lnTo>
                  <a:lnTo>
                    <a:pt x="2314" y="1010"/>
                  </a:lnTo>
                  <a:lnTo>
                    <a:pt x="2321" y="1004"/>
                  </a:lnTo>
                  <a:lnTo>
                    <a:pt x="2342" y="989"/>
                  </a:lnTo>
                  <a:lnTo>
                    <a:pt x="2349" y="983"/>
                  </a:lnTo>
                  <a:lnTo>
                    <a:pt x="2370" y="968"/>
                  </a:lnTo>
                  <a:lnTo>
                    <a:pt x="2378" y="963"/>
                  </a:lnTo>
                  <a:lnTo>
                    <a:pt x="2400" y="948"/>
                  </a:lnTo>
                  <a:lnTo>
                    <a:pt x="2407" y="943"/>
                  </a:lnTo>
                  <a:lnTo>
                    <a:pt x="2430" y="930"/>
                  </a:lnTo>
                  <a:lnTo>
                    <a:pt x="2439" y="924"/>
                  </a:lnTo>
                  <a:lnTo>
                    <a:pt x="2462" y="911"/>
                  </a:lnTo>
                  <a:lnTo>
                    <a:pt x="2471" y="907"/>
                  </a:lnTo>
                  <a:lnTo>
                    <a:pt x="2494" y="895"/>
                  </a:lnTo>
                  <a:lnTo>
                    <a:pt x="2502" y="891"/>
                  </a:lnTo>
                  <a:lnTo>
                    <a:pt x="2526" y="880"/>
                  </a:lnTo>
                  <a:lnTo>
                    <a:pt x="2535" y="877"/>
                  </a:lnTo>
                  <a:lnTo>
                    <a:pt x="2559" y="867"/>
                  </a:lnTo>
                  <a:lnTo>
                    <a:pt x="2567" y="863"/>
                  </a:lnTo>
                  <a:lnTo>
                    <a:pt x="2592" y="854"/>
                  </a:lnTo>
                  <a:lnTo>
                    <a:pt x="2601" y="851"/>
                  </a:lnTo>
                  <a:lnTo>
                    <a:pt x="2625" y="843"/>
                  </a:lnTo>
                  <a:lnTo>
                    <a:pt x="2634" y="840"/>
                  </a:lnTo>
                  <a:lnTo>
                    <a:pt x="2659" y="833"/>
                  </a:lnTo>
                  <a:lnTo>
                    <a:pt x="2668" y="831"/>
                  </a:lnTo>
                  <a:lnTo>
                    <a:pt x="2694" y="825"/>
                  </a:lnTo>
                  <a:lnTo>
                    <a:pt x="2703" y="823"/>
                  </a:lnTo>
                  <a:lnTo>
                    <a:pt x="2728" y="817"/>
                  </a:lnTo>
                  <a:lnTo>
                    <a:pt x="2737" y="816"/>
                  </a:lnTo>
                  <a:lnTo>
                    <a:pt x="2763" y="811"/>
                  </a:lnTo>
                  <a:lnTo>
                    <a:pt x="2772" y="810"/>
                  </a:lnTo>
                  <a:lnTo>
                    <a:pt x="2798" y="806"/>
                  </a:lnTo>
                  <a:lnTo>
                    <a:pt x="2807" y="805"/>
                  </a:lnTo>
                  <a:lnTo>
                    <a:pt x="2833" y="803"/>
                  </a:lnTo>
                  <a:lnTo>
                    <a:pt x="2843" y="802"/>
                  </a:lnTo>
                  <a:close/>
                  <a:moveTo>
                    <a:pt x="7125" y="1301"/>
                  </a:moveTo>
                  <a:lnTo>
                    <a:pt x="7108" y="1300"/>
                  </a:lnTo>
                  <a:lnTo>
                    <a:pt x="7089" y="1300"/>
                  </a:lnTo>
                  <a:lnTo>
                    <a:pt x="2911" y="1300"/>
                  </a:lnTo>
                  <a:lnTo>
                    <a:pt x="2892" y="1300"/>
                  </a:lnTo>
                  <a:lnTo>
                    <a:pt x="2875" y="1301"/>
                  </a:lnTo>
                  <a:lnTo>
                    <a:pt x="2858" y="1303"/>
                  </a:lnTo>
                  <a:lnTo>
                    <a:pt x="2842" y="1305"/>
                  </a:lnTo>
                  <a:lnTo>
                    <a:pt x="2825" y="1308"/>
                  </a:lnTo>
                  <a:lnTo>
                    <a:pt x="2809" y="1311"/>
                  </a:lnTo>
                  <a:lnTo>
                    <a:pt x="2793" y="1315"/>
                  </a:lnTo>
                  <a:lnTo>
                    <a:pt x="2776" y="1320"/>
                  </a:lnTo>
                  <a:lnTo>
                    <a:pt x="2761" y="1325"/>
                  </a:lnTo>
                  <a:lnTo>
                    <a:pt x="2745" y="1331"/>
                  </a:lnTo>
                  <a:lnTo>
                    <a:pt x="2730" y="1337"/>
                  </a:lnTo>
                  <a:lnTo>
                    <a:pt x="2714" y="1344"/>
                  </a:lnTo>
                  <a:lnTo>
                    <a:pt x="2699" y="1352"/>
                  </a:lnTo>
                  <a:lnTo>
                    <a:pt x="2685" y="1359"/>
                  </a:lnTo>
                  <a:lnTo>
                    <a:pt x="2672" y="1368"/>
                  </a:lnTo>
                  <a:lnTo>
                    <a:pt x="2657" y="1377"/>
                  </a:lnTo>
                  <a:lnTo>
                    <a:pt x="2644" y="1387"/>
                  </a:lnTo>
                  <a:lnTo>
                    <a:pt x="2630" y="1397"/>
                  </a:lnTo>
                  <a:lnTo>
                    <a:pt x="2617" y="1408"/>
                  </a:lnTo>
                  <a:lnTo>
                    <a:pt x="2605" y="1419"/>
                  </a:lnTo>
                  <a:lnTo>
                    <a:pt x="2593" y="1431"/>
                  </a:lnTo>
                  <a:lnTo>
                    <a:pt x="2581" y="1443"/>
                  </a:lnTo>
                  <a:lnTo>
                    <a:pt x="2570" y="1456"/>
                  </a:lnTo>
                  <a:lnTo>
                    <a:pt x="2559" y="1468"/>
                  </a:lnTo>
                  <a:lnTo>
                    <a:pt x="2549" y="1482"/>
                  </a:lnTo>
                  <a:lnTo>
                    <a:pt x="2539" y="1495"/>
                  </a:lnTo>
                  <a:lnTo>
                    <a:pt x="2530" y="1509"/>
                  </a:lnTo>
                  <a:lnTo>
                    <a:pt x="2521" y="1524"/>
                  </a:lnTo>
                  <a:lnTo>
                    <a:pt x="2513" y="1539"/>
                  </a:lnTo>
                  <a:lnTo>
                    <a:pt x="2506" y="1553"/>
                  </a:lnTo>
                  <a:lnTo>
                    <a:pt x="2499" y="1568"/>
                  </a:lnTo>
                  <a:lnTo>
                    <a:pt x="2493" y="1584"/>
                  </a:lnTo>
                  <a:lnTo>
                    <a:pt x="2487" y="1599"/>
                  </a:lnTo>
                  <a:lnTo>
                    <a:pt x="2482" y="1615"/>
                  </a:lnTo>
                  <a:lnTo>
                    <a:pt x="2477" y="1631"/>
                  </a:lnTo>
                  <a:lnTo>
                    <a:pt x="2473" y="1647"/>
                  </a:lnTo>
                  <a:lnTo>
                    <a:pt x="2470" y="1664"/>
                  </a:lnTo>
                  <a:lnTo>
                    <a:pt x="2467" y="1680"/>
                  </a:lnTo>
                  <a:lnTo>
                    <a:pt x="2465" y="1697"/>
                  </a:lnTo>
                  <a:lnTo>
                    <a:pt x="2463" y="1713"/>
                  </a:lnTo>
                  <a:lnTo>
                    <a:pt x="2462" y="1730"/>
                  </a:lnTo>
                  <a:lnTo>
                    <a:pt x="2462" y="1749"/>
                  </a:lnTo>
                  <a:lnTo>
                    <a:pt x="2462" y="8251"/>
                  </a:lnTo>
                  <a:lnTo>
                    <a:pt x="2462" y="8270"/>
                  </a:lnTo>
                  <a:lnTo>
                    <a:pt x="2463" y="8287"/>
                  </a:lnTo>
                  <a:lnTo>
                    <a:pt x="2465" y="8303"/>
                  </a:lnTo>
                  <a:lnTo>
                    <a:pt x="2467" y="8320"/>
                  </a:lnTo>
                  <a:lnTo>
                    <a:pt x="2470" y="8336"/>
                  </a:lnTo>
                  <a:lnTo>
                    <a:pt x="2473" y="8353"/>
                  </a:lnTo>
                  <a:lnTo>
                    <a:pt x="2477" y="8369"/>
                  </a:lnTo>
                  <a:lnTo>
                    <a:pt x="2482" y="8385"/>
                  </a:lnTo>
                  <a:lnTo>
                    <a:pt x="2487" y="8401"/>
                  </a:lnTo>
                  <a:lnTo>
                    <a:pt x="2493" y="8416"/>
                  </a:lnTo>
                  <a:lnTo>
                    <a:pt x="2499" y="8432"/>
                  </a:lnTo>
                  <a:lnTo>
                    <a:pt x="2506" y="8447"/>
                  </a:lnTo>
                  <a:lnTo>
                    <a:pt x="2513" y="8461"/>
                  </a:lnTo>
                  <a:lnTo>
                    <a:pt x="2521" y="8476"/>
                  </a:lnTo>
                  <a:lnTo>
                    <a:pt x="2530" y="8491"/>
                  </a:lnTo>
                  <a:lnTo>
                    <a:pt x="2539" y="8505"/>
                  </a:lnTo>
                  <a:lnTo>
                    <a:pt x="2549" y="8518"/>
                  </a:lnTo>
                  <a:lnTo>
                    <a:pt x="2559" y="8532"/>
                  </a:lnTo>
                  <a:lnTo>
                    <a:pt x="2570" y="8544"/>
                  </a:lnTo>
                  <a:lnTo>
                    <a:pt x="2581" y="8557"/>
                  </a:lnTo>
                  <a:lnTo>
                    <a:pt x="2593" y="8569"/>
                  </a:lnTo>
                  <a:lnTo>
                    <a:pt x="2605" y="8581"/>
                  </a:lnTo>
                  <a:lnTo>
                    <a:pt x="2617" y="8592"/>
                  </a:lnTo>
                  <a:lnTo>
                    <a:pt x="2630" y="8603"/>
                  </a:lnTo>
                  <a:lnTo>
                    <a:pt x="2644" y="8613"/>
                  </a:lnTo>
                  <a:lnTo>
                    <a:pt x="2657" y="8623"/>
                  </a:lnTo>
                  <a:lnTo>
                    <a:pt x="2672" y="8632"/>
                  </a:lnTo>
                  <a:lnTo>
                    <a:pt x="2685" y="8641"/>
                  </a:lnTo>
                  <a:lnTo>
                    <a:pt x="2699" y="8648"/>
                  </a:lnTo>
                  <a:lnTo>
                    <a:pt x="2714" y="8656"/>
                  </a:lnTo>
                  <a:lnTo>
                    <a:pt x="2730" y="8663"/>
                  </a:lnTo>
                  <a:lnTo>
                    <a:pt x="2745" y="8669"/>
                  </a:lnTo>
                  <a:lnTo>
                    <a:pt x="2761" y="8675"/>
                  </a:lnTo>
                  <a:lnTo>
                    <a:pt x="2776" y="8680"/>
                  </a:lnTo>
                  <a:lnTo>
                    <a:pt x="2793" y="8685"/>
                  </a:lnTo>
                  <a:lnTo>
                    <a:pt x="2809" y="8689"/>
                  </a:lnTo>
                  <a:lnTo>
                    <a:pt x="2825" y="8692"/>
                  </a:lnTo>
                  <a:lnTo>
                    <a:pt x="2842" y="8695"/>
                  </a:lnTo>
                  <a:lnTo>
                    <a:pt x="2858" y="8697"/>
                  </a:lnTo>
                  <a:lnTo>
                    <a:pt x="2875" y="8699"/>
                  </a:lnTo>
                  <a:lnTo>
                    <a:pt x="2892" y="8700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08" y="8700"/>
                  </a:lnTo>
                  <a:lnTo>
                    <a:pt x="7125" y="8699"/>
                  </a:lnTo>
                  <a:lnTo>
                    <a:pt x="7142" y="8697"/>
                  </a:lnTo>
                  <a:lnTo>
                    <a:pt x="7158" y="8695"/>
                  </a:lnTo>
                  <a:lnTo>
                    <a:pt x="7175" y="8692"/>
                  </a:lnTo>
                  <a:lnTo>
                    <a:pt x="7191" y="8689"/>
                  </a:lnTo>
                  <a:lnTo>
                    <a:pt x="7207" y="8685"/>
                  </a:lnTo>
                  <a:lnTo>
                    <a:pt x="7224" y="8680"/>
                  </a:lnTo>
                  <a:lnTo>
                    <a:pt x="7239" y="8675"/>
                  </a:lnTo>
                  <a:lnTo>
                    <a:pt x="7255" y="8669"/>
                  </a:lnTo>
                  <a:lnTo>
                    <a:pt x="7270" y="8663"/>
                  </a:lnTo>
                  <a:lnTo>
                    <a:pt x="7286" y="8656"/>
                  </a:lnTo>
                  <a:lnTo>
                    <a:pt x="7301" y="8648"/>
                  </a:lnTo>
                  <a:lnTo>
                    <a:pt x="7315" y="8641"/>
                  </a:lnTo>
                  <a:lnTo>
                    <a:pt x="7328" y="8632"/>
                  </a:lnTo>
                  <a:lnTo>
                    <a:pt x="7343" y="8623"/>
                  </a:lnTo>
                  <a:lnTo>
                    <a:pt x="7356" y="8613"/>
                  </a:lnTo>
                  <a:lnTo>
                    <a:pt x="7370" y="8603"/>
                  </a:lnTo>
                  <a:lnTo>
                    <a:pt x="7383" y="8592"/>
                  </a:lnTo>
                  <a:lnTo>
                    <a:pt x="7395" y="8581"/>
                  </a:lnTo>
                  <a:lnTo>
                    <a:pt x="7407" y="8569"/>
                  </a:lnTo>
                  <a:lnTo>
                    <a:pt x="7419" y="8557"/>
                  </a:lnTo>
                  <a:lnTo>
                    <a:pt x="7430" y="8544"/>
                  </a:lnTo>
                  <a:lnTo>
                    <a:pt x="7441" y="8532"/>
                  </a:lnTo>
                  <a:lnTo>
                    <a:pt x="7451" y="8518"/>
                  </a:lnTo>
                  <a:lnTo>
                    <a:pt x="7461" y="8505"/>
                  </a:lnTo>
                  <a:lnTo>
                    <a:pt x="7470" y="8491"/>
                  </a:lnTo>
                  <a:lnTo>
                    <a:pt x="7479" y="8476"/>
                  </a:lnTo>
                  <a:lnTo>
                    <a:pt x="7487" y="8461"/>
                  </a:lnTo>
                  <a:lnTo>
                    <a:pt x="7494" y="8447"/>
                  </a:lnTo>
                  <a:lnTo>
                    <a:pt x="7501" y="8432"/>
                  </a:lnTo>
                  <a:lnTo>
                    <a:pt x="7507" y="8416"/>
                  </a:lnTo>
                  <a:lnTo>
                    <a:pt x="7513" y="8401"/>
                  </a:lnTo>
                  <a:lnTo>
                    <a:pt x="7518" y="8385"/>
                  </a:lnTo>
                  <a:lnTo>
                    <a:pt x="7523" y="8369"/>
                  </a:lnTo>
                  <a:lnTo>
                    <a:pt x="7527" y="8353"/>
                  </a:lnTo>
                  <a:lnTo>
                    <a:pt x="7530" y="8336"/>
                  </a:lnTo>
                  <a:lnTo>
                    <a:pt x="7533" y="8320"/>
                  </a:lnTo>
                  <a:lnTo>
                    <a:pt x="7535" y="8303"/>
                  </a:lnTo>
                  <a:lnTo>
                    <a:pt x="7537" y="8287"/>
                  </a:lnTo>
                  <a:lnTo>
                    <a:pt x="7538" y="8270"/>
                  </a:lnTo>
                  <a:lnTo>
                    <a:pt x="7538" y="8251"/>
                  </a:lnTo>
                  <a:lnTo>
                    <a:pt x="7538" y="1749"/>
                  </a:lnTo>
                  <a:lnTo>
                    <a:pt x="7538" y="1730"/>
                  </a:lnTo>
                  <a:lnTo>
                    <a:pt x="7537" y="1713"/>
                  </a:lnTo>
                  <a:lnTo>
                    <a:pt x="7535" y="1697"/>
                  </a:lnTo>
                  <a:lnTo>
                    <a:pt x="7533" y="1680"/>
                  </a:lnTo>
                  <a:lnTo>
                    <a:pt x="7530" y="1664"/>
                  </a:lnTo>
                  <a:lnTo>
                    <a:pt x="7527" y="1647"/>
                  </a:lnTo>
                  <a:lnTo>
                    <a:pt x="7523" y="1631"/>
                  </a:lnTo>
                  <a:lnTo>
                    <a:pt x="7518" y="1615"/>
                  </a:lnTo>
                  <a:lnTo>
                    <a:pt x="7513" y="1599"/>
                  </a:lnTo>
                  <a:lnTo>
                    <a:pt x="7507" y="1584"/>
                  </a:lnTo>
                  <a:lnTo>
                    <a:pt x="7501" y="1568"/>
                  </a:lnTo>
                  <a:lnTo>
                    <a:pt x="7494" y="1553"/>
                  </a:lnTo>
                  <a:lnTo>
                    <a:pt x="7487" y="1539"/>
                  </a:lnTo>
                  <a:lnTo>
                    <a:pt x="7479" y="1524"/>
                  </a:lnTo>
                  <a:lnTo>
                    <a:pt x="7470" y="1509"/>
                  </a:lnTo>
                  <a:lnTo>
                    <a:pt x="7461" y="1495"/>
                  </a:lnTo>
                  <a:lnTo>
                    <a:pt x="7451" y="1482"/>
                  </a:lnTo>
                  <a:lnTo>
                    <a:pt x="7441" y="1468"/>
                  </a:lnTo>
                  <a:lnTo>
                    <a:pt x="7430" y="1456"/>
                  </a:lnTo>
                  <a:lnTo>
                    <a:pt x="7419" y="1443"/>
                  </a:lnTo>
                  <a:lnTo>
                    <a:pt x="7407" y="1431"/>
                  </a:lnTo>
                  <a:lnTo>
                    <a:pt x="7395" y="1419"/>
                  </a:lnTo>
                  <a:lnTo>
                    <a:pt x="7383" y="1408"/>
                  </a:lnTo>
                  <a:lnTo>
                    <a:pt x="7370" y="1397"/>
                  </a:lnTo>
                  <a:lnTo>
                    <a:pt x="7356" y="1387"/>
                  </a:lnTo>
                  <a:lnTo>
                    <a:pt x="7343" y="1377"/>
                  </a:lnTo>
                  <a:lnTo>
                    <a:pt x="7328" y="1368"/>
                  </a:lnTo>
                  <a:lnTo>
                    <a:pt x="7315" y="1359"/>
                  </a:lnTo>
                  <a:lnTo>
                    <a:pt x="7301" y="1352"/>
                  </a:lnTo>
                  <a:lnTo>
                    <a:pt x="7286" y="1344"/>
                  </a:lnTo>
                  <a:lnTo>
                    <a:pt x="7270" y="1337"/>
                  </a:lnTo>
                  <a:lnTo>
                    <a:pt x="7255" y="1331"/>
                  </a:lnTo>
                  <a:lnTo>
                    <a:pt x="7239" y="1325"/>
                  </a:lnTo>
                  <a:lnTo>
                    <a:pt x="7224" y="1320"/>
                  </a:lnTo>
                  <a:lnTo>
                    <a:pt x="7207" y="1315"/>
                  </a:lnTo>
                  <a:lnTo>
                    <a:pt x="7191" y="1311"/>
                  </a:lnTo>
                  <a:lnTo>
                    <a:pt x="7175" y="1308"/>
                  </a:lnTo>
                  <a:lnTo>
                    <a:pt x="7158" y="1305"/>
                  </a:lnTo>
                  <a:lnTo>
                    <a:pt x="7142" y="1303"/>
                  </a:lnTo>
                  <a:lnTo>
                    <a:pt x="7125" y="1301"/>
                  </a:lnTo>
                  <a:close/>
                  <a:moveTo>
                    <a:pt x="3231" y="1830"/>
                  </a:moveTo>
                  <a:lnTo>
                    <a:pt x="3240" y="1829"/>
                  </a:lnTo>
                  <a:lnTo>
                    <a:pt x="3245" y="1829"/>
                  </a:lnTo>
                  <a:lnTo>
                    <a:pt x="3254" y="1829"/>
                  </a:lnTo>
                  <a:lnTo>
                    <a:pt x="3257" y="1829"/>
                  </a:lnTo>
                  <a:lnTo>
                    <a:pt x="6743" y="1829"/>
                  </a:lnTo>
                  <a:lnTo>
                    <a:pt x="6746" y="1829"/>
                  </a:lnTo>
                  <a:lnTo>
                    <a:pt x="6755" y="1829"/>
                  </a:lnTo>
                  <a:lnTo>
                    <a:pt x="6760" y="1829"/>
                  </a:lnTo>
                  <a:lnTo>
                    <a:pt x="6769" y="1830"/>
                  </a:lnTo>
                  <a:lnTo>
                    <a:pt x="6775" y="1830"/>
                  </a:lnTo>
                  <a:lnTo>
                    <a:pt x="6783" y="1831"/>
                  </a:lnTo>
                  <a:lnTo>
                    <a:pt x="6789" y="1832"/>
                  </a:lnTo>
                  <a:lnTo>
                    <a:pt x="6798" y="1833"/>
                  </a:lnTo>
                  <a:lnTo>
                    <a:pt x="6803" y="1834"/>
                  </a:lnTo>
                  <a:lnTo>
                    <a:pt x="6812" y="1835"/>
                  </a:lnTo>
                  <a:lnTo>
                    <a:pt x="6817" y="1836"/>
                  </a:lnTo>
                  <a:lnTo>
                    <a:pt x="6826" y="1838"/>
                  </a:lnTo>
                  <a:lnTo>
                    <a:pt x="6831" y="1840"/>
                  </a:lnTo>
                  <a:lnTo>
                    <a:pt x="6840" y="1842"/>
                  </a:lnTo>
                  <a:lnTo>
                    <a:pt x="6845" y="1843"/>
                  </a:lnTo>
                  <a:lnTo>
                    <a:pt x="6854" y="1846"/>
                  </a:lnTo>
                  <a:lnTo>
                    <a:pt x="6859" y="1847"/>
                  </a:lnTo>
                  <a:lnTo>
                    <a:pt x="6867" y="1850"/>
                  </a:lnTo>
                  <a:lnTo>
                    <a:pt x="6873" y="1852"/>
                  </a:lnTo>
                  <a:lnTo>
                    <a:pt x="6881" y="1855"/>
                  </a:lnTo>
                  <a:lnTo>
                    <a:pt x="6886" y="1857"/>
                  </a:lnTo>
                  <a:lnTo>
                    <a:pt x="6894" y="1861"/>
                  </a:lnTo>
                  <a:lnTo>
                    <a:pt x="6900" y="1863"/>
                  </a:lnTo>
                  <a:lnTo>
                    <a:pt x="6908" y="1867"/>
                  </a:lnTo>
                  <a:lnTo>
                    <a:pt x="6913" y="1870"/>
                  </a:lnTo>
                  <a:lnTo>
                    <a:pt x="6921" y="1874"/>
                  </a:lnTo>
                  <a:lnTo>
                    <a:pt x="6926" y="1876"/>
                  </a:lnTo>
                  <a:lnTo>
                    <a:pt x="6934" y="1881"/>
                  </a:lnTo>
                  <a:lnTo>
                    <a:pt x="6936" y="1882"/>
                  </a:lnTo>
                  <a:lnTo>
                    <a:pt x="6943" y="1887"/>
                  </a:lnTo>
                  <a:lnTo>
                    <a:pt x="6948" y="1890"/>
                  </a:lnTo>
                  <a:lnTo>
                    <a:pt x="6955" y="1894"/>
                  </a:lnTo>
                  <a:lnTo>
                    <a:pt x="6960" y="1898"/>
                  </a:lnTo>
                  <a:lnTo>
                    <a:pt x="6967" y="1903"/>
                  </a:lnTo>
                  <a:lnTo>
                    <a:pt x="6972" y="1906"/>
                  </a:lnTo>
                  <a:lnTo>
                    <a:pt x="6979" y="1911"/>
                  </a:lnTo>
                  <a:lnTo>
                    <a:pt x="6983" y="1915"/>
                  </a:lnTo>
                  <a:lnTo>
                    <a:pt x="6990" y="1920"/>
                  </a:lnTo>
                  <a:lnTo>
                    <a:pt x="6994" y="1924"/>
                  </a:lnTo>
                  <a:lnTo>
                    <a:pt x="7000" y="1930"/>
                  </a:lnTo>
                  <a:lnTo>
                    <a:pt x="7005" y="1933"/>
                  </a:lnTo>
                  <a:lnTo>
                    <a:pt x="7011" y="1939"/>
                  </a:lnTo>
                  <a:lnTo>
                    <a:pt x="7015" y="1943"/>
                  </a:lnTo>
                  <a:lnTo>
                    <a:pt x="7021" y="1950"/>
                  </a:lnTo>
                  <a:lnTo>
                    <a:pt x="7025" y="1954"/>
                  </a:lnTo>
                  <a:lnTo>
                    <a:pt x="7030" y="1960"/>
                  </a:lnTo>
                  <a:lnTo>
                    <a:pt x="7034" y="1964"/>
                  </a:lnTo>
                  <a:lnTo>
                    <a:pt x="7040" y="1971"/>
                  </a:lnTo>
                  <a:lnTo>
                    <a:pt x="7043" y="1976"/>
                  </a:lnTo>
                  <a:lnTo>
                    <a:pt x="7048" y="1982"/>
                  </a:lnTo>
                  <a:lnTo>
                    <a:pt x="7052" y="1987"/>
                  </a:lnTo>
                  <a:lnTo>
                    <a:pt x="7057" y="1994"/>
                  </a:lnTo>
                  <a:lnTo>
                    <a:pt x="7060" y="1999"/>
                  </a:lnTo>
                  <a:lnTo>
                    <a:pt x="7065" y="2006"/>
                  </a:lnTo>
                  <a:lnTo>
                    <a:pt x="7068" y="2011"/>
                  </a:lnTo>
                  <a:lnTo>
                    <a:pt x="7072" y="2018"/>
                  </a:lnTo>
                  <a:lnTo>
                    <a:pt x="7076" y="2024"/>
                  </a:lnTo>
                  <a:lnTo>
                    <a:pt x="7080" y="2032"/>
                  </a:lnTo>
                  <a:lnTo>
                    <a:pt x="7082" y="2036"/>
                  </a:lnTo>
                  <a:lnTo>
                    <a:pt x="7086" y="2044"/>
                  </a:lnTo>
                  <a:lnTo>
                    <a:pt x="7088" y="2049"/>
                  </a:lnTo>
                  <a:lnTo>
                    <a:pt x="7092" y="2057"/>
                  </a:lnTo>
                  <a:lnTo>
                    <a:pt x="7094" y="2062"/>
                  </a:lnTo>
                  <a:lnTo>
                    <a:pt x="7098" y="2070"/>
                  </a:lnTo>
                  <a:lnTo>
                    <a:pt x="7100" y="2075"/>
                  </a:lnTo>
                  <a:lnTo>
                    <a:pt x="7103" y="2083"/>
                  </a:lnTo>
                  <a:lnTo>
                    <a:pt x="7104" y="2088"/>
                  </a:lnTo>
                  <a:lnTo>
                    <a:pt x="7107" y="2097"/>
                  </a:lnTo>
                  <a:lnTo>
                    <a:pt x="7109" y="2102"/>
                  </a:lnTo>
                  <a:lnTo>
                    <a:pt x="7111" y="2110"/>
                  </a:lnTo>
                  <a:lnTo>
                    <a:pt x="7113" y="2115"/>
                  </a:lnTo>
                  <a:lnTo>
                    <a:pt x="7115" y="2124"/>
                  </a:lnTo>
                  <a:lnTo>
                    <a:pt x="7116" y="2129"/>
                  </a:lnTo>
                  <a:lnTo>
                    <a:pt x="7118" y="2138"/>
                  </a:lnTo>
                  <a:lnTo>
                    <a:pt x="7119" y="2143"/>
                  </a:lnTo>
                  <a:lnTo>
                    <a:pt x="7120" y="2152"/>
                  </a:lnTo>
                  <a:lnTo>
                    <a:pt x="7121" y="2157"/>
                  </a:lnTo>
                  <a:lnTo>
                    <a:pt x="7122" y="2166"/>
                  </a:lnTo>
                  <a:lnTo>
                    <a:pt x="7123" y="2172"/>
                  </a:lnTo>
                  <a:lnTo>
                    <a:pt x="7124" y="2180"/>
                  </a:lnTo>
                  <a:lnTo>
                    <a:pt x="7124" y="2186"/>
                  </a:lnTo>
                  <a:lnTo>
                    <a:pt x="7125" y="2195"/>
                  </a:lnTo>
                  <a:lnTo>
                    <a:pt x="7125" y="2200"/>
                  </a:lnTo>
                  <a:lnTo>
                    <a:pt x="7125" y="2209"/>
                  </a:lnTo>
                  <a:lnTo>
                    <a:pt x="7125" y="2212"/>
                  </a:lnTo>
                  <a:lnTo>
                    <a:pt x="7125" y="3374"/>
                  </a:lnTo>
                  <a:lnTo>
                    <a:pt x="7125" y="3377"/>
                  </a:lnTo>
                  <a:lnTo>
                    <a:pt x="7125" y="3386"/>
                  </a:lnTo>
                  <a:lnTo>
                    <a:pt x="7125" y="3391"/>
                  </a:lnTo>
                  <a:lnTo>
                    <a:pt x="7124" y="3400"/>
                  </a:lnTo>
                  <a:lnTo>
                    <a:pt x="7124" y="3406"/>
                  </a:lnTo>
                  <a:lnTo>
                    <a:pt x="7123" y="3414"/>
                  </a:lnTo>
                  <a:lnTo>
                    <a:pt x="7122" y="3420"/>
                  </a:lnTo>
                  <a:lnTo>
                    <a:pt x="7121" y="3428"/>
                  </a:lnTo>
                  <a:lnTo>
                    <a:pt x="7120" y="3434"/>
                  </a:lnTo>
                  <a:lnTo>
                    <a:pt x="7119" y="3442"/>
                  </a:lnTo>
                  <a:lnTo>
                    <a:pt x="7118" y="3448"/>
                  </a:lnTo>
                  <a:lnTo>
                    <a:pt x="7116" y="3456"/>
                  </a:lnTo>
                  <a:lnTo>
                    <a:pt x="7115" y="3461"/>
                  </a:lnTo>
                  <a:lnTo>
                    <a:pt x="7113" y="3470"/>
                  </a:lnTo>
                  <a:lnTo>
                    <a:pt x="7111" y="3475"/>
                  </a:lnTo>
                  <a:lnTo>
                    <a:pt x="7109" y="3483"/>
                  </a:lnTo>
                  <a:lnTo>
                    <a:pt x="7107" y="3489"/>
                  </a:lnTo>
                  <a:lnTo>
                    <a:pt x="7104" y="3497"/>
                  </a:lnTo>
                  <a:lnTo>
                    <a:pt x="7103" y="3502"/>
                  </a:lnTo>
                  <a:lnTo>
                    <a:pt x="7100" y="3510"/>
                  </a:lnTo>
                  <a:lnTo>
                    <a:pt x="7098" y="3515"/>
                  </a:lnTo>
                  <a:lnTo>
                    <a:pt x="7095" y="3523"/>
                  </a:lnTo>
                  <a:lnTo>
                    <a:pt x="7092" y="3528"/>
                  </a:lnTo>
                  <a:lnTo>
                    <a:pt x="7089" y="3536"/>
                  </a:lnTo>
                  <a:lnTo>
                    <a:pt x="7087" y="3540"/>
                  </a:lnTo>
                  <a:lnTo>
                    <a:pt x="7083" y="3548"/>
                  </a:lnTo>
                  <a:lnTo>
                    <a:pt x="7080" y="3553"/>
                  </a:lnTo>
                  <a:lnTo>
                    <a:pt x="7076" y="3561"/>
                  </a:lnTo>
                  <a:lnTo>
                    <a:pt x="7071" y="3569"/>
                  </a:lnTo>
                  <a:lnTo>
                    <a:pt x="7067" y="3577"/>
                  </a:lnTo>
                  <a:lnTo>
                    <a:pt x="7064" y="3581"/>
                  </a:lnTo>
                  <a:lnTo>
                    <a:pt x="7059" y="3588"/>
                  </a:lnTo>
                  <a:lnTo>
                    <a:pt x="7056" y="3593"/>
                  </a:lnTo>
                  <a:lnTo>
                    <a:pt x="7051" y="3600"/>
                  </a:lnTo>
                  <a:lnTo>
                    <a:pt x="7048" y="3604"/>
                  </a:lnTo>
                  <a:lnTo>
                    <a:pt x="7042" y="3611"/>
                  </a:lnTo>
                  <a:lnTo>
                    <a:pt x="7039" y="3615"/>
                  </a:lnTo>
                  <a:lnTo>
                    <a:pt x="7033" y="3621"/>
                  </a:lnTo>
                  <a:lnTo>
                    <a:pt x="7030" y="3625"/>
                  </a:lnTo>
                  <a:lnTo>
                    <a:pt x="7024" y="3632"/>
                  </a:lnTo>
                  <a:lnTo>
                    <a:pt x="7021" y="3636"/>
                  </a:lnTo>
                  <a:lnTo>
                    <a:pt x="7015" y="3642"/>
                  </a:lnTo>
                  <a:lnTo>
                    <a:pt x="7011" y="3646"/>
                  </a:lnTo>
                  <a:lnTo>
                    <a:pt x="7005" y="3652"/>
                  </a:lnTo>
                  <a:lnTo>
                    <a:pt x="7001" y="3655"/>
                  </a:lnTo>
                  <a:lnTo>
                    <a:pt x="6994" y="3661"/>
                  </a:lnTo>
                  <a:lnTo>
                    <a:pt x="6990" y="3664"/>
                  </a:lnTo>
                  <a:lnTo>
                    <a:pt x="6984" y="3670"/>
                  </a:lnTo>
                  <a:lnTo>
                    <a:pt x="6980" y="3673"/>
                  </a:lnTo>
                  <a:lnTo>
                    <a:pt x="6973" y="3679"/>
                  </a:lnTo>
                  <a:lnTo>
                    <a:pt x="6969" y="3682"/>
                  </a:lnTo>
                  <a:lnTo>
                    <a:pt x="6962" y="3687"/>
                  </a:lnTo>
                  <a:lnTo>
                    <a:pt x="6957" y="3690"/>
                  </a:lnTo>
                  <a:lnTo>
                    <a:pt x="6950" y="3695"/>
                  </a:lnTo>
                  <a:lnTo>
                    <a:pt x="6946" y="3698"/>
                  </a:lnTo>
                  <a:lnTo>
                    <a:pt x="6938" y="3702"/>
                  </a:lnTo>
                  <a:lnTo>
                    <a:pt x="6931" y="3707"/>
                  </a:lnTo>
                  <a:lnTo>
                    <a:pt x="6923" y="3711"/>
                  </a:lnTo>
                  <a:lnTo>
                    <a:pt x="6918" y="3713"/>
                  </a:lnTo>
                  <a:lnTo>
                    <a:pt x="6911" y="3717"/>
                  </a:lnTo>
                  <a:lnTo>
                    <a:pt x="6906" y="3720"/>
                  </a:lnTo>
                  <a:lnTo>
                    <a:pt x="6898" y="3723"/>
                  </a:lnTo>
                  <a:lnTo>
                    <a:pt x="6893" y="3725"/>
                  </a:lnTo>
                  <a:lnTo>
                    <a:pt x="6885" y="3729"/>
                  </a:lnTo>
                  <a:lnTo>
                    <a:pt x="6879" y="3731"/>
                  </a:lnTo>
                  <a:lnTo>
                    <a:pt x="6871" y="3734"/>
                  </a:lnTo>
                  <a:lnTo>
                    <a:pt x="6866" y="3735"/>
                  </a:lnTo>
                  <a:lnTo>
                    <a:pt x="6858" y="3738"/>
                  </a:lnTo>
                  <a:lnTo>
                    <a:pt x="6853" y="3740"/>
                  </a:lnTo>
                  <a:lnTo>
                    <a:pt x="6844" y="3742"/>
                  </a:lnTo>
                  <a:lnTo>
                    <a:pt x="6839" y="3744"/>
                  </a:lnTo>
                  <a:lnTo>
                    <a:pt x="6831" y="3746"/>
                  </a:lnTo>
                  <a:lnTo>
                    <a:pt x="6825" y="3747"/>
                  </a:lnTo>
                  <a:lnTo>
                    <a:pt x="6817" y="3749"/>
                  </a:lnTo>
                  <a:lnTo>
                    <a:pt x="6811" y="3750"/>
                  </a:lnTo>
                  <a:lnTo>
                    <a:pt x="6803" y="3751"/>
                  </a:lnTo>
                  <a:lnTo>
                    <a:pt x="6797" y="3752"/>
                  </a:lnTo>
                  <a:lnTo>
                    <a:pt x="6789" y="3753"/>
                  </a:lnTo>
                  <a:lnTo>
                    <a:pt x="6783" y="3754"/>
                  </a:lnTo>
                  <a:lnTo>
                    <a:pt x="6775" y="3755"/>
                  </a:lnTo>
                  <a:lnTo>
                    <a:pt x="6769" y="3755"/>
                  </a:lnTo>
                  <a:lnTo>
                    <a:pt x="6760" y="3756"/>
                  </a:lnTo>
                  <a:lnTo>
                    <a:pt x="6755" y="3756"/>
                  </a:lnTo>
                  <a:lnTo>
                    <a:pt x="6746" y="3756"/>
                  </a:lnTo>
                  <a:lnTo>
                    <a:pt x="6743" y="3756"/>
                  </a:lnTo>
                  <a:lnTo>
                    <a:pt x="3257" y="3756"/>
                  </a:lnTo>
                  <a:lnTo>
                    <a:pt x="3254" y="3756"/>
                  </a:lnTo>
                  <a:lnTo>
                    <a:pt x="3245" y="3756"/>
                  </a:lnTo>
                  <a:lnTo>
                    <a:pt x="3240" y="3756"/>
                  </a:lnTo>
                  <a:lnTo>
                    <a:pt x="3231" y="3755"/>
                  </a:lnTo>
                  <a:lnTo>
                    <a:pt x="3225" y="3755"/>
                  </a:lnTo>
                  <a:lnTo>
                    <a:pt x="3217" y="3754"/>
                  </a:lnTo>
                  <a:lnTo>
                    <a:pt x="3211" y="3753"/>
                  </a:lnTo>
                  <a:lnTo>
                    <a:pt x="3203" y="3752"/>
                  </a:lnTo>
                  <a:lnTo>
                    <a:pt x="3197" y="3751"/>
                  </a:lnTo>
                  <a:lnTo>
                    <a:pt x="3189" y="3750"/>
                  </a:lnTo>
                  <a:lnTo>
                    <a:pt x="3183" y="3749"/>
                  </a:lnTo>
                  <a:lnTo>
                    <a:pt x="3175" y="3747"/>
                  </a:lnTo>
                  <a:lnTo>
                    <a:pt x="3169" y="3746"/>
                  </a:lnTo>
                  <a:lnTo>
                    <a:pt x="3161" y="3744"/>
                  </a:lnTo>
                  <a:lnTo>
                    <a:pt x="3156" y="3742"/>
                  </a:lnTo>
                  <a:lnTo>
                    <a:pt x="3147" y="3740"/>
                  </a:lnTo>
                  <a:lnTo>
                    <a:pt x="3142" y="3738"/>
                  </a:lnTo>
                  <a:lnTo>
                    <a:pt x="3134" y="3735"/>
                  </a:lnTo>
                  <a:lnTo>
                    <a:pt x="3129" y="3734"/>
                  </a:lnTo>
                  <a:lnTo>
                    <a:pt x="3121" y="3731"/>
                  </a:lnTo>
                  <a:lnTo>
                    <a:pt x="3115" y="3729"/>
                  </a:lnTo>
                  <a:lnTo>
                    <a:pt x="3107" y="3725"/>
                  </a:lnTo>
                  <a:lnTo>
                    <a:pt x="3102" y="3723"/>
                  </a:lnTo>
                  <a:lnTo>
                    <a:pt x="3094" y="3720"/>
                  </a:lnTo>
                  <a:lnTo>
                    <a:pt x="3089" y="3717"/>
                  </a:lnTo>
                  <a:lnTo>
                    <a:pt x="3082" y="3713"/>
                  </a:lnTo>
                  <a:lnTo>
                    <a:pt x="3077" y="3711"/>
                  </a:lnTo>
                  <a:lnTo>
                    <a:pt x="3069" y="3707"/>
                  </a:lnTo>
                  <a:lnTo>
                    <a:pt x="3062" y="3702"/>
                  </a:lnTo>
                  <a:lnTo>
                    <a:pt x="3054" y="3698"/>
                  </a:lnTo>
                  <a:lnTo>
                    <a:pt x="3050" y="3695"/>
                  </a:lnTo>
                  <a:lnTo>
                    <a:pt x="3043" y="3690"/>
                  </a:lnTo>
                  <a:lnTo>
                    <a:pt x="3038" y="3687"/>
                  </a:lnTo>
                  <a:lnTo>
                    <a:pt x="3031" y="3682"/>
                  </a:lnTo>
                  <a:lnTo>
                    <a:pt x="3027" y="3679"/>
                  </a:lnTo>
                  <a:lnTo>
                    <a:pt x="3020" y="3673"/>
                  </a:lnTo>
                  <a:lnTo>
                    <a:pt x="3016" y="3670"/>
                  </a:lnTo>
                  <a:lnTo>
                    <a:pt x="3010" y="3664"/>
                  </a:lnTo>
                  <a:lnTo>
                    <a:pt x="3006" y="3661"/>
                  </a:lnTo>
                  <a:lnTo>
                    <a:pt x="2999" y="3655"/>
                  </a:lnTo>
                  <a:lnTo>
                    <a:pt x="2995" y="3652"/>
                  </a:lnTo>
                  <a:lnTo>
                    <a:pt x="2989" y="3646"/>
                  </a:lnTo>
                  <a:lnTo>
                    <a:pt x="2985" y="3642"/>
                  </a:lnTo>
                  <a:lnTo>
                    <a:pt x="2979" y="3636"/>
                  </a:lnTo>
                  <a:lnTo>
                    <a:pt x="2976" y="3632"/>
                  </a:lnTo>
                  <a:lnTo>
                    <a:pt x="2970" y="3625"/>
                  </a:lnTo>
                  <a:lnTo>
                    <a:pt x="2967" y="3621"/>
                  </a:lnTo>
                  <a:lnTo>
                    <a:pt x="2961" y="3615"/>
                  </a:lnTo>
                  <a:lnTo>
                    <a:pt x="2958" y="3611"/>
                  </a:lnTo>
                  <a:lnTo>
                    <a:pt x="2952" y="3604"/>
                  </a:lnTo>
                  <a:lnTo>
                    <a:pt x="2949" y="3600"/>
                  </a:lnTo>
                  <a:lnTo>
                    <a:pt x="2944" y="3593"/>
                  </a:lnTo>
                  <a:lnTo>
                    <a:pt x="2941" y="3588"/>
                  </a:lnTo>
                  <a:lnTo>
                    <a:pt x="2936" y="3581"/>
                  </a:lnTo>
                  <a:lnTo>
                    <a:pt x="2933" y="3577"/>
                  </a:lnTo>
                  <a:lnTo>
                    <a:pt x="2929" y="3569"/>
                  </a:lnTo>
                  <a:lnTo>
                    <a:pt x="2924" y="3561"/>
                  </a:lnTo>
                  <a:lnTo>
                    <a:pt x="2920" y="3553"/>
                  </a:lnTo>
                  <a:lnTo>
                    <a:pt x="2917" y="3548"/>
                  </a:lnTo>
                  <a:lnTo>
                    <a:pt x="2913" y="3540"/>
                  </a:lnTo>
                  <a:lnTo>
                    <a:pt x="2911" y="3536"/>
                  </a:lnTo>
                  <a:lnTo>
                    <a:pt x="2908" y="3528"/>
                  </a:lnTo>
                  <a:lnTo>
                    <a:pt x="2905" y="3523"/>
                  </a:lnTo>
                  <a:lnTo>
                    <a:pt x="2902" y="3515"/>
                  </a:lnTo>
                  <a:lnTo>
                    <a:pt x="2900" y="3510"/>
                  </a:lnTo>
                  <a:lnTo>
                    <a:pt x="2897" y="3502"/>
                  </a:lnTo>
                  <a:lnTo>
                    <a:pt x="2896" y="3497"/>
                  </a:lnTo>
                  <a:lnTo>
                    <a:pt x="2893" y="3489"/>
                  </a:lnTo>
                  <a:lnTo>
                    <a:pt x="2891" y="3483"/>
                  </a:lnTo>
                  <a:lnTo>
                    <a:pt x="2889" y="3475"/>
                  </a:lnTo>
                  <a:lnTo>
                    <a:pt x="2887" y="3470"/>
                  </a:lnTo>
                  <a:lnTo>
                    <a:pt x="2885" y="3461"/>
                  </a:lnTo>
                  <a:lnTo>
                    <a:pt x="2884" y="3456"/>
                  </a:lnTo>
                  <a:lnTo>
                    <a:pt x="2882" y="3448"/>
                  </a:lnTo>
                  <a:lnTo>
                    <a:pt x="2881" y="3442"/>
                  </a:lnTo>
                  <a:lnTo>
                    <a:pt x="2880" y="3434"/>
                  </a:lnTo>
                  <a:lnTo>
                    <a:pt x="2879" y="3428"/>
                  </a:lnTo>
                  <a:lnTo>
                    <a:pt x="2878" y="3420"/>
                  </a:lnTo>
                  <a:lnTo>
                    <a:pt x="2877" y="3414"/>
                  </a:lnTo>
                  <a:lnTo>
                    <a:pt x="2876" y="3406"/>
                  </a:lnTo>
                  <a:lnTo>
                    <a:pt x="2876" y="3400"/>
                  </a:lnTo>
                  <a:lnTo>
                    <a:pt x="2875" y="3391"/>
                  </a:lnTo>
                  <a:lnTo>
                    <a:pt x="2875" y="3386"/>
                  </a:lnTo>
                  <a:lnTo>
                    <a:pt x="2875" y="3377"/>
                  </a:lnTo>
                  <a:lnTo>
                    <a:pt x="2875" y="3374"/>
                  </a:lnTo>
                  <a:lnTo>
                    <a:pt x="2875" y="2212"/>
                  </a:lnTo>
                  <a:lnTo>
                    <a:pt x="2875" y="2209"/>
                  </a:lnTo>
                  <a:lnTo>
                    <a:pt x="2875" y="2200"/>
                  </a:lnTo>
                  <a:lnTo>
                    <a:pt x="2875" y="2195"/>
                  </a:lnTo>
                  <a:lnTo>
                    <a:pt x="2876" y="2186"/>
                  </a:lnTo>
                  <a:lnTo>
                    <a:pt x="2876" y="2180"/>
                  </a:lnTo>
                  <a:lnTo>
                    <a:pt x="2877" y="2172"/>
                  </a:lnTo>
                  <a:lnTo>
                    <a:pt x="2878" y="2166"/>
                  </a:lnTo>
                  <a:lnTo>
                    <a:pt x="2879" y="2157"/>
                  </a:lnTo>
                  <a:lnTo>
                    <a:pt x="2880" y="2152"/>
                  </a:lnTo>
                  <a:lnTo>
                    <a:pt x="2881" y="2143"/>
                  </a:lnTo>
                  <a:lnTo>
                    <a:pt x="2882" y="2138"/>
                  </a:lnTo>
                  <a:lnTo>
                    <a:pt x="2884" y="2129"/>
                  </a:lnTo>
                  <a:lnTo>
                    <a:pt x="2885" y="2124"/>
                  </a:lnTo>
                  <a:lnTo>
                    <a:pt x="2887" y="2115"/>
                  </a:lnTo>
                  <a:lnTo>
                    <a:pt x="2889" y="2110"/>
                  </a:lnTo>
                  <a:lnTo>
                    <a:pt x="2891" y="2102"/>
                  </a:lnTo>
                  <a:lnTo>
                    <a:pt x="2893" y="2097"/>
                  </a:lnTo>
                  <a:lnTo>
                    <a:pt x="2896" y="2088"/>
                  </a:lnTo>
                  <a:lnTo>
                    <a:pt x="2897" y="2083"/>
                  </a:lnTo>
                  <a:lnTo>
                    <a:pt x="2900" y="2075"/>
                  </a:lnTo>
                  <a:lnTo>
                    <a:pt x="2902" y="2070"/>
                  </a:lnTo>
                  <a:lnTo>
                    <a:pt x="2906" y="2062"/>
                  </a:lnTo>
                  <a:lnTo>
                    <a:pt x="2908" y="2057"/>
                  </a:lnTo>
                  <a:lnTo>
                    <a:pt x="2912" y="2049"/>
                  </a:lnTo>
                  <a:lnTo>
                    <a:pt x="2914" y="2044"/>
                  </a:lnTo>
                  <a:lnTo>
                    <a:pt x="2918" y="2036"/>
                  </a:lnTo>
                  <a:lnTo>
                    <a:pt x="2920" y="2032"/>
                  </a:lnTo>
                  <a:lnTo>
                    <a:pt x="2924" y="2024"/>
                  </a:lnTo>
                  <a:lnTo>
                    <a:pt x="2928" y="2018"/>
                  </a:lnTo>
                  <a:lnTo>
                    <a:pt x="2932" y="2011"/>
                  </a:lnTo>
                  <a:lnTo>
                    <a:pt x="2935" y="2006"/>
                  </a:lnTo>
                  <a:lnTo>
                    <a:pt x="2940" y="1999"/>
                  </a:lnTo>
                  <a:lnTo>
                    <a:pt x="2943" y="1994"/>
                  </a:lnTo>
                  <a:lnTo>
                    <a:pt x="2948" y="1987"/>
                  </a:lnTo>
                  <a:lnTo>
                    <a:pt x="2952" y="1982"/>
                  </a:lnTo>
                  <a:lnTo>
                    <a:pt x="2957" y="1976"/>
                  </a:lnTo>
                  <a:lnTo>
                    <a:pt x="2960" y="1971"/>
                  </a:lnTo>
                  <a:lnTo>
                    <a:pt x="2966" y="1964"/>
                  </a:lnTo>
                  <a:lnTo>
                    <a:pt x="2970" y="1960"/>
                  </a:lnTo>
                  <a:lnTo>
                    <a:pt x="2975" y="1954"/>
                  </a:lnTo>
                  <a:lnTo>
                    <a:pt x="2979" y="1950"/>
                  </a:lnTo>
                  <a:lnTo>
                    <a:pt x="2985" y="1943"/>
                  </a:lnTo>
                  <a:lnTo>
                    <a:pt x="2989" y="1939"/>
                  </a:lnTo>
                  <a:lnTo>
                    <a:pt x="2995" y="1933"/>
                  </a:lnTo>
                  <a:lnTo>
                    <a:pt x="3000" y="1930"/>
                  </a:lnTo>
                  <a:lnTo>
                    <a:pt x="3006" y="1924"/>
                  </a:lnTo>
                  <a:lnTo>
                    <a:pt x="3010" y="1920"/>
                  </a:lnTo>
                  <a:lnTo>
                    <a:pt x="3017" y="1915"/>
                  </a:lnTo>
                  <a:lnTo>
                    <a:pt x="3021" y="1911"/>
                  </a:lnTo>
                  <a:lnTo>
                    <a:pt x="3028" y="1906"/>
                  </a:lnTo>
                  <a:lnTo>
                    <a:pt x="3033" y="1903"/>
                  </a:lnTo>
                  <a:lnTo>
                    <a:pt x="3040" y="1898"/>
                  </a:lnTo>
                  <a:lnTo>
                    <a:pt x="3045" y="1894"/>
                  </a:lnTo>
                  <a:lnTo>
                    <a:pt x="3052" y="1890"/>
                  </a:lnTo>
                  <a:lnTo>
                    <a:pt x="3057" y="1887"/>
                  </a:lnTo>
                  <a:lnTo>
                    <a:pt x="3064" y="1882"/>
                  </a:lnTo>
                  <a:lnTo>
                    <a:pt x="3066" y="1881"/>
                  </a:lnTo>
                  <a:lnTo>
                    <a:pt x="3074" y="1876"/>
                  </a:lnTo>
                  <a:lnTo>
                    <a:pt x="3079" y="1874"/>
                  </a:lnTo>
                  <a:lnTo>
                    <a:pt x="3087" y="1870"/>
                  </a:lnTo>
                  <a:lnTo>
                    <a:pt x="3092" y="1867"/>
                  </a:lnTo>
                  <a:lnTo>
                    <a:pt x="3100" y="1863"/>
                  </a:lnTo>
                  <a:lnTo>
                    <a:pt x="3106" y="1861"/>
                  </a:lnTo>
                  <a:lnTo>
                    <a:pt x="3114" y="1857"/>
                  </a:lnTo>
                  <a:lnTo>
                    <a:pt x="3119" y="1855"/>
                  </a:lnTo>
                  <a:lnTo>
                    <a:pt x="3127" y="1852"/>
                  </a:lnTo>
                  <a:lnTo>
                    <a:pt x="3133" y="1850"/>
                  </a:lnTo>
                  <a:lnTo>
                    <a:pt x="3141" y="1847"/>
                  </a:lnTo>
                  <a:lnTo>
                    <a:pt x="3146" y="1846"/>
                  </a:lnTo>
                  <a:lnTo>
                    <a:pt x="3155" y="1843"/>
                  </a:lnTo>
                  <a:lnTo>
                    <a:pt x="3160" y="1842"/>
                  </a:lnTo>
                  <a:lnTo>
                    <a:pt x="3169" y="1840"/>
                  </a:lnTo>
                  <a:lnTo>
                    <a:pt x="3174" y="1838"/>
                  </a:lnTo>
                  <a:lnTo>
                    <a:pt x="3183" y="1836"/>
                  </a:lnTo>
                  <a:lnTo>
                    <a:pt x="3188" y="1835"/>
                  </a:lnTo>
                  <a:lnTo>
                    <a:pt x="3197" y="1834"/>
                  </a:lnTo>
                  <a:lnTo>
                    <a:pt x="3202" y="1833"/>
                  </a:lnTo>
                  <a:lnTo>
                    <a:pt x="3211" y="1832"/>
                  </a:lnTo>
                  <a:lnTo>
                    <a:pt x="3217" y="1831"/>
                  </a:lnTo>
                  <a:lnTo>
                    <a:pt x="3225" y="1830"/>
                  </a:lnTo>
                  <a:lnTo>
                    <a:pt x="3231" y="1830"/>
                  </a:lnTo>
                  <a:close/>
                  <a:moveTo>
                    <a:pt x="6749" y="2129"/>
                  </a:moveTo>
                  <a:lnTo>
                    <a:pt x="6746" y="2129"/>
                  </a:lnTo>
                  <a:lnTo>
                    <a:pt x="6742" y="2129"/>
                  </a:lnTo>
                  <a:lnTo>
                    <a:pt x="3258" y="2129"/>
                  </a:lnTo>
                  <a:lnTo>
                    <a:pt x="3254" y="2129"/>
                  </a:lnTo>
                  <a:lnTo>
                    <a:pt x="3251" y="2129"/>
                  </a:lnTo>
                  <a:lnTo>
                    <a:pt x="3249" y="2130"/>
                  </a:lnTo>
                  <a:lnTo>
                    <a:pt x="3246" y="2130"/>
                  </a:lnTo>
                  <a:lnTo>
                    <a:pt x="3243" y="2130"/>
                  </a:lnTo>
                  <a:lnTo>
                    <a:pt x="3240" y="2131"/>
                  </a:lnTo>
                  <a:lnTo>
                    <a:pt x="3237" y="2132"/>
                  </a:lnTo>
                  <a:lnTo>
                    <a:pt x="3234" y="2133"/>
                  </a:lnTo>
                  <a:lnTo>
                    <a:pt x="3231" y="2134"/>
                  </a:lnTo>
                  <a:lnTo>
                    <a:pt x="3228" y="2135"/>
                  </a:lnTo>
                  <a:lnTo>
                    <a:pt x="3226" y="2136"/>
                  </a:lnTo>
                  <a:lnTo>
                    <a:pt x="3223" y="2137"/>
                  </a:lnTo>
                  <a:lnTo>
                    <a:pt x="3221" y="2138"/>
                  </a:lnTo>
                  <a:lnTo>
                    <a:pt x="3217" y="2140"/>
                  </a:lnTo>
                  <a:lnTo>
                    <a:pt x="3213" y="2143"/>
                  </a:lnTo>
                  <a:lnTo>
                    <a:pt x="3211" y="2144"/>
                  </a:lnTo>
                  <a:lnTo>
                    <a:pt x="3208" y="2146"/>
                  </a:lnTo>
                  <a:lnTo>
                    <a:pt x="3206" y="2148"/>
                  </a:lnTo>
                  <a:lnTo>
                    <a:pt x="3204" y="2150"/>
                  </a:lnTo>
                  <a:lnTo>
                    <a:pt x="3201" y="2152"/>
                  </a:lnTo>
                  <a:lnTo>
                    <a:pt x="3199" y="2154"/>
                  </a:lnTo>
                  <a:lnTo>
                    <a:pt x="3197" y="2156"/>
                  </a:lnTo>
                  <a:lnTo>
                    <a:pt x="3195" y="2158"/>
                  </a:lnTo>
                  <a:lnTo>
                    <a:pt x="3193" y="2160"/>
                  </a:lnTo>
                  <a:lnTo>
                    <a:pt x="3191" y="2163"/>
                  </a:lnTo>
                  <a:lnTo>
                    <a:pt x="3189" y="2166"/>
                  </a:lnTo>
                  <a:lnTo>
                    <a:pt x="3187" y="2169"/>
                  </a:lnTo>
                  <a:lnTo>
                    <a:pt x="3186" y="2171"/>
                  </a:lnTo>
                  <a:lnTo>
                    <a:pt x="3185" y="2173"/>
                  </a:lnTo>
                  <a:lnTo>
                    <a:pt x="3183" y="2176"/>
                  </a:lnTo>
                  <a:lnTo>
                    <a:pt x="3182" y="2179"/>
                  </a:lnTo>
                  <a:lnTo>
                    <a:pt x="3181" y="2182"/>
                  </a:lnTo>
                  <a:lnTo>
                    <a:pt x="3180" y="2185"/>
                  </a:lnTo>
                  <a:lnTo>
                    <a:pt x="3179" y="2188"/>
                  </a:lnTo>
                  <a:lnTo>
                    <a:pt x="3178" y="2191"/>
                  </a:lnTo>
                  <a:lnTo>
                    <a:pt x="3177" y="2194"/>
                  </a:lnTo>
                  <a:lnTo>
                    <a:pt x="3176" y="2197"/>
                  </a:lnTo>
                  <a:lnTo>
                    <a:pt x="3176" y="2200"/>
                  </a:lnTo>
                  <a:lnTo>
                    <a:pt x="3176" y="2203"/>
                  </a:lnTo>
                  <a:lnTo>
                    <a:pt x="3175" y="2206"/>
                  </a:lnTo>
                  <a:lnTo>
                    <a:pt x="3175" y="2209"/>
                  </a:lnTo>
                  <a:lnTo>
                    <a:pt x="3175" y="2213"/>
                  </a:lnTo>
                  <a:lnTo>
                    <a:pt x="3175" y="3373"/>
                  </a:lnTo>
                  <a:lnTo>
                    <a:pt x="3175" y="3377"/>
                  </a:lnTo>
                  <a:lnTo>
                    <a:pt x="3175" y="3380"/>
                  </a:lnTo>
                  <a:lnTo>
                    <a:pt x="3176" y="3382"/>
                  </a:lnTo>
                  <a:lnTo>
                    <a:pt x="3176" y="3385"/>
                  </a:lnTo>
                  <a:lnTo>
                    <a:pt x="3176" y="3388"/>
                  </a:lnTo>
                  <a:lnTo>
                    <a:pt x="3177" y="3391"/>
                  </a:lnTo>
                  <a:lnTo>
                    <a:pt x="3178" y="3395"/>
                  </a:lnTo>
                  <a:lnTo>
                    <a:pt x="3179" y="3398"/>
                  </a:lnTo>
                  <a:lnTo>
                    <a:pt x="3180" y="3401"/>
                  </a:lnTo>
                  <a:lnTo>
                    <a:pt x="3181" y="3404"/>
                  </a:lnTo>
                  <a:lnTo>
                    <a:pt x="3182" y="3407"/>
                  </a:lnTo>
                  <a:lnTo>
                    <a:pt x="3184" y="3411"/>
                  </a:lnTo>
                  <a:lnTo>
                    <a:pt x="3185" y="3414"/>
                  </a:lnTo>
                  <a:lnTo>
                    <a:pt x="3186" y="3415"/>
                  </a:lnTo>
                  <a:lnTo>
                    <a:pt x="3186" y="3416"/>
                  </a:lnTo>
                  <a:lnTo>
                    <a:pt x="3188" y="3419"/>
                  </a:lnTo>
                  <a:lnTo>
                    <a:pt x="3190" y="3421"/>
                  </a:lnTo>
                  <a:lnTo>
                    <a:pt x="3193" y="3424"/>
                  </a:lnTo>
                  <a:lnTo>
                    <a:pt x="3195" y="3427"/>
                  </a:lnTo>
                  <a:lnTo>
                    <a:pt x="3197" y="3429"/>
                  </a:lnTo>
                  <a:lnTo>
                    <a:pt x="3199" y="3432"/>
                  </a:lnTo>
                  <a:lnTo>
                    <a:pt x="3202" y="3434"/>
                  </a:lnTo>
                  <a:lnTo>
                    <a:pt x="3204" y="3436"/>
                  </a:lnTo>
                  <a:lnTo>
                    <a:pt x="3207" y="3438"/>
                  </a:lnTo>
                  <a:lnTo>
                    <a:pt x="3210" y="3441"/>
                  </a:lnTo>
                  <a:lnTo>
                    <a:pt x="3212" y="3443"/>
                  </a:lnTo>
                  <a:lnTo>
                    <a:pt x="3215" y="3445"/>
                  </a:lnTo>
                  <a:lnTo>
                    <a:pt x="3217" y="3445"/>
                  </a:lnTo>
                  <a:lnTo>
                    <a:pt x="3218" y="3446"/>
                  </a:lnTo>
                  <a:lnTo>
                    <a:pt x="3221" y="3448"/>
                  </a:lnTo>
                  <a:lnTo>
                    <a:pt x="3224" y="3449"/>
                  </a:lnTo>
                  <a:lnTo>
                    <a:pt x="3227" y="3450"/>
                  </a:lnTo>
                  <a:lnTo>
                    <a:pt x="3230" y="3451"/>
                  </a:lnTo>
                  <a:lnTo>
                    <a:pt x="3233" y="3452"/>
                  </a:lnTo>
                  <a:lnTo>
                    <a:pt x="3236" y="3453"/>
                  </a:lnTo>
                  <a:lnTo>
                    <a:pt x="3239" y="3454"/>
                  </a:lnTo>
                  <a:lnTo>
                    <a:pt x="3242" y="3455"/>
                  </a:lnTo>
                  <a:lnTo>
                    <a:pt x="3245" y="3455"/>
                  </a:lnTo>
                  <a:lnTo>
                    <a:pt x="3248" y="3455"/>
                  </a:lnTo>
                  <a:lnTo>
                    <a:pt x="3251" y="3456"/>
                  </a:lnTo>
                  <a:lnTo>
                    <a:pt x="3254" y="3456"/>
                  </a:lnTo>
                  <a:lnTo>
                    <a:pt x="3258" y="3456"/>
                  </a:lnTo>
                  <a:lnTo>
                    <a:pt x="6742" y="3456"/>
                  </a:lnTo>
                  <a:lnTo>
                    <a:pt x="6746" y="3456"/>
                  </a:lnTo>
                  <a:lnTo>
                    <a:pt x="6749" y="3456"/>
                  </a:lnTo>
                  <a:lnTo>
                    <a:pt x="6752" y="3455"/>
                  </a:lnTo>
                  <a:lnTo>
                    <a:pt x="6755" y="3455"/>
                  </a:lnTo>
                  <a:lnTo>
                    <a:pt x="6758" y="3455"/>
                  </a:lnTo>
                  <a:lnTo>
                    <a:pt x="6761" y="3454"/>
                  </a:lnTo>
                  <a:lnTo>
                    <a:pt x="6764" y="3453"/>
                  </a:lnTo>
                  <a:lnTo>
                    <a:pt x="6767" y="3452"/>
                  </a:lnTo>
                  <a:lnTo>
                    <a:pt x="6770" y="3451"/>
                  </a:lnTo>
                  <a:lnTo>
                    <a:pt x="6773" y="3450"/>
                  </a:lnTo>
                  <a:lnTo>
                    <a:pt x="6776" y="3449"/>
                  </a:lnTo>
                  <a:lnTo>
                    <a:pt x="6779" y="3448"/>
                  </a:lnTo>
                  <a:lnTo>
                    <a:pt x="6782" y="3446"/>
                  </a:lnTo>
                  <a:lnTo>
                    <a:pt x="6783" y="3445"/>
                  </a:lnTo>
                  <a:lnTo>
                    <a:pt x="6785" y="3445"/>
                  </a:lnTo>
                  <a:lnTo>
                    <a:pt x="6788" y="3443"/>
                  </a:lnTo>
                  <a:lnTo>
                    <a:pt x="6790" y="3441"/>
                  </a:lnTo>
                  <a:lnTo>
                    <a:pt x="6793" y="3438"/>
                  </a:lnTo>
                  <a:lnTo>
                    <a:pt x="6796" y="3436"/>
                  </a:lnTo>
                  <a:lnTo>
                    <a:pt x="6798" y="3434"/>
                  </a:lnTo>
                  <a:lnTo>
                    <a:pt x="6801" y="3432"/>
                  </a:lnTo>
                  <a:lnTo>
                    <a:pt x="6803" y="3429"/>
                  </a:lnTo>
                  <a:lnTo>
                    <a:pt x="6805" y="3427"/>
                  </a:lnTo>
                  <a:lnTo>
                    <a:pt x="6807" y="3424"/>
                  </a:lnTo>
                  <a:lnTo>
                    <a:pt x="6810" y="3421"/>
                  </a:lnTo>
                  <a:lnTo>
                    <a:pt x="6812" y="3419"/>
                  </a:lnTo>
                  <a:lnTo>
                    <a:pt x="6814" y="3416"/>
                  </a:lnTo>
                  <a:lnTo>
                    <a:pt x="6814" y="3415"/>
                  </a:lnTo>
                  <a:lnTo>
                    <a:pt x="6815" y="3414"/>
                  </a:lnTo>
                  <a:lnTo>
                    <a:pt x="6816" y="3411"/>
                  </a:lnTo>
                  <a:lnTo>
                    <a:pt x="6818" y="3407"/>
                  </a:lnTo>
                  <a:lnTo>
                    <a:pt x="6819" y="3404"/>
                  </a:lnTo>
                  <a:lnTo>
                    <a:pt x="6820" y="3401"/>
                  </a:lnTo>
                  <a:lnTo>
                    <a:pt x="6821" y="3398"/>
                  </a:lnTo>
                  <a:lnTo>
                    <a:pt x="6822" y="3395"/>
                  </a:lnTo>
                  <a:lnTo>
                    <a:pt x="6823" y="3391"/>
                  </a:lnTo>
                  <a:lnTo>
                    <a:pt x="6824" y="3388"/>
                  </a:lnTo>
                  <a:lnTo>
                    <a:pt x="6824" y="3385"/>
                  </a:lnTo>
                  <a:lnTo>
                    <a:pt x="6824" y="3382"/>
                  </a:lnTo>
                  <a:lnTo>
                    <a:pt x="6825" y="3380"/>
                  </a:lnTo>
                  <a:lnTo>
                    <a:pt x="6825" y="3377"/>
                  </a:lnTo>
                  <a:lnTo>
                    <a:pt x="6825" y="3373"/>
                  </a:lnTo>
                  <a:lnTo>
                    <a:pt x="6825" y="2213"/>
                  </a:lnTo>
                  <a:lnTo>
                    <a:pt x="6825" y="2209"/>
                  </a:lnTo>
                  <a:lnTo>
                    <a:pt x="6825" y="2206"/>
                  </a:lnTo>
                  <a:lnTo>
                    <a:pt x="6824" y="2203"/>
                  </a:lnTo>
                  <a:lnTo>
                    <a:pt x="6824" y="2200"/>
                  </a:lnTo>
                  <a:lnTo>
                    <a:pt x="6824" y="2197"/>
                  </a:lnTo>
                  <a:lnTo>
                    <a:pt x="6823" y="2194"/>
                  </a:lnTo>
                  <a:lnTo>
                    <a:pt x="6822" y="2191"/>
                  </a:lnTo>
                  <a:lnTo>
                    <a:pt x="6821" y="2188"/>
                  </a:lnTo>
                  <a:lnTo>
                    <a:pt x="6820" y="2185"/>
                  </a:lnTo>
                  <a:lnTo>
                    <a:pt x="6819" y="2182"/>
                  </a:lnTo>
                  <a:lnTo>
                    <a:pt x="6818" y="2179"/>
                  </a:lnTo>
                  <a:lnTo>
                    <a:pt x="6817" y="2176"/>
                  </a:lnTo>
                  <a:lnTo>
                    <a:pt x="6815" y="2173"/>
                  </a:lnTo>
                  <a:lnTo>
                    <a:pt x="6814" y="2171"/>
                  </a:lnTo>
                  <a:lnTo>
                    <a:pt x="6813" y="2169"/>
                  </a:lnTo>
                  <a:lnTo>
                    <a:pt x="6811" y="2166"/>
                  </a:lnTo>
                  <a:lnTo>
                    <a:pt x="6809" y="2163"/>
                  </a:lnTo>
                  <a:lnTo>
                    <a:pt x="6807" y="2160"/>
                  </a:lnTo>
                  <a:lnTo>
                    <a:pt x="6805" y="2158"/>
                  </a:lnTo>
                  <a:lnTo>
                    <a:pt x="6803" y="2156"/>
                  </a:lnTo>
                  <a:lnTo>
                    <a:pt x="6801" y="2154"/>
                  </a:lnTo>
                  <a:lnTo>
                    <a:pt x="6799" y="2152"/>
                  </a:lnTo>
                  <a:lnTo>
                    <a:pt x="6796" y="2150"/>
                  </a:lnTo>
                  <a:lnTo>
                    <a:pt x="6794" y="2148"/>
                  </a:lnTo>
                  <a:lnTo>
                    <a:pt x="6792" y="2146"/>
                  </a:lnTo>
                  <a:lnTo>
                    <a:pt x="6789" y="2144"/>
                  </a:lnTo>
                  <a:lnTo>
                    <a:pt x="6787" y="2143"/>
                  </a:lnTo>
                  <a:lnTo>
                    <a:pt x="6783" y="2140"/>
                  </a:lnTo>
                  <a:lnTo>
                    <a:pt x="6779" y="2138"/>
                  </a:lnTo>
                  <a:lnTo>
                    <a:pt x="6777" y="2137"/>
                  </a:lnTo>
                  <a:lnTo>
                    <a:pt x="6774" y="2136"/>
                  </a:lnTo>
                  <a:lnTo>
                    <a:pt x="6772" y="2135"/>
                  </a:lnTo>
                  <a:lnTo>
                    <a:pt x="6769" y="2134"/>
                  </a:lnTo>
                  <a:lnTo>
                    <a:pt x="6766" y="2133"/>
                  </a:lnTo>
                  <a:lnTo>
                    <a:pt x="6763" y="2132"/>
                  </a:lnTo>
                  <a:lnTo>
                    <a:pt x="6760" y="2131"/>
                  </a:lnTo>
                  <a:lnTo>
                    <a:pt x="6757" y="2130"/>
                  </a:lnTo>
                  <a:lnTo>
                    <a:pt x="6754" y="2130"/>
                  </a:lnTo>
                  <a:lnTo>
                    <a:pt x="6751" y="2130"/>
                  </a:lnTo>
                  <a:lnTo>
                    <a:pt x="6749" y="2129"/>
                  </a:lnTo>
                  <a:close/>
                  <a:moveTo>
                    <a:pt x="6693" y="4955"/>
                  </a:moveTo>
                  <a:lnTo>
                    <a:pt x="6694" y="4966"/>
                  </a:lnTo>
                  <a:lnTo>
                    <a:pt x="6695" y="4977"/>
                  </a:lnTo>
                  <a:lnTo>
                    <a:pt x="6696" y="4989"/>
                  </a:lnTo>
                  <a:lnTo>
                    <a:pt x="6696" y="5000"/>
                  </a:lnTo>
                  <a:lnTo>
                    <a:pt x="6696" y="5011"/>
                  </a:lnTo>
                  <a:lnTo>
                    <a:pt x="6695" y="5023"/>
                  </a:lnTo>
                  <a:lnTo>
                    <a:pt x="6694" y="5034"/>
                  </a:lnTo>
                  <a:lnTo>
                    <a:pt x="6693" y="5045"/>
                  </a:lnTo>
                  <a:lnTo>
                    <a:pt x="6691" y="5056"/>
                  </a:lnTo>
                  <a:lnTo>
                    <a:pt x="6688" y="5067"/>
                  </a:lnTo>
                  <a:lnTo>
                    <a:pt x="6686" y="5078"/>
                  </a:lnTo>
                  <a:lnTo>
                    <a:pt x="6683" y="5089"/>
                  </a:lnTo>
                  <a:lnTo>
                    <a:pt x="6679" y="5100"/>
                  </a:lnTo>
                  <a:lnTo>
                    <a:pt x="6675" y="5110"/>
                  </a:lnTo>
                  <a:lnTo>
                    <a:pt x="6671" y="5121"/>
                  </a:lnTo>
                  <a:lnTo>
                    <a:pt x="6666" y="5131"/>
                  </a:lnTo>
                  <a:lnTo>
                    <a:pt x="6661" y="5141"/>
                  </a:lnTo>
                  <a:lnTo>
                    <a:pt x="6656" y="5151"/>
                  </a:lnTo>
                  <a:lnTo>
                    <a:pt x="6650" y="5161"/>
                  </a:lnTo>
                  <a:lnTo>
                    <a:pt x="6644" y="5170"/>
                  </a:lnTo>
                  <a:lnTo>
                    <a:pt x="6637" y="5179"/>
                  </a:lnTo>
                  <a:lnTo>
                    <a:pt x="6630" y="5188"/>
                  </a:lnTo>
                  <a:lnTo>
                    <a:pt x="6623" y="5197"/>
                  </a:lnTo>
                  <a:lnTo>
                    <a:pt x="6615" y="5205"/>
                  </a:lnTo>
                  <a:lnTo>
                    <a:pt x="6608" y="5214"/>
                  </a:lnTo>
                  <a:lnTo>
                    <a:pt x="6599" y="5221"/>
                  </a:lnTo>
                  <a:lnTo>
                    <a:pt x="6591" y="5229"/>
                  </a:lnTo>
                  <a:lnTo>
                    <a:pt x="6582" y="5236"/>
                  </a:lnTo>
                  <a:lnTo>
                    <a:pt x="6573" y="5243"/>
                  </a:lnTo>
                  <a:lnTo>
                    <a:pt x="6564" y="5250"/>
                  </a:lnTo>
                  <a:lnTo>
                    <a:pt x="6555" y="5256"/>
                  </a:lnTo>
                  <a:lnTo>
                    <a:pt x="6545" y="5262"/>
                  </a:lnTo>
                  <a:lnTo>
                    <a:pt x="6535" y="5267"/>
                  </a:lnTo>
                  <a:lnTo>
                    <a:pt x="6525" y="5272"/>
                  </a:lnTo>
                  <a:lnTo>
                    <a:pt x="6515" y="5277"/>
                  </a:lnTo>
                  <a:lnTo>
                    <a:pt x="6504" y="5281"/>
                  </a:lnTo>
                  <a:lnTo>
                    <a:pt x="6494" y="5285"/>
                  </a:lnTo>
                  <a:lnTo>
                    <a:pt x="6483" y="5289"/>
                  </a:lnTo>
                  <a:lnTo>
                    <a:pt x="6472" y="5292"/>
                  </a:lnTo>
                  <a:lnTo>
                    <a:pt x="6461" y="5294"/>
                  </a:lnTo>
                  <a:lnTo>
                    <a:pt x="6450" y="5297"/>
                  </a:lnTo>
                  <a:lnTo>
                    <a:pt x="6439" y="5299"/>
                  </a:lnTo>
                  <a:lnTo>
                    <a:pt x="6428" y="5300"/>
                  </a:lnTo>
                  <a:lnTo>
                    <a:pt x="6417" y="5301"/>
                  </a:lnTo>
                  <a:lnTo>
                    <a:pt x="6405" y="5302"/>
                  </a:lnTo>
                  <a:lnTo>
                    <a:pt x="6394" y="5302"/>
                  </a:lnTo>
                  <a:lnTo>
                    <a:pt x="6383" y="5302"/>
                  </a:lnTo>
                  <a:lnTo>
                    <a:pt x="6371" y="5301"/>
                  </a:lnTo>
                  <a:lnTo>
                    <a:pt x="6360" y="5300"/>
                  </a:lnTo>
                  <a:lnTo>
                    <a:pt x="6349" y="5299"/>
                  </a:lnTo>
                  <a:lnTo>
                    <a:pt x="6338" y="5297"/>
                  </a:lnTo>
                  <a:lnTo>
                    <a:pt x="6327" y="5294"/>
                  </a:lnTo>
                  <a:lnTo>
                    <a:pt x="6316" y="5292"/>
                  </a:lnTo>
                  <a:lnTo>
                    <a:pt x="6305" y="5289"/>
                  </a:lnTo>
                  <a:lnTo>
                    <a:pt x="6294" y="5285"/>
                  </a:lnTo>
                  <a:lnTo>
                    <a:pt x="6284" y="5281"/>
                  </a:lnTo>
                  <a:lnTo>
                    <a:pt x="6273" y="5277"/>
                  </a:lnTo>
                  <a:lnTo>
                    <a:pt x="6263" y="5272"/>
                  </a:lnTo>
                  <a:lnTo>
                    <a:pt x="6253" y="5267"/>
                  </a:lnTo>
                  <a:lnTo>
                    <a:pt x="6243" y="5262"/>
                  </a:lnTo>
                  <a:lnTo>
                    <a:pt x="6233" y="5256"/>
                  </a:lnTo>
                  <a:lnTo>
                    <a:pt x="6224" y="5250"/>
                  </a:lnTo>
                  <a:lnTo>
                    <a:pt x="6215" y="5243"/>
                  </a:lnTo>
                  <a:lnTo>
                    <a:pt x="6206" y="5236"/>
                  </a:lnTo>
                  <a:lnTo>
                    <a:pt x="6197" y="5229"/>
                  </a:lnTo>
                  <a:lnTo>
                    <a:pt x="6189" y="5221"/>
                  </a:lnTo>
                  <a:lnTo>
                    <a:pt x="6180" y="5214"/>
                  </a:lnTo>
                  <a:lnTo>
                    <a:pt x="6173" y="5205"/>
                  </a:lnTo>
                  <a:lnTo>
                    <a:pt x="6165" y="5197"/>
                  </a:lnTo>
                  <a:lnTo>
                    <a:pt x="6158" y="5188"/>
                  </a:lnTo>
                  <a:lnTo>
                    <a:pt x="6151" y="5179"/>
                  </a:lnTo>
                  <a:lnTo>
                    <a:pt x="6145" y="5170"/>
                  </a:lnTo>
                  <a:lnTo>
                    <a:pt x="6139" y="5161"/>
                  </a:lnTo>
                  <a:lnTo>
                    <a:pt x="6133" y="5151"/>
                  </a:lnTo>
                  <a:lnTo>
                    <a:pt x="6127" y="5141"/>
                  </a:lnTo>
                  <a:lnTo>
                    <a:pt x="6122" y="5131"/>
                  </a:lnTo>
                  <a:lnTo>
                    <a:pt x="6117" y="5121"/>
                  </a:lnTo>
                  <a:lnTo>
                    <a:pt x="6113" y="5110"/>
                  </a:lnTo>
                  <a:lnTo>
                    <a:pt x="6109" y="5100"/>
                  </a:lnTo>
                  <a:lnTo>
                    <a:pt x="6106" y="5089"/>
                  </a:lnTo>
                  <a:lnTo>
                    <a:pt x="6102" y="5078"/>
                  </a:lnTo>
                  <a:lnTo>
                    <a:pt x="6100" y="5067"/>
                  </a:lnTo>
                  <a:lnTo>
                    <a:pt x="6097" y="5056"/>
                  </a:lnTo>
                  <a:lnTo>
                    <a:pt x="6095" y="5045"/>
                  </a:lnTo>
                  <a:lnTo>
                    <a:pt x="6094" y="5034"/>
                  </a:lnTo>
                  <a:lnTo>
                    <a:pt x="6093" y="5023"/>
                  </a:lnTo>
                  <a:lnTo>
                    <a:pt x="6092" y="5011"/>
                  </a:lnTo>
                  <a:lnTo>
                    <a:pt x="6092" y="5000"/>
                  </a:lnTo>
                  <a:lnTo>
                    <a:pt x="6092" y="4989"/>
                  </a:lnTo>
                  <a:lnTo>
                    <a:pt x="6093" y="4977"/>
                  </a:lnTo>
                  <a:lnTo>
                    <a:pt x="6094" y="4966"/>
                  </a:lnTo>
                  <a:lnTo>
                    <a:pt x="6095" y="4955"/>
                  </a:lnTo>
                  <a:lnTo>
                    <a:pt x="6097" y="4944"/>
                  </a:lnTo>
                  <a:lnTo>
                    <a:pt x="6100" y="4933"/>
                  </a:lnTo>
                  <a:lnTo>
                    <a:pt x="6102" y="4922"/>
                  </a:lnTo>
                  <a:lnTo>
                    <a:pt x="6106" y="4911"/>
                  </a:lnTo>
                  <a:lnTo>
                    <a:pt x="6109" y="4900"/>
                  </a:lnTo>
                  <a:lnTo>
                    <a:pt x="6113" y="4890"/>
                  </a:lnTo>
                  <a:lnTo>
                    <a:pt x="6117" y="4879"/>
                  </a:lnTo>
                  <a:lnTo>
                    <a:pt x="6122" y="4869"/>
                  </a:lnTo>
                  <a:lnTo>
                    <a:pt x="6127" y="4859"/>
                  </a:lnTo>
                  <a:lnTo>
                    <a:pt x="6133" y="4849"/>
                  </a:lnTo>
                  <a:lnTo>
                    <a:pt x="6139" y="4839"/>
                  </a:lnTo>
                  <a:lnTo>
                    <a:pt x="6145" y="4830"/>
                  </a:lnTo>
                  <a:lnTo>
                    <a:pt x="6151" y="4821"/>
                  </a:lnTo>
                  <a:lnTo>
                    <a:pt x="6158" y="4812"/>
                  </a:lnTo>
                  <a:lnTo>
                    <a:pt x="6165" y="4803"/>
                  </a:lnTo>
                  <a:lnTo>
                    <a:pt x="6173" y="4795"/>
                  </a:lnTo>
                  <a:lnTo>
                    <a:pt x="6180" y="4786"/>
                  </a:lnTo>
                  <a:lnTo>
                    <a:pt x="6189" y="4779"/>
                  </a:lnTo>
                  <a:lnTo>
                    <a:pt x="6197" y="4771"/>
                  </a:lnTo>
                  <a:lnTo>
                    <a:pt x="6206" y="4764"/>
                  </a:lnTo>
                  <a:lnTo>
                    <a:pt x="6215" y="4757"/>
                  </a:lnTo>
                  <a:lnTo>
                    <a:pt x="6224" y="4750"/>
                  </a:lnTo>
                  <a:lnTo>
                    <a:pt x="6233" y="4744"/>
                  </a:lnTo>
                  <a:lnTo>
                    <a:pt x="6243" y="4738"/>
                  </a:lnTo>
                  <a:lnTo>
                    <a:pt x="6253" y="4733"/>
                  </a:lnTo>
                  <a:lnTo>
                    <a:pt x="6263" y="4728"/>
                  </a:lnTo>
                  <a:lnTo>
                    <a:pt x="6273" y="4723"/>
                  </a:lnTo>
                  <a:lnTo>
                    <a:pt x="6284" y="4719"/>
                  </a:lnTo>
                  <a:lnTo>
                    <a:pt x="6294" y="4715"/>
                  </a:lnTo>
                  <a:lnTo>
                    <a:pt x="6305" y="4711"/>
                  </a:lnTo>
                  <a:lnTo>
                    <a:pt x="6316" y="4708"/>
                  </a:lnTo>
                  <a:lnTo>
                    <a:pt x="6327" y="4706"/>
                  </a:lnTo>
                  <a:lnTo>
                    <a:pt x="6338" y="4703"/>
                  </a:lnTo>
                  <a:lnTo>
                    <a:pt x="6349" y="4701"/>
                  </a:lnTo>
                  <a:lnTo>
                    <a:pt x="6360" y="4700"/>
                  </a:lnTo>
                  <a:lnTo>
                    <a:pt x="6371" y="4699"/>
                  </a:lnTo>
                  <a:lnTo>
                    <a:pt x="6383" y="4698"/>
                  </a:lnTo>
                  <a:lnTo>
                    <a:pt x="6394" y="4698"/>
                  </a:lnTo>
                  <a:lnTo>
                    <a:pt x="6405" y="4698"/>
                  </a:lnTo>
                  <a:lnTo>
                    <a:pt x="6417" y="4699"/>
                  </a:lnTo>
                  <a:lnTo>
                    <a:pt x="6428" y="4700"/>
                  </a:lnTo>
                  <a:lnTo>
                    <a:pt x="6439" y="4701"/>
                  </a:lnTo>
                  <a:lnTo>
                    <a:pt x="6450" y="4703"/>
                  </a:lnTo>
                  <a:lnTo>
                    <a:pt x="6461" y="4706"/>
                  </a:lnTo>
                  <a:lnTo>
                    <a:pt x="6472" y="4708"/>
                  </a:lnTo>
                  <a:lnTo>
                    <a:pt x="6483" y="4711"/>
                  </a:lnTo>
                  <a:lnTo>
                    <a:pt x="6494" y="4715"/>
                  </a:lnTo>
                  <a:lnTo>
                    <a:pt x="6504" y="4719"/>
                  </a:lnTo>
                  <a:lnTo>
                    <a:pt x="6515" y="4723"/>
                  </a:lnTo>
                  <a:lnTo>
                    <a:pt x="6525" y="4728"/>
                  </a:lnTo>
                  <a:lnTo>
                    <a:pt x="6535" y="4733"/>
                  </a:lnTo>
                  <a:lnTo>
                    <a:pt x="6545" y="4738"/>
                  </a:lnTo>
                  <a:lnTo>
                    <a:pt x="6555" y="4744"/>
                  </a:lnTo>
                  <a:lnTo>
                    <a:pt x="6564" y="4750"/>
                  </a:lnTo>
                  <a:lnTo>
                    <a:pt x="6573" y="4757"/>
                  </a:lnTo>
                  <a:lnTo>
                    <a:pt x="6582" y="4764"/>
                  </a:lnTo>
                  <a:lnTo>
                    <a:pt x="6591" y="4771"/>
                  </a:lnTo>
                  <a:lnTo>
                    <a:pt x="6599" y="4779"/>
                  </a:lnTo>
                  <a:lnTo>
                    <a:pt x="6608" y="4786"/>
                  </a:lnTo>
                  <a:lnTo>
                    <a:pt x="6615" y="4795"/>
                  </a:lnTo>
                  <a:lnTo>
                    <a:pt x="6623" y="4803"/>
                  </a:lnTo>
                  <a:lnTo>
                    <a:pt x="6630" y="4812"/>
                  </a:lnTo>
                  <a:lnTo>
                    <a:pt x="6637" y="4821"/>
                  </a:lnTo>
                  <a:lnTo>
                    <a:pt x="6644" y="4830"/>
                  </a:lnTo>
                  <a:lnTo>
                    <a:pt x="6650" y="4839"/>
                  </a:lnTo>
                  <a:lnTo>
                    <a:pt x="6656" y="4849"/>
                  </a:lnTo>
                  <a:lnTo>
                    <a:pt x="6661" y="4859"/>
                  </a:lnTo>
                  <a:lnTo>
                    <a:pt x="6666" y="4869"/>
                  </a:lnTo>
                  <a:lnTo>
                    <a:pt x="6671" y="4879"/>
                  </a:lnTo>
                  <a:lnTo>
                    <a:pt x="6675" y="4890"/>
                  </a:lnTo>
                  <a:lnTo>
                    <a:pt x="6679" y="4900"/>
                  </a:lnTo>
                  <a:lnTo>
                    <a:pt x="6683" y="4911"/>
                  </a:lnTo>
                  <a:lnTo>
                    <a:pt x="6686" y="4922"/>
                  </a:lnTo>
                  <a:lnTo>
                    <a:pt x="6688" y="4933"/>
                  </a:lnTo>
                  <a:lnTo>
                    <a:pt x="6691" y="4944"/>
                  </a:lnTo>
                  <a:lnTo>
                    <a:pt x="6693" y="4955"/>
                  </a:lnTo>
                  <a:close/>
                  <a:moveTo>
                    <a:pt x="6693" y="7743"/>
                  </a:moveTo>
                  <a:lnTo>
                    <a:pt x="6694" y="7754"/>
                  </a:lnTo>
                  <a:lnTo>
                    <a:pt x="6695" y="7765"/>
                  </a:lnTo>
                  <a:lnTo>
                    <a:pt x="6696" y="7777"/>
                  </a:lnTo>
                  <a:lnTo>
                    <a:pt x="6696" y="7788"/>
                  </a:lnTo>
                  <a:lnTo>
                    <a:pt x="6696" y="7799"/>
                  </a:lnTo>
                  <a:lnTo>
                    <a:pt x="6695" y="7811"/>
                  </a:lnTo>
                  <a:lnTo>
                    <a:pt x="6694" y="7822"/>
                  </a:lnTo>
                  <a:lnTo>
                    <a:pt x="6693" y="7833"/>
                  </a:lnTo>
                  <a:lnTo>
                    <a:pt x="6691" y="7844"/>
                  </a:lnTo>
                  <a:lnTo>
                    <a:pt x="6688" y="7855"/>
                  </a:lnTo>
                  <a:lnTo>
                    <a:pt x="6686" y="7866"/>
                  </a:lnTo>
                  <a:lnTo>
                    <a:pt x="6683" y="7877"/>
                  </a:lnTo>
                  <a:lnTo>
                    <a:pt x="6679" y="7888"/>
                  </a:lnTo>
                  <a:lnTo>
                    <a:pt x="6675" y="7898"/>
                  </a:lnTo>
                  <a:lnTo>
                    <a:pt x="6671" y="7909"/>
                  </a:lnTo>
                  <a:lnTo>
                    <a:pt x="6666" y="7919"/>
                  </a:lnTo>
                  <a:lnTo>
                    <a:pt x="6661" y="7929"/>
                  </a:lnTo>
                  <a:lnTo>
                    <a:pt x="6656" y="7939"/>
                  </a:lnTo>
                  <a:lnTo>
                    <a:pt x="6650" y="7949"/>
                  </a:lnTo>
                  <a:lnTo>
                    <a:pt x="6644" y="7958"/>
                  </a:lnTo>
                  <a:lnTo>
                    <a:pt x="6637" y="7967"/>
                  </a:lnTo>
                  <a:lnTo>
                    <a:pt x="6630" y="7976"/>
                  </a:lnTo>
                  <a:lnTo>
                    <a:pt x="6623" y="7985"/>
                  </a:lnTo>
                  <a:lnTo>
                    <a:pt x="6615" y="7993"/>
                  </a:lnTo>
                  <a:lnTo>
                    <a:pt x="6608" y="8002"/>
                  </a:lnTo>
                  <a:lnTo>
                    <a:pt x="6599" y="8009"/>
                  </a:lnTo>
                  <a:lnTo>
                    <a:pt x="6591" y="8017"/>
                  </a:lnTo>
                  <a:lnTo>
                    <a:pt x="6582" y="8024"/>
                  </a:lnTo>
                  <a:lnTo>
                    <a:pt x="6573" y="8031"/>
                  </a:lnTo>
                  <a:lnTo>
                    <a:pt x="6564" y="8038"/>
                  </a:lnTo>
                  <a:lnTo>
                    <a:pt x="6555" y="8044"/>
                  </a:lnTo>
                  <a:lnTo>
                    <a:pt x="6545" y="8050"/>
                  </a:lnTo>
                  <a:lnTo>
                    <a:pt x="6535" y="8055"/>
                  </a:lnTo>
                  <a:lnTo>
                    <a:pt x="6525" y="8060"/>
                  </a:lnTo>
                  <a:lnTo>
                    <a:pt x="6515" y="8065"/>
                  </a:lnTo>
                  <a:lnTo>
                    <a:pt x="6504" y="8069"/>
                  </a:lnTo>
                  <a:lnTo>
                    <a:pt x="6494" y="8073"/>
                  </a:lnTo>
                  <a:lnTo>
                    <a:pt x="6483" y="8077"/>
                  </a:lnTo>
                  <a:lnTo>
                    <a:pt x="6472" y="8080"/>
                  </a:lnTo>
                  <a:lnTo>
                    <a:pt x="6461" y="8082"/>
                  </a:lnTo>
                  <a:lnTo>
                    <a:pt x="6450" y="8085"/>
                  </a:lnTo>
                  <a:lnTo>
                    <a:pt x="6439" y="8087"/>
                  </a:lnTo>
                  <a:lnTo>
                    <a:pt x="6428" y="8088"/>
                  </a:lnTo>
                  <a:lnTo>
                    <a:pt x="6417" y="8089"/>
                  </a:lnTo>
                  <a:lnTo>
                    <a:pt x="6405" y="8090"/>
                  </a:lnTo>
                  <a:lnTo>
                    <a:pt x="6394" y="8090"/>
                  </a:lnTo>
                  <a:lnTo>
                    <a:pt x="6383" y="8090"/>
                  </a:lnTo>
                  <a:lnTo>
                    <a:pt x="6371" y="8089"/>
                  </a:lnTo>
                  <a:lnTo>
                    <a:pt x="6360" y="8088"/>
                  </a:lnTo>
                  <a:lnTo>
                    <a:pt x="6349" y="8087"/>
                  </a:lnTo>
                  <a:lnTo>
                    <a:pt x="6338" y="8085"/>
                  </a:lnTo>
                  <a:lnTo>
                    <a:pt x="6327" y="8082"/>
                  </a:lnTo>
                  <a:lnTo>
                    <a:pt x="6316" y="8080"/>
                  </a:lnTo>
                  <a:lnTo>
                    <a:pt x="6305" y="8077"/>
                  </a:lnTo>
                  <a:lnTo>
                    <a:pt x="6294" y="8073"/>
                  </a:lnTo>
                  <a:lnTo>
                    <a:pt x="6284" y="8069"/>
                  </a:lnTo>
                  <a:lnTo>
                    <a:pt x="6273" y="8065"/>
                  </a:lnTo>
                  <a:lnTo>
                    <a:pt x="6263" y="8060"/>
                  </a:lnTo>
                  <a:lnTo>
                    <a:pt x="6253" y="8055"/>
                  </a:lnTo>
                  <a:lnTo>
                    <a:pt x="6243" y="8050"/>
                  </a:lnTo>
                  <a:lnTo>
                    <a:pt x="6233" y="8044"/>
                  </a:lnTo>
                  <a:lnTo>
                    <a:pt x="6224" y="8038"/>
                  </a:lnTo>
                  <a:lnTo>
                    <a:pt x="6215" y="8031"/>
                  </a:lnTo>
                  <a:lnTo>
                    <a:pt x="6206" y="8024"/>
                  </a:lnTo>
                  <a:lnTo>
                    <a:pt x="6197" y="8017"/>
                  </a:lnTo>
                  <a:lnTo>
                    <a:pt x="6189" y="8009"/>
                  </a:lnTo>
                  <a:lnTo>
                    <a:pt x="6180" y="8002"/>
                  </a:lnTo>
                  <a:lnTo>
                    <a:pt x="6173" y="7993"/>
                  </a:lnTo>
                  <a:lnTo>
                    <a:pt x="6165" y="7985"/>
                  </a:lnTo>
                  <a:lnTo>
                    <a:pt x="6158" y="7976"/>
                  </a:lnTo>
                  <a:lnTo>
                    <a:pt x="6151" y="7967"/>
                  </a:lnTo>
                  <a:lnTo>
                    <a:pt x="6145" y="7958"/>
                  </a:lnTo>
                  <a:lnTo>
                    <a:pt x="6139" y="7949"/>
                  </a:lnTo>
                  <a:lnTo>
                    <a:pt x="6133" y="7939"/>
                  </a:lnTo>
                  <a:lnTo>
                    <a:pt x="6127" y="7929"/>
                  </a:lnTo>
                  <a:lnTo>
                    <a:pt x="6122" y="7919"/>
                  </a:lnTo>
                  <a:lnTo>
                    <a:pt x="6117" y="7909"/>
                  </a:lnTo>
                  <a:lnTo>
                    <a:pt x="6113" y="7898"/>
                  </a:lnTo>
                  <a:lnTo>
                    <a:pt x="6109" y="7888"/>
                  </a:lnTo>
                  <a:lnTo>
                    <a:pt x="6106" y="7877"/>
                  </a:lnTo>
                  <a:lnTo>
                    <a:pt x="6102" y="7866"/>
                  </a:lnTo>
                  <a:lnTo>
                    <a:pt x="6100" y="7855"/>
                  </a:lnTo>
                  <a:lnTo>
                    <a:pt x="6097" y="7844"/>
                  </a:lnTo>
                  <a:lnTo>
                    <a:pt x="6095" y="7833"/>
                  </a:lnTo>
                  <a:lnTo>
                    <a:pt x="6094" y="7822"/>
                  </a:lnTo>
                  <a:lnTo>
                    <a:pt x="6093" y="7811"/>
                  </a:lnTo>
                  <a:lnTo>
                    <a:pt x="6092" y="7799"/>
                  </a:lnTo>
                  <a:lnTo>
                    <a:pt x="6092" y="7788"/>
                  </a:lnTo>
                  <a:lnTo>
                    <a:pt x="6092" y="7777"/>
                  </a:lnTo>
                  <a:lnTo>
                    <a:pt x="6093" y="7765"/>
                  </a:lnTo>
                  <a:lnTo>
                    <a:pt x="6094" y="7754"/>
                  </a:lnTo>
                  <a:lnTo>
                    <a:pt x="6095" y="7743"/>
                  </a:lnTo>
                  <a:lnTo>
                    <a:pt x="6097" y="7732"/>
                  </a:lnTo>
                  <a:lnTo>
                    <a:pt x="6100" y="7721"/>
                  </a:lnTo>
                  <a:lnTo>
                    <a:pt x="6102" y="7710"/>
                  </a:lnTo>
                  <a:lnTo>
                    <a:pt x="6106" y="7699"/>
                  </a:lnTo>
                  <a:lnTo>
                    <a:pt x="6109" y="7688"/>
                  </a:lnTo>
                  <a:lnTo>
                    <a:pt x="6113" y="7678"/>
                  </a:lnTo>
                  <a:lnTo>
                    <a:pt x="6117" y="7667"/>
                  </a:lnTo>
                  <a:lnTo>
                    <a:pt x="6122" y="7657"/>
                  </a:lnTo>
                  <a:lnTo>
                    <a:pt x="6127" y="7647"/>
                  </a:lnTo>
                  <a:lnTo>
                    <a:pt x="6133" y="7637"/>
                  </a:lnTo>
                  <a:lnTo>
                    <a:pt x="6139" y="7627"/>
                  </a:lnTo>
                  <a:lnTo>
                    <a:pt x="6145" y="7618"/>
                  </a:lnTo>
                  <a:lnTo>
                    <a:pt x="6151" y="7609"/>
                  </a:lnTo>
                  <a:lnTo>
                    <a:pt x="6158" y="7600"/>
                  </a:lnTo>
                  <a:lnTo>
                    <a:pt x="6165" y="7591"/>
                  </a:lnTo>
                  <a:lnTo>
                    <a:pt x="6173" y="7583"/>
                  </a:lnTo>
                  <a:lnTo>
                    <a:pt x="6180" y="7574"/>
                  </a:lnTo>
                  <a:lnTo>
                    <a:pt x="6189" y="7567"/>
                  </a:lnTo>
                  <a:lnTo>
                    <a:pt x="6197" y="7559"/>
                  </a:lnTo>
                  <a:lnTo>
                    <a:pt x="6206" y="7552"/>
                  </a:lnTo>
                  <a:lnTo>
                    <a:pt x="6215" y="7545"/>
                  </a:lnTo>
                  <a:lnTo>
                    <a:pt x="6224" y="7539"/>
                  </a:lnTo>
                  <a:lnTo>
                    <a:pt x="6233" y="7533"/>
                  </a:lnTo>
                  <a:lnTo>
                    <a:pt x="6243" y="7527"/>
                  </a:lnTo>
                  <a:lnTo>
                    <a:pt x="6253" y="7521"/>
                  </a:lnTo>
                  <a:lnTo>
                    <a:pt x="6263" y="7516"/>
                  </a:lnTo>
                  <a:lnTo>
                    <a:pt x="6273" y="7511"/>
                  </a:lnTo>
                  <a:lnTo>
                    <a:pt x="6284" y="7507"/>
                  </a:lnTo>
                  <a:lnTo>
                    <a:pt x="6294" y="7503"/>
                  </a:lnTo>
                  <a:lnTo>
                    <a:pt x="6305" y="7500"/>
                  </a:lnTo>
                  <a:lnTo>
                    <a:pt x="6316" y="7496"/>
                  </a:lnTo>
                  <a:lnTo>
                    <a:pt x="6327" y="7494"/>
                  </a:lnTo>
                  <a:lnTo>
                    <a:pt x="6338" y="7491"/>
                  </a:lnTo>
                  <a:lnTo>
                    <a:pt x="6349" y="7489"/>
                  </a:lnTo>
                  <a:lnTo>
                    <a:pt x="6360" y="7488"/>
                  </a:lnTo>
                  <a:lnTo>
                    <a:pt x="6371" y="7487"/>
                  </a:lnTo>
                  <a:lnTo>
                    <a:pt x="6383" y="7486"/>
                  </a:lnTo>
                  <a:lnTo>
                    <a:pt x="6394" y="7486"/>
                  </a:lnTo>
                  <a:lnTo>
                    <a:pt x="6405" y="7486"/>
                  </a:lnTo>
                  <a:lnTo>
                    <a:pt x="6417" y="7487"/>
                  </a:lnTo>
                  <a:lnTo>
                    <a:pt x="6428" y="7488"/>
                  </a:lnTo>
                  <a:lnTo>
                    <a:pt x="6439" y="7489"/>
                  </a:lnTo>
                  <a:lnTo>
                    <a:pt x="6450" y="7491"/>
                  </a:lnTo>
                  <a:lnTo>
                    <a:pt x="6461" y="7494"/>
                  </a:lnTo>
                  <a:lnTo>
                    <a:pt x="6472" y="7496"/>
                  </a:lnTo>
                  <a:lnTo>
                    <a:pt x="6483" y="7500"/>
                  </a:lnTo>
                  <a:lnTo>
                    <a:pt x="6494" y="7503"/>
                  </a:lnTo>
                  <a:lnTo>
                    <a:pt x="6504" y="7507"/>
                  </a:lnTo>
                  <a:lnTo>
                    <a:pt x="6515" y="7511"/>
                  </a:lnTo>
                  <a:lnTo>
                    <a:pt x="6525" y="7516"/>
                  </a:lnTo>
                  <a:lnTo>
                    <a:pt x="6535" y="7521"/>
                  </a:lnTo>
                  <a:lnTo>
                    <a:pt x="6545" y="7527"/>
                  </a:lnTo>
                  <a:lnTo>
                    <a:pt x="6555" y="7533"/>
                  </a:lnTo>
                  <a:lnTo>
                    <a:pt x="6564" y="7539"/>
                  </a:lnTo>
                  <a:lnTo>
                    <a:pt x="6573" y="7545"/>
                  </a:lnTo>
                  <a:lnTo>
                    <a:pt x="6582" y="7552"/>
                  </a:lnTo>
                  <a:lnTo>
                    <a:pt x="6591" y="7559"/>
                  </a:lnTo>
                  <a:lnTo>
                    <a:pt x="6599" y="7567"/>
                  </a:lnTo>
                  <a:lnTo>
                    <a:pt x="6608" y="7574"/>
                  </a:lnTo>
                  <a:lnTo>
                    <a:pt x="6615" y="7583"/>
                  </a:lnTo>
                  <a:lnTo>
                    <a:pt x="6623" y="7591"/>
                  </a:lnTo>
                  <a:lnTo>
                    <a:pt x="6630" y="7600"/>
                  </a:lnTo>
                  <a:lnTo>
                    <a:pt x="6637" y="7609"/>
                  </a:lnTo>
                  <a:lnTo>
                    <a:pt x="6644" y="7618"/>
                  </a:lnTo>
                  <a:lnTo>
                    <a:pt x="6650" y="7627"/>
                  </a:lnTo>
                  <a:lnTo>
                    <a:pt x="6656" y="7637"/>
                  </a:lnTo>
                  <a:lnTo>
                    <a:pt x="6661" y="7647"/>
                  </a:lnTo>
                  <a:lnTo>
                    <a:pt x="6666" y="7657"/>
                  </a:lnTo>
                  <a:lnTo>
                    <a:pt x="6671" y="7667"/>
                  </a:lnTo>
                  <a:lnTo>
                    <a:pt x="6675" y="7678"/>
                  </a:lnTo>
                  <a:lnTo>
                    <a:pt x="6679" y="7688"/>
                  </a:lnTo>
                  <a:lnTo>
                    <a:pt x="6683" y="7699"/>
                  </a:lnTo>
                  <a:lnTo>
                    <a:pt x="6686" y="7710"/>
                  </a:lnTo>
                  <a:lnTo>
                    <a:pt x="6688" y="7721"/>
                  </a:lnTo>
                  <a:lnTo>
                    <a:pt x="6691" y="7732"/>
                  </a:lnTo>
                  <a:lnTo>
                    <a:pt x="6693" y="7743"/>
                  </a:lnTo>
                  <a:close/>
                  <a:moveTo>
                    <a:pt x="6694" y="6360"/>
                  </a:moveTo>
                  <a:lnTo>
                    <a:pt x="6695" y="6371"/>
                  </a:lnTo>
                  <a:lnTo>
                    <a:pt x="6696" y="6383"/>
                  </a:lnTo>
                  <a:lnTo>
                    <a:pt x="6696" y="6394"/>
                  </a:lnTo>
                  <a:lnTo>
                    <a:pt x="6696" y="6405"/>
                  </a:lnTo>
                  <a:lnTo>
                    <a:pt x="6695" y="6417"/>
                  </a:lnTo>
                  <a:lnTo>
                    <a:pt x="6694" y="6428"/>
                  </a:lnTo>
                  <a:lnTo>
                    <a:pt x="6693" y="6439"/>
                  </a:lnTo>
                  <a:lnTo>
                    <a:pt x="6691" y="6450"/>
                  </a:lnTo>
                  <a:lnTo>
                    <a:pt x="6688" y="6461"/>
                  </a:lnTo>
                  <a:lnTo>
                    <a:pt x="6686" y="6472"/>
                  </a:lnTo>
                  <a:lnTo>
                    <a:pt x="6683" y="6483"/>
                  </a:lnTo>
                  <a:lnTo>
                    <a:pt x="6679" y="6494"/>
                  </a:lnTo>
                  <a:lnTo>
                    <a:pt x="6675" y="6504"/>
                  </a:lnTo>
                  <a:lnTo>
                    <a:pt x="6671" y="6515"/>
                  </a:lnTo>
                  <a:lnTo>
                    <a:pt x="6666" y="6525"/>
                  </a:lnTo>
                  <a:lnTo>
                    <a:pt x="6661" y="6535"/>
                  </a:lnTo>
                  <a:lnTo>
                    <a:pt x="6656" y="6545"/>
                  </a:lnTo>
                  <a:lnTo>
                    <a:pt x="6650" y="6555"/>
                  </a:lnTo>
                  <a:lnTo>
                    <a:pt x="6644" y="6564"/>
                  </a:lnTo>
                  <a:lnTo>
                    <a:pt x="6637" y="6573"/>
                  </a:lnTo>
                  <a:lnTo>
                    <a:pt x="6630" y="6582"/>
                  </a:lnTo>
                  <a:lnTo>
                    <a:pt x="6623" y="6591"/>
                  </a:lnTo>
                  <a:lnTo>
                    <a:pt x="6615" y="6599"/>
                  </a:lnTo>
                  <a:lnTo>
                    <a:pt x="6608" y="6608"/>
                  </a:lnTo>
                  <a:lnTo>
                    <a:pt x="6599" y="6615"/>
                  </a:lnTo>
                  <a:lnTo>
                    <a:pt x="6591" y="6623"/>
                  </a:lnTo>
                  <a:lnTo>
                    <a:pt x="6582" y="6630"/>
                  </a:lnTo>
                  <a:lnTo>
                    <a:pt x="6573" y="6637"/>
                  </a:lnTo>
                  <a:lnTo>
                    <a:pt x="6564" y="6644"/>
                  </a:lnTo>
                  <a:lnTo>
                    <a:pt x="6555" y="6650"/>
                  </a:lnTo>
                  <a:lnTo>
                    <a:pt x="6545" y="6656"/>
                  </a:lnTo>
                  <a:lnTo>
                    <a:pt x="6535" y="6661"/>
                  </a:lnTo>
                  <a:lnTo>
                    <a:pt x="6525" y="6666"/>
                  </a:lnTo>
                  <a:lnTo>
                    <a:pt x="6515" y="6671"/>
                  </a:lnTo>
                  <a:lnTo>
                    <a:pt x="6504" y="6675"/>
                  </a:lnTo>
                  <a:lnTo>
                    <a:pt x="6494" y="6679"/>
                  </a:lnTo>
                  <a:lnTo>
                    <a:pt x="6483" y="6683"/>
                  </a:lnTo>
                  <a:lnTo>
                    <a:pt x="6472" y="6686"/>
                  </a:lnTo>
                  <a:lnTo>
                    <a:pt x="6461" y="6688"/>
                  </a:lnTo>
                  <a:lnTo>
                    <a:pt x="6450" y="6691"/>
                  </a:lnTo>
                  <a:lnTo>
                    <a:pt x="6439" y="6693"/>
                  </a:lnTo>
                  <a:lnTo>
                    <a:pt x="6428" y="6694"/>
                  </a:lnTo>
                  <a:lnTo>
                    <a:pt x="6417" y="6695"/>
                  </a:lnTo>
                  <a:lnTo>
                    <a:pt x="6405" y="6696"/>
                  </a:lnTo>
                  <a:lnTo>
                    <a:pt x="6394" y="6696"/>
                  </a:lnTo>
                  <a:lnTo>
                    <a:pt x="6383" y="6696"/>
                  </a:lnTo>
                  <a:lnTo>
                    <a:pt x="6371" y="6695"/>
                  </a:lnTo>
                  <a:lnTo>
                    <a:pt x="6360" y="6694"/>
                  </a:lnTo>
                  <a:lnTo>
                    <a:pt x="6349" y="6693"/>
                  </a:lnTo>
                  <a:lnTo>
                    <a:pt x="6338" y="6691"/>
                  </a:lnTo>
                  <a:lnTo>
                    <a:pt x="6327" y="6688"/>
                  </a:lnTo>
                  <a:lnTo>
                    <a:pt x="6316" y="6686"/>
                  </a:lnTo>
                  <a:lnTo>
                    <a:pt x="6305" y="6683"/>
                  </a:lnTo>
                  <a:lnTo>
                    <a:pt x="6294" y="6679"/>
                  </a:lnTo>
                  <a:lnTo>
                    <a:pt x="6284" y="6675"/>
                  </a:lnTo>
                  <a:lnTo>
                    <a:pt x="6273" y="6671"/>
                  </a:lnTo>
                  <a:lnTo>
                    <a:pt x="6263" y="6666"/>
                  </a:lnTo>
                  <a:lnTo>
                    <a:pt x="6253" y="6661"/>
                  </a:lnTo>
                  <a:lnTo>
                    <a:pt x="6243" y="6656"/>
                  </a:lnTo>
                  <a:lnTo>
                    <a:pt x="6233" y="6650"/>
                  </a:lnTo>
                  <a:lnTo>
                    <a:pt x="6224" y="6644"/>
                  </a:lnTo>
                  <a:lnTo>
                    <a:pt x="6215" y="6637"/>
                  </a:lnTo>
                  <a:lnTo>
                    <a:pt x="6206" y="6630"/>
                  </a:lnTo>
                  <a:lnTo>
                    <a:pt x="6197" y="6623"/>
                  </a:lnTo>
                  <a:lnTo>
                    <a:pt x="6189" y="6615"/>
                  </a:lnTo>
                  <a:lnTo>
                    <a:pt x="6180" y="6608"/>
                  </a:lnTo>
                  <a:lnTo>
                    <a:pt x="6173" y="6599"/>
                  </a:lnTo>
                  <a:lnTo>
                    <a:pt x="6165" y="6591"/>
                  </a:lnTo>
                  <a:lnTo>
                    <a:pt x="6158" y="6582"/>
                  </a:lnTo>
                  <a:lnTo>
                    <a:pt x="6151" y="6573"/>
                  </a:lnTo>
                  <a:lnTo>
                    <a:pt x="6145" y="6564"/>
                  </a:lnTo>
                  <a:lnTo>
                    <a:pt x="6139" y="6555"/>
                  </a:lnTo>
                  <a:lnTo>
                    <a:pt x="6133" y="6545"/>
                  </a:lnTo>
                  <a:lnTo>
                    <a:pt x="6127" y="6535"/>
                  </a:lnTo>
                  <a:lnTo>
                    <a:pt x="6122" y="6525"/>
                  </a:lnTo>
                  <a:lnTo>
                    <a:pt x="6117" y="6515"/>
                  </a:lnTo>
                  <a:lnTo>
                    <a:pt x="6113" y="6504"/>
                  </a:lnTo>
                  <a:lnTo>
                    <a:pt x="6109" y="6494"/>
                  </a:lnTo>
                  <a:lnTo>
                    <a:pt x="6106" y="6483"/>
                  </a:lnTo>
                  <a:lnTo>
                    <a:pt x="6102" y="6472"/>
                  </a:lnTo>
                  <a:lnTo>
                    <a:pt x="6100" y="6461"/>
                  </a:lnTo>
                  <a:lnTo>
                    <a:pt x="6097" y="6450"/>
                  </a:lnTo>
                  <a:lnTo>
                    <a:pt x="6095" y="6439"/>
                  </a:lnTo>
                  <a:lnTo>
                    <a:pt x="6094" y="6428"/>
                  </a:lnTo>
                  <a:lnTo>
                    <a:pt x="6093" y="6417"/>
                  </a:lnTo>
                  <a:lnTo>
                    <a:pt x="6092" y="6405"/>
                  </a:lnTo>
                  <a:lnTo>
                    <a:pt x="6092" y="6394"/>
                  </a:lnTo>
                  <a:lnTo>
                    <a:pt x="6092" y="6383"/>
                  </a:lnTo>
                  <a:lnTo>
                    <a:pt x="6093" y="6371"/>
                  </a:lnTo>
                  <a:lnTo>
                    <a:pt x="6094" y="6360"/>
                  </a:lnTo>
                  <a:lnTo>
                    <a:pt x="6095" y="6349"/>
                  </a:lnTo>
                  <a:lnTo>
                    <a:pt x="6097" y="6338"/>
                  </a:lnTo>
                  <a:lnTo>
                    <a:pt x="6100" y="6327"/>
                  </a:lnTo>
                  <a:lnTo>
                    <a:pt x="6102" y="6316"/>
                  </a:lnTo>
                  <a:lnTo>
                    <a:pt x="6106" y="6305"/>
                  </a:lnTo>
                  <a:lnTo>
                    <a:pt x="6109" y="6294"/>
                  </a:lnTo>
                  <a:lnTo>
                    <a:pt x="6113" y="6284"/>
                  </a:lnTo>
                  <a:lnTo>
                    <a:pt x="6117" y="6273"/>
                  </a:lnTo>
                  <a:lnTo>
                    <a:pt x="6122" y="6263"/>
                  </a:lnTo>
                  <a:lnTo>
                    <a:pt x="6127" y="6253"/>
                  </a:lnTo>
                  <a:lnTo>
                    <a:pt x="6133" y="6243"/>
                  </a:lnTo>
                  <a:lnTo>
                    <a:pt x="6139" y="6233"/>
                  </a:lnTo>
                  <a:lnTo>
                    <a:pt x="6145" y="6224"/>
                  </a:lnTo>
                  <a:lnTo>
                    <a:pt x="6151" y="6215"/>
                  </a:lnTo>
                  <a:lnTo>
                    <a:pt x="6158" y="6206"/>
                  </a:lnTo>
                  <a:lnTo>
                    <a:pt x="6165" y="6197"/>
                  </a:lnTo>
                  <a:lnTo>
                    <a:pt x="6173" y="6189"/>
                  </a:lnTo>
                  <a:lnTo>
                    <a:pt x="6180" y="6180"/>
                  </a:lnTo>
                  <a:lnTo>
                    <a:pt x="6189" y="6173"/>
                  </a:lnTo>
                  <a:lnTo>
                    <a:pt x="6197" y="6165"/>
                  </a:lnTo>
                  <a:lnTo>
                    <a:pt x="6206" y="6158"/>
                  </a:lnTo>
                  <a:lnTo>
                    <a:pt x="6215" y="6151"/>
                  </a:lnTo>
                  <a:lnTo>
                    <a:pt x="6224" y="6145"/>
                  </a:lnTo>
                  <a:lnTo>
                    <a:pt x="6233" y="6139"/>
                  </a:lnTo>
                  <a:lnTo>
                    <a:pt x="6243" y="6133"/>
                  </a:lnTo>
                  <a:lnTo>
                    <a:pt x="6253" y="6127"/>
                  </a:lnTo>
                  <a:lnTo>
                    <a:pt x="6263" y="6122"/>
                  </a:lnTo>
                  <a:lnTo>
                    <a:pt x="6273" y="6117"/>
                  </a:lnTo>
                  <a:lnTo>
                    <a:pt x="6284" y="6113"/>
                  </a:lnTo>
                  <a:lnTo>
                    <a:pt x="6294" y="6109"/>
                  </a:lnTo>
                  <a:lnTo>
                    <a:pt x="6305" y="6106"/>
                  </a:lnTo>
                  <a:lnTo>
                    <a:pt x="6316" y="6102"/>
                  </a:lnTo>
                  <a:lnTo>
                    <a:pt x="6327" y="6100"/>
                  </a:lnTo>
                  <a:lnTo>
                    <a:pt x="6338" y="6097"/>
                  </a:lnTo>
                  <a:lnTo>
                    <a:pt x="6349" y="6095"/>
                  </a:lnTo>
                  <a:lnTo>
                    <a:pt x="6360" y="6094"/>
                  </a:lnTo>
                  <a:lnTo>
                    <a:pt x="6371" y="6093"/>
                  </a:lnTo>
                  <a:lnTo>
                    <a:pt x="6383" y="6092"/>
                  </a:lnTo>
                  <a:lnTo>
                    <a:pt x="6394" y="6092"/>
                  </a:lnTo>
                  <a:lnTo>
                    <a:pt x="6405" y="6092"/>
                  </a:lnTo>
                  <a:lnTo>
                    <a:pt x="6417" y="6093"/>
                  </a:lnTo>
                  <a:lnTo>
                    <a:pt x="6428" y="6094"/>
                  </a:lnTo>
                  <a:lnTo>
                    <a:pt x="6439" y="6095"/>
                  </a:lnTo>
                  <a:lnTo>
                    <a:pt x="6450" y="6097"/>
                  </a:lnTo>
                  <a:lnTo>
                    <a:pt x="6461" y="6100"/>
                  </a:lnTo>
                  <a:lnTo>
                    <a:pt x="6472" y="6102"/>
                  </a:lnTo>
                  <a:lnTo>
                    <a:pt x="6483" y="6106"/>
                  </a:lnTo>
                  <a:lnTo>
                    <a:pt x="6494" y="6109"/>
                  </a:lnTo>
                  <a:lnTo>
                    <a:pt x="6504" y="6113"/>
                  </a:lnTo>
                  <a:lnTo>
                    <a:pt x="6515" y="6117"/>
                  </a:lnTo>
                  <a:lnTo>
                    <a:pt x="6525" y="6122"/>
                  </a:lnTo>
                  <a:lnTo>
                    <a:pt x="6535" y="6127"/>
                  </a:lnTo>
                  <a:lnTo>
                    <a:pt x="6545" y="6133"/>
                  </a:lnTo>
                  <a:lnTo>
                    <a:pt x="6555" y="6139"/>
                  </a:lnTo>
                  <a:lnTo>
                    <a:pt x="6564" y="6145"/>
                  </a:lnTo>
                  <a:lnTo>
                    <a:pt x="6573" y="6151"/>
                  </a:lnTo>
                  <a:lnTo>
                    <a:pt x="6582" y="6158"/>
                  </a:lnTo>
                  <a:lnTo>
                    <a:pt x="6591" y="6165"/>
                  </a:lnTo>
                  <a:lnTo>
                    <a:pt x="6599" y="6173"/>
                  </a:lnTo>
                  <a:lnTo>
                    <a:pt x="6608" y="6180"/>
                  </a:lnTo>
                  <a:lnTo>
                    <a:pt x="6615" y="6189"/>
                  </a:lnTo>
                  <a:lnTo>
                    <a:pt x="6623" y="6197"/>
                  </a:lnTo>
                  <a:lnTo>
                    <a:pt x="6630" y="6206"/>
                  </a:lnTo>
                  <a:lnTo>
                    <a:pt x="6637" y="6215"/>
                  </a:lnTo>
                  <a:lnTo>
                    <a:pt x="6644" y="6224"/>
                  </a:lnTo>
                  <a:lnTo>
                    <a:pt x="6650" y="6233"/>
                  </a:lnTo>
                  <a:lnTo>
                    <a:pt x="6656" y="6243"/>
                  </a:lnTo>
                  <a:lnTo>
                    <a:pt x="6661" y="6253"/>
                  </a:lnTo>
                  <a:lnTo>
                    <a:pt x="6666" y="6263"/>
                  </a:lnTo>
                  <a:lnTo>
                    <a:pt x="6671" y="6273"/>
                  </a:lnTo>
                  <a:lnTo>
                    <a:pt x="6675" y="6284"/>
                  </a:lnTo>
                  <a:lnTo>
                    <a:pt x="6679" y="6294"/>
                  </a:lnTo>
                  <a:lnTo>
                    <a:pt x="6683" y="6305"/>
                  </a:lnTo>
                  <a:lnTo>
                    <a:pt x="6686" y="6316"/>
                  </a:lnTo>
                  <a:lnTo>
                    <a:pt x="6688" y="6327"/>
                  </a:lnTo>
                  <a:lnTo>
                    <a:pt x="6691" y="6338"/>
                  </a:lnTo>
                  <a:lnTo>
                    <a:pt x="6693" y="6349"/>
                  </a:lnTo>
                  <a:lnTo>
                    <a:pt x="6694" y="6360"/>
                  </a:lnTo>
                  <a:close/>
                  <a:moveTo>
                    <a:pt x="5299" y="4955"/>
                  </a:moveTo>
                  <a:lnTo>
                    <a:pt x="5300" y="4966"/>
                  </a:lnTo>
                  <a:lnTo>
                    <a:pt x="5301" y="4977"/>
                  </a:lnTo>
                  <a:lnTo>
                    <a:pt x="5302" y="4989"/>
                  </a:lnTo>
                  <a:lnTo>
                    <a:pt x="5302" y="5000"/>
                  </a:lnTo>
                  <a:lnTo>
                    <a:pt x="5302" y="5011"/>
                  </a:lnTo>
                  <a:lnTo>
                    <a:pt x="5301" y="5023"/>
                  </a:lnTo>
                  <a:lnTo>
                    <a:pt x="5300" y="5034"/>
                  </a:lnTo>
                  <a:lnTo>
                    <a:pt x="5299" y="5045"/>
                  </a:lnTo>
                  <a:lnTo>
                    <a:pt x="5297" y="5056"/>
                  </a:lnTo>
                  <a:lnTo>
                    <a:pt x="5294" y="5067"/>
                  </a:lnTo>
                  <a:lnTo>
                    <a:pt x="5292" y="5078"/>
                  </a:lnTo>
                  <a:lnTo>
                    <a:pt x="5289" y="5089"/>
                  </a:lnTo>
                  <a:lnTo>
                    <a:pt x="5285" y="5100"/>
                  </a:lnTo>
                  <a:lnTo>
                    <a:pt x="5281" y="5110"/>
                  </a:lnTo>
                  <a:lnTo>
                    <a:pt x="5277" y="5121"/>
                  </a:lnTo>
                  <a:lnTo>
                    <a:pt x="5272" y="5131"/>
                  </a:lnTo>
                  <a:lnTo>
                    <a:pt x="5267" y="5141"/>
                  </a:lnTo>
                  <a:lnTo>
                    <a:pt x="5262" y="5151"/>
                  </a:lnTo>
                  <a:lnTo>
                    <a:pt x="5256" y="5161"/>
                  </a:lnTo>
                  <a:lnTo>
                    <a:pt x="5250" y="5170"/>
                  </a:lnTo>
                  <a:lnTo>
                    <a:pt x="5243" y="5179"/>
                  </a:lnTo>
                  <a:lnTo>
                    <a:pt x="5236" y="5188"/>
                  </a:lnTo>
                  <a:lnTo>
                    <a:pt x="5229" y="5197"/>
                  </a:lnTo>
                  <a:lnTo>
                    <a:pt x="5221" y="5205"/>
                  </a:lnTo>
                  <a:lnTo>
                    <a:pt x="5214" y="5214"/>
                  </a:lnTo>
                  <a:lnTo>
                    <a:pt x="5205" y="5221"/>
                  </a:lnTo>
                  <a:lnTo>
                    <a:pt x="5197" y="5229"/>
                  </a:lnTo>
                  <a:lnTo>
                    <a:pt x="5188" y="5236"/>
                  </a:lnTo>
                  <a:lnTo>
                    <a:pt x="5179" y="5243"/>
                  </a:lnTo>
                  <a:lnTo>
                    <a:pt x="5170" y="5250"/>
                  </a:lnTo>
                  <a:lnTo>
                    <a:pt x="5161" y="5256"/>
                  </a:lnTo>
                  <a:lnTo>
                    <a:pt x="5151" y="5262"/>
                  </a:lnTo>
                  <a:lnTo>
                    <a:pt x="5141" y="5267"/>
                  </a:lnTo>
                  <a:lnTo>
                    <a:pt x="5131" y="5272"/>
                  </a:lnTo>
                  <a:lnTo>
                    <a:pt x="5121" y="5277"/>
                  </a:lnTo>
                  <a:lnTo>
                    <a:pt x="5110" y="5281"/>
                  </a:lnTo>
                  <a:lnTo>
                    <a:pt x="5100" y="5285"/>
                  </a:lnTo>
                  <a:lnTo>
                    <a:pt x="5089" y="5289"/>
                  </a:lnTo>
                  <a:lnTo>
                    <a:pt x="5078" y="5292"/>
                  </a:lnTo>
                  <a:lnTo>
                    <a:pt x="5067" y="5294"/>
                  </a:lnTo>
                  <a:lnTo>
                    <a:pt x="5056" y="5297"/>
                  </a:lnTo>
                  <a:lnTo>
                    <a:pt x="5045" y="5299"/>
                  </a:lnTo>
                  <a:lnTo>
                    <a:pt x="5034" y="5300"/>
                  </a:lnTo>
                  <a:lnTo>
                    <a:pt x="5023" y="5301"/>
                  </a:lnTo>
                  <a:lnTo>
                    <a:pt x="5011" y="5302"/>
                  </a:lnTo>
                  <a:lnTo>
                    <a:pt x="5000" y="5302"/>
                  </a:lnTo>
                  <a:lnTo>
                    <a:pt x="4989" y="5302"/>
                  </a:lnTo>
                  <a:lnTo>
                    <a:pt x="4977" y="5301"/>
                  </a:lnTo>
                  <a:lnTo>
                    <a:pt x="4966" y="5300"/>
                  </a:lnTo>
                  <a:lnTo>
                    <a:pt x="4955" y="5299"/>
                  </a:lnTo>
                  <a:lnTo>
                    <a:pt x="4944" y="5297"/>
                  </a:lnTo>
                  <a:lnTo>
                    <a:pt x="4933" y="5294"/>
                  </a:lnTo>
                  <a:lnTo>
                    <a:pt x="4922" y="5292"/>
                  </a:lnTo>
                  <a:lnTo>
                    <a:pt x="4911" y="5289"/>
                  </a:lnTo>
                  <a:lnTo>
                    <a:pt x="4900" y="5285"/>
                  </a:lnTo>
                  <a:lnTo>
                    <a:pt x="4890" y="5281"/>
                  </a:lnTo>
                  <a:lnTo>
                    <a:pt x="4879" y="5277"/>
                  </a:lnTo>
                  <a:lnTo>
                    <a:pt x="4869" y="5272"/>
                  </a:lnTo>
                  <a:lnTo>
                    <a:pt x="4859" y="5267"/>
                  </a:lnTo>
                  <a:lnTo>
                    <a:pt x="4849" y="5262"/>
                  </a:lnTo>
                  <a:lnTo>
                    <a:pt x="4839" y="5256"/>
                  </a:lnTo>
                  <a:lnTo>
                    <a:pt x="4830" y="5250"/>
                  </a:lnTo>
                  <a:lnTo>
                    <a:pt x="4821" y="5243"/>
                  </a:lnTo>
                  <a:lnTo>
                    <a:pt x="4812" y="5236"/>
                  </a:lnTo>
                  <a:lnTo>
                    <a:pt x="4803" y="5229"/>
                  </a:lnTo>
                  <a:lnTo>
                    <a:pt x="4795" y="5221"/>
                  </a:lnTo>
                  <a:lnTo>
                    <a:pt x="4786" y="5214"/>
                  </a:lnTo>
                  <a:lnTo>
                    <a:pt x="4779" y="5205"/>
                  </a:lnTo>
                  <a:lnTo>
                    <a:pt x="4771" y="5197"/>
                  </a:lnTo>
                  <a:lnTo>
                    <a:pt x="4764" y="5188"/>
                  </a:lnTo>
                  <a:lnTo>
                    <a:pt x="4757" y="5179"/>
                  </a:lnTo>
                  <a:lnTo>
                    <a:pt x="4750" y="5170"/>
                  </a:lnTo>
                  <a:lnTo>
                    <a:pt x="4744" y="5161"/>
                  </a:lnTo>
                  <a:lnTo>
                    <a:pt x="4738" y="5151"/>
                  </a:lnTo>
                  <a:lnTo>
                    <a:pt x="4733" y="5141"/>
                  </a:lnTo>
                  <a:lnTo>
                    <a:pt x="4728" y="5131"/>
                  </a:lnTo>
                  <a:lnTo>
                    <a:pt x="4723" y="5121"/>
                  </a:lnTo>
                  <a:lnTo>
                    <a:pt x="4719" y="5110"/>
                  </a:lnTo>
                  <a:lnTo>
                    <a:pt x="4715" y="5100"/>
                  </a:lnTo>
                  <a:lnTo>
                    <a:pt x="4711" y="5089"/>
                  </a:lnTo>
                  <a:lnTo>
                    <a:pt x="4708" y="5078"/>
                  </a:lnTo>
                  <a:lnTo>
                    <a:pt x="4706" y="5067"/>
                  </a:lnTo>
                  <a:lnTo>
                    <a:pt x="4703" y="5056"/>
                  </a:lnTo>
                  <a:lnTo>
                    <a:pt x="4701" y="5045"/>
                  </a:lnTo>
                  <a:lnTo>
                    <a:pt x="4700" y="5034"/>
                  </a:lnTo>
                  <a:lnTo>
                    <a:pt x="4699" y="5023"/>
                  </a:lnTo>
                  <a:lnTo>
                    <a:pt x="4698" y="5011"/>
                  </a:lnTo>
                  <a:lnTo>
                    <a:pt x="4698" y="5000"/>
                  </a:lnTo>
                  <a:lnTo>
                    <a:pt x="4698" y="4989"/>
                  </a:lnTo>
                  <a:lnTo>
                    <a:pt x="4699" y="4977"/>
                  </a:lnTo>
                  <a:lnTo>
                    <a:pt x="4700" y="4966"/>
                  </a:lnTo>
                  <a:lnTo>
                    <a:pt x="4701" y="4955"/>
                  </a:lnTo>
                  <a:lnTo>
                    <a:pt x="4703" y="4944"/>
                  </a:lnTo>
                  <a:lnTo>
                    <a:pt x="4706" y="4933"/>
                  </a:lnTo>
                  <a:lnTo>
                    <a:pt x="4708" y="4922"/>
                  </a:lnTo>
                  <a:lnTo>
                    <a:pt x="4711" y="4911"/>
                  </a:lnTo>
                  <a:lnTo>
                    <a:pt x="4715" y="4900"/>
                  </a:lnTo>
                  <a:lnTo>
                    <a:pt x="4719" y="4890"/>
                  </a:lnTo>
                  <a:lnTo>
                    <a:pt x="4723" y="4879"/>
                  </a:lnTo>
                  <a:lnTo>
                    <a:pt x="4728" y="4869"/>
                  </a:lnTo>
                  <a:lnTo>
                    <a:pt x="4733" y="4859"/>
                  </a:lnTo>
                  <a:lnTo>
                    <a:pt x="4738" y="4849"/>
                  </a:lnTo>
                  <a:lnTo>
                    <a:pt x="4744" y="4839"/>
                  </a:lnTo>
                  <a:lnTo>
                    <a:pt x="4750" y="4830"/>
                  </a:lnTo>
                  <a:lnTo>
                    <a:pt x="4757" y="4821"/>
                  </a:lnTo>
                  <a:lnTo>
                    <a:pt x="4764" y="4812"/>
                  </a:lnTo>
                  <a:lnTo>
                    <a:pt x="4771" y="4803"/>
                  </a:lnTo>
                  <a:lnTo>
                    <a:pt x="4779" y="4795"/>
                  </a:lnTo>
                  <a:lnTo>
                    <a:pt x="4786" y="4786"/>
                  </a:lnTo>
                  <a:lnTo>
                    <a:pt x="4795" y="4779"/>
                  </a:lnTo>
                  <a:lnTo>
                    <a:pt x="4803" y="4771"/>
                  </a:lnTo>
                  <a:lnTo>
                    <a:pt x="4812" y="4764"/>
                  </a:lnTo>
                  <a:lnTo>
                    <a:pt x="4821" y="4757"/>
                  </a:lnTo>
                  <a:lnTo>
                    <a:pt x="4830" y="4750"/>
                  </a:lnTo>
                  <a:lnTo>
                    <a:pt x="4839" y="4744"/>
                  </a:lnTo>
                  <a:lnTo>
                    <a:pt x="4849" y="4738"/>
                  </a:lnTo>
                  <a:lnTo>
                    <a:pt x="4859" y="4733"/>
                  </a:lnTo>
                  <a:lnTo>
                    <a:pt x="4869" y="4728"/>
                  </a:lnTo>
                  <a:lnTo>
                    <a:pt x="4879" y="4723"/>
                  </a:lnTo>
                  <a:lnTo>
                    <a:pt x="4890" y="4719"/>
                  </a:lnTo>
                  <a:lnTo>
                    <a:pt x="4900" y="4715"/>
                  </a:lnTo>
                  <a:lnTo>
                    <a:pt x="4911" y="4711"/>
                  </a:lnTo>
                  <a:lnTo>
                    <a:pt x="4922" y="4708"/>
                  </a:lnTo>
                  <a:lnTo>
                    <a:pt x="4933" y="4706"/>
                  </a:lnTo>
                  <a:lnTo>
                    <a:pt x="4944" y="4703"/>
                  </a:lnTo>
                  <a:lnTo>
                    <a:pt x="4955" y="4701"/>
                  </a:lnTo>
                  <a:lnTo>
                    <a:pt x="4966" y="4700"/>
                  </a:lnTo>
                  <a:lnTo>
                    <a:pt x="4977" y="4699"/>
                  </a:lnTo>
                  <a:lnTo>
                    <a:pt x="4989" y="4698"/>
                  </a:lnTo>
                  <a:lnTo>
                    <a:pt x="5000" y="4698"/>
                  </a:lnTo>
                  <a:lnTo>
                    <a:pt x="5011" y="4698"/>
                  </a:lnTo>
                  <a:lnTo>
                    <a:pt x="5023" y="4699"/>
                  </a:lnTo>
                  <a:lnTo>
                    <a:pt x="5034" y="4700"/>
                  </a:lnTo>
                  <a:lnTo>
                    <a:pt x="5045" y="4701"/>
                  </a:lnTo>
                  <a:lnTo>
                    <a:pt x="5056" y="4703"/>
                  </a:lnTo>
                  <a:lnTo>
                    <a:pt x="5067" y="4706"/>
                  </a:lnTo>
                  <a:lnTo>
                    <a:pt x="5078" y="4708"/>
                  </a:lnTo>
                  <a:lnTo>
                    <a:pt x="5089" y="4711"/>
                  </a:lnTo>
                  <a:lnTo>
                    <a:pt x="5100" y="4715"/>
                  </a:lnTo>
                  <a:lnTo>
                    <a:pt x="5110" y="4719"/>
                  </a:lnTo>
                  <a:lnTo>
                    <a:pt x="5121" y="4723"/>
                  </a:lnTo>
                  <a:lnTo>
                    <a:pt x="5131" y="4728"/>
                  </a:lnTo>
                  <a:lnTo>
                    <a:pt x="5141" y="4733"/>
                  </a:lnTo>
                  <a:lnTo>
                    <a:pt x="5151" y="4738"/>
                  </a:lnTo>
                  <a:lnTo>
                    <a:pt x="5161" y="4744"/>
                  </a:lnTo>
                  <a:lnTo>
                    <a:pt x="5170" y="4750"/>
                  </a:lnTo>
                  <a:lnTo>
                    <a:pt x="5179" y="4757"/>
                  </a:lnTo>
                  <a:lnTo>
                    <a:pt x="5188" y="4764"/>
                  </a:lnTo>
                  <a:lnTo>
                    <a:pt x="5197" y="4771"/>
                  </a:lnTo>
                  <a:lnTo>
                    <a:pt x="5205" y="4779"/>
                  </a:lnTo>
                  <a:lnTo>
                    <a:pt x="5214" y="4786"/>
                  </a:lnTo>
                  <a:lnTo>
                    <a:pt x="5221" y="4795"/>
                  </a:lnTo>
                  <a:lnTo>
                    <a:pt x="5229" y="4803"/>
                  </a:lnTo>
                  <a:lnTo>
                    <a:pt x="5236" y="4812"/>
                  </a:lnTo>
                  <a:lnTo>
                    <a:pt x="5243" y="4821"/>
                  </a:lnTo>
                  <a:lnTo>
                    <a:pt x="5250" y="4830"/>
                  </a:lnTo>
                  <a:lnTo>
                    <a:pt x="5256" y="4839"/>
                  </a:lnTo>
                  <a:lnTo>
                    <a:pt x="5262" y="4849"/>
                  </a:lnTo>
                  <a:lnTo>
                    <a:pt x="5267" y="4859"/>
                  </a:lnTo>
                  <a:lnTo>
                    <a:pt x="5272" y="4869"/>
                  </a:lnTo>
                  <a:lnTo>
                    <a:pt x="5277" y="4879"/>
                  </a:lnTo>
                  <a:lnTo>
                    <a:pt x="5281" y="4890"/>
                  </a:lnTo>
                  <a:lnTo>
                    <a:pt x="5285" y="4900"/>
                  </a:lnTo>
                  <a:lnTo>
                    <a:pt x="5289" y="4911"/>
                  </a:lnTo>
                  <a:lnTo>
                    <a:pt x="5292" y="4922"/>
                  </a:lnTo>
                  <a:lnTo>
                    <a:pt x="5294" y="4933"/>
                  </a:lnTo>
                  <a:lnTo>
                    <a:pt x="5297" y="4944"/>
                  </a:lnTo>
                  <a:lnTo>
                    <a:pt x="5299" y="4955"/>
                  </a:lnTo>
                  <a:close/>
                  <a:moveTo>
                    <a:pt x="5299" y="6349"/>
                  </a:moveTo>
                  <a:lnTo>
                    <a:pt x="5300" y="6360"/>
                  </a:lnTo>
                  <a:lnTo>
                    <a:pt x="5301" y="6371"/>
                  </a:lnTo>
                  <a:lnTo>
                    <a:pt x="5302" y="6383"/>
                  </a:lnTo>
                  <a:lnTo>
                    <a:pt x="5302" y="6394"/>
                  </a:lnTo>
                  <a:lnTo>
                    <a:pt x="5302" y="6405"/>
                  </a:lnTo>
                  <a:lnTo>
                    <a:pt x="5301" y="6417"/>
                  </a:lnTo>
                  <a:lnTo>
                    <a:pt x="5300" y="6428"/>
                  </a:lnTo>
                  <a:lnTo>
                    <a:pt x="5299" y="6439"/>
                  </a:lnTo>
                  <a:lnTo>
                    <a:pt x="5297" y="6450"/>
                  </a:lnTo>
                  <a:lnTo>
                    <a:pt x="5294" y="6461"/>
                  </a:lnTo>
                  <a:lnTo>
                    <a:pt x="5292" y="6472"/>
                  </a:lnTo>
                  <a:lnTo>
                    <a:pt x="5289" y="6483"/>
                  </a:lnTo>
                  <a:lnTo>
                    <a:pt x="5285" y="6494"/>
                  </a:lnTo>
                  <a:lnTo>
                    <a:pt x="5281" y="6504"/>
                  </a:lnTo>
                  <a:lnTo>
                    <a:pt x="5277" y="6515"/>
                  </a:lnTo>
                  <a:lnTo>
                    <a:pt x="5272" y="6525"/>
                  </a:lnTo>
                  <a:lnTo>
                    <a:pt x="5267" y="6535"/>
                  </a:lnTo>
                  <a:lnTo>
                    <a:pt x="5262" y="6545"/>
                  </a:lnTo>
                  <a:lnTo>
                    <a:pt x="5256" y="6555"/>
                  </a:lnTo>
                  <a:lnTo>
                    <a:pt x="5250" y="6564"/>
                  </a:lnTo>
                  <a:lnTo>
                    <a:pt x="5243" y="6573"/>
                  </a:lnTo>
                  <a:lnTo>
                    <a:pt x="5236" y="6582"/>
                  </a:lnTo>
                  <a:lnTo>
                    <a:pt x="5229" y="6591"/>
                  </a:lnTo>
                  <a:lnTo>
                    <a:pt x="5221" y="6599"/>
                  </a:lnTo>
                  <a:lnTo>
                    <a:pt x="5214" y="6608"/>
                  </a:lnTo>
                  <a:lnTo>
                    <a:pt x="5205" y="6615"/>
                  </a:lnTo>
                  <a:lnTo>
                    <a:pt x="5197" y="6623"/>
                  </a:lnTo>
                  <a:lnTo>
                    <a:pt x="5188" y="6630"/>
                  </a:lnTo>
                  <a:lnTo>
                    <a:pt x="5179" y="6637"/>
                  </a:lnTo>
                  <a:lnTo>
                    <a:pt x="5170" y="6644"/>
                  </a:lnTo>
                  <a:lnTo>
                    <a:pt x="5161" y="6650"/>
                  </a:lnTo>
                  <a:lnTo>
                    <a:pt x="5151" y="6656"/>
                  </a:lnTo>
                  <a:lnTo>
                    <a:pt x="5141" y="6661"/>
                  </a:lnTo>
                  <a:lnTo>
                    <a:pt x="5131" y="6666"/>
                  </a:lnTo>
                  <a:lnTo>
                    <a:pt x="5121" y="6671"/>
                  </a:lnTo>
                  <a:lnTo>
                    <a:pt x="5110" y="6675"/>
                  </a:lnTo>
                  <a:lnTo>
                    <a:pt x="5100" y="6679"/>
                  </a:lnTo>
                  <a:lnTo>
                    <a:pt x="5089" y="6683"/>
                  </a:lnTo>
                  <a:lnTo>
                    <a:pt x="5078" y="6686"/>
                  </a:lnTo>
                  <a:lnTo>
                    <a:pt x="5067" y="6688"/>
                  </a:lnTo>
                  <a:lnTo>
                    <a:pt x="5056" y="6691"/>
                  </a:lnTo>
                  <a:lnTo>
                    <a:pt x="5045" y="6693"/>
                  </a:lnTo>
                  <a:lnTo>
                    <a:pt x="5034" y="6694"/>
                  </a:lnTo>
                  <a:lnTo>
                    <a:pt x="5023" y="6695"/>
                  </a:lnTo>
                  <a:lnTo>
                    <a:pt x="5011" y="6696"/>
                  </a:lnTo>
                  <a:lnTo>
                    <a:pt x="5000" y="6696"/>
                  </a:lnTo>
                  <a:lnTo>
                    <a:pt x="4989" y="6696"/>
                  </a:lnTo>
                  <a:lnTo>
                    <a:pt x="4977" y="6695"/>
                  </a:lnTo>
                  <a:lnTo>
                    <a:pt x="4966" y="6694"/>
                  </a:lnTo>
                  <a:lnTo>
                    <a:pt x="4955" y="6693"/>
                  </a:lnTo>
                  <a:lnTo>
                    <a:pt x="4944" y="6691"/>
                  </a:lnTo>
                  <a:lnTo>
                    <a:pt x="4933" y="6688"/>
                  </a:lnTo>
                  <a:lnTo>
                    <a:pt x="4922" y="6686"/>
                  </a:lnTo>
                  <a:lnTo>
                    <a:pt x="4911" y="6683"/>
                  </a:lnTo>
                  <a:lnTo>
                    <a:pt x="4900" y="6679"/>
                  </a:lnTo>
                  <a:lnTo>
                    <a:pt x="4890" y="6675"/>
                  </a:lnTo>
                  <a:lnTo>
                    <a:pt x="4879" y="6671"/>
                  </a:lnTo>
                  <a:lnTo>
                    <a:pt x="4869" y="6666"/>
                  </a:lnTo>
                  <a:lnTo>
                    <a:pt x="4859" y="6661"/>
                  </a:lnTo>
                  <a:lnTo>
                    <a:pt x="4849" y="6656"/>
                  </a:lnTo>
                  <a:lnTo>
                    <a:pt x="4839" y="6650"/>
                  </a:lnTo>
                  <a:lnTo>
                    <a:pt x="4830" y="6644"/>
                  </a:lnTo>
                  <a:lnTo>
                    <a:pt x="4821" y="6637"/>
                  </a:lnTo>
                  <a:lnTo>
                    <a:pt x="4812" y="6630"/>
                  </a:lnTo>
                  <a:lnTo>
                    <a:pt x="4803" y="6623"/>
                  </a:lnTo>
                  <a:lnTo>
                    <a:pt x="4795" y="6615"/>
                  </a:lnTo>
                  <a:lnTo>
                    <a:pt x="4786" y="6608"/>
                  </a:lnTo>
                  <a:lnTo>
                    <a:pt x="4779" y="6599"/>
                  </a:lnTo>
                  <a:lnTo>
                    <a:pt x="4771" y="6591"/>
                  </a:lnTo>
                  <a:lnTo>
                    <a:pt x="4764" y="6582"/>
                  </a:lnTo>
                  <a:lnTo>
                    <a:pt x="4757" y="6573"/>
                  </a:lnTo>
                  <a:lnTo>
                    <a:pt x="4750" y="6564"/>
                  </a:lnTo>
                  <a:lnTo>
                    <a:pt x="4744" y="6555"/>
                  </a:lnTo>
                  <a:lnTo>
                    <a:pt x="4738" y="6545"/>
                  </a:lnTo>
                  <a:lnTo>
                    <a:pt x="4733" y="6535"/>
                  </a:lnTo>
                  <a:lnTo>
                    <a:pt x="4728" y="6525"/>
                  </a:lnTo>
                  <a:lnTo>
                    <a:pt x="4723" y="6515"/>
                  </a:lnTo>
                  <a:lnTo>
                    <a:pt x="4719" y="6504"/>
                  </a:lnTo>
                  <a:lnTo>
                    <a:pt x="4715" y="6494"/>
                  </a:lnTo>
                  <a:lnTo>
                    <a:pt x="4711" y="6483"/>
                  </a:lnTo>
                  <a:lnTo>
                    <a:pt x="4708" y="6472"/>
                  </a:lnTo>
                  <a:lnTo>
                    <a:pt x="4706" y="6461"/>
                  </a:lnTo>
                  <a:lnTo>
                    <a:pt x="4703" y="6450"/>
                  </a:lnTo>
                  <a:lnTo>
                    <a:pt x="4701" y="6439"/>
                  </a:lnTo>
                  <a:lnTo>
                    <a:pt x="4700" y="6428"/>
                  </a:lnTo>
                  <a:lnTo>
                    <a:pt x="4699" y="6417"/>
                  </a:lnTo>
                  <a:lnTo>
                    <a:pt x="4698" y="6405"/>
                  </a:lnTo>
                  <a:lnTo>
                    <a:pt x="4698" y="6394"/>
                  </a:lnTo>
                  <a:lnTo>
                    <a:pt x="4698" y="6383"/>
                  </a:lnTo>
                  <a:lnTo>
                    <a:pt x="4699" y="6371"/>
                  </a:lnTo>
                  <a:lnTo>
                    <a:pt x="4700" y="6360"/>
                  </a:lnTo>
                  <a:lnTo>
                    <a:pt x="4701" y="6349"/>
                  </a:lnTo>
                  <a:lnTo>
                    <a:pt x="4703" y="6338"/>
                  </a:lnTo>
                  <a:lnTo>
                    <a:pt x="4706" y="6327"/>
                  </a:lnTo>
                  <a:lnTo>
                    <a:pt x="4708" y="6316"/>
                  </a:lnTo>
                  <a:lnTo>
                    <a:pt x="4711" y="6305"/>
                  </a:lnTo>
                  <a:lnTo>
                    <a:pt x="4715" y="6294"/>
                  </a:lnTo>
                  <a:lnTo>
                    <a:pt x="4719" y="6284"/>
                  </a:lnTo>
                  <a:lnTo>
                    <a:pt x="4723" y="6273"/>
                  </a:lnTo>
                  <a:lnTo>
                    <a:pt x="4728" y="6263"/>
                  </a:lnTo>
                  <a:lnTo>
                    <a:pt x="4733" y="6253"/>
                  </a:lnTo>
                  <a:lnTo>
                    <a:pt x="4738" y="6243"/>
                  </a:lnTo>
                  <a:lnTo>
                    <a:pt x="4744" y="6233"/>
                  </a:lnTo>
                  <a:lnTo>
                    <a:pt x="4750" y="6224"/>
                  </a:lnTo>
                  <a:lnTo>
                    <a:pt x="4757" y="6215"/>
                  </a:lnTo>
                  <a:lnTo>
                    <a:pt x="4764" y="6206"/>
                  </a:lnTo>
                  <a:lnTo>
                    <a:pt x="4771" y="6197"/>
                  </a:lnTo>
                  <a:lnTo>
                    <a:pt x="4779" y="6189"/>
                  </a:lnTo>
                  <a:lnTo>
                    <a:pt x="4786" y="6180"/>
                  </a:lnTo>
                  <a:lnTo>
                    <a:pt x="4795" y="6173"/>
                  </a:lnTo>
                  <a:lnTo>
                    <a:pt x="4803" y="6165"/>
                  </a:lnTo>
                  <a:lnTo>
                    <a:pt x="4812" y="6158"/>
                  </a:lnTo>
                  <a:lnTo>
                    <a:pt x="4821" y="6151"/>
                  </a:lnTo>
                  <a:lnTo>
                    <a:pt x="4830" y="6145"/>
                  </a:lnTo>
                  <a:lnTo>
                    <a:pt x="4839" y="6139"/>
                  </a:lnTo>
                  <a:lnTo>
                    <a:pt x="4849" y="6133"/>
                  </a:lnTo>
                  <a:lnTo>
                    <a:pt x="4859" y="6127"/>
                  </a:lnTo>
                  <a:lnTo>
                    <a:pt x="4869" y="6122"/>
                  </a:lnTo>
                  <a:lnTo>
                    <a:pt x="4879" y="6117"/>
                  </a:lnTo>
                  <a:lnTo>
                    <a:pt x="4890" y="6113"/>
                  </a:lnTo>
                  <a:lnTo>
                    <a:pt x="4900" y="6109"/>
                  </a:lnTo>
                  <a:lnTo>
                    <a:pt x="4911" y="6106"/>
                  </a:lnTo>
                  <a:lnTo>
                    <a:pt x="4922" y="6102"/>
                  </a:lnTo>
                  <a:lnTo>
                    <a:pt x="4933" y="6100"/>
                  </a:lnTo>
                  <a:lnTo>
                    <a:pt x="4944" y="6097"/>
                  </a:lnTo>
                  <a:lnTo>
                    <a:pt x="4955" y="6095"/>
                  </a:lnTo>
                  <a:lnTo>
                    <a:pt x="4966" y="6094"/>
                  </a:lnTo>
                  <a:lnTo>
                    <a:pt x="4977" y="6093"/>
                  </a:lnTo>
                  <a:lnTo>
                    <a:pt x="4989" y="6092"/>
                  </a:lnTo>
                  <a:lnTo>
                    <a:pt x="5000" y="6092"/>
                  </a:lnTo>
                  <a:lnTo>
                    <a:pt x="5011" y="6092"/>
                  </a:lnTo>
                  <a:lnTo>
                    <a:pt x="5023" y="6093"/>
                  </a:lnTo>
                  <a:lnTo>
                    <a:pt x="5034" y="6094"/>
                  </a:lnTo>
                  <a:lnTo>
                    <a:pt x="5045" y="6095"/>
                  </a:lnTo>
                  <a:lnTo>
                    <a:pt x="5056" y="6097"/>
                  </a:lnTo>
                  <a:lnTo>
                    <a:pt x="5067" y="6100"/>
                  </a:lnTo>
                  <a:lnTo>
                    <a:pt x="5078" y="6102"/>
                  </a:lnTo>
                  <a:lnTo>
                    <a:pt x="5089" y="6106"/>
                  </a:lnTo>
                  <a:lnTo>
                    <a:pt x="5100" y="6109"/>
                  </a:lnTo>
                  <a:lnTo>
                    <a:pt x="5110" y="6113"/>
                  </a:lnTo>
                  <a:lnTo>
                    <a:pt x="5121" y="6117"/>
                  </a:lnTo>
                  <a:lnTo>
                    <a:pt x="5131" y="6122"/>
                  </a:lnTo>
                  <a:lnTo>
                    <a:pt x="5141" y="6127"/>
                  </a:lnTo>
                  <a:lnTo>
                    <a:pt x="5151" y="6133"/>
                  </a:lnTo>
                  <a:lnTo>
                    <a:pt x="5161" y="6139"/>
                  </a:lnTo>
                  <a:lnTo>
                    <a:pt x="5170" y="6145"/>
                  </a:lnTo>
                  <a:lnTo>
                    <a:pt x="5179" y="6151"/>
                  </a:lnTo>
                  <a:lnTo>
                    <a:pt x="5188" y="6158"/>
                  </a:lnTo>
                  <a:lnTo>
                    <a:pt x="5197" y="6165"/>
                  </a:lnTo>
                  <a:lnTo>
                    <a:pt x="5205" y="6173"/>
                  </a:lnTo>
                  <a:lnTo>
                    <a:pt x="5214" y="6180"/>
                  </a:lnTo>
                  <a:lnTo>
                    <a:pt x="5221" y="6189"/>
                  </a:lnTo>
                  <a:lnTo>
                    <a:pt x="5229" y="6197"/>
                  </a:lnTo>
                  <a:lnTo>
                    <a:pt x="5236" y="6206"/>
                  </a:lnTo>
                  <a:lnTo>
                    <a:pt x="5243" y="6215"/>
                  </a:lnTo>
                  <a:lnTo>
                    <a:pt x="5250" y="6224"/>
                  </a:lnTo>
                  <a:lnTo>
                    <a:pt x="5256" y="6233"/>
                  </a:lnTo>
                  <a:lnTo>
                    <a:pt x="5262" y="6243"/>
                  </a:lnTo>
                  <a:lnTo>
                    <a:pt x="5267" y="6253"/>
                  </a:lnTo>
                  <a:lnTo>
                    <a:pt x="5272" y="6263"/>
                  </a:lnTo>
                  <a:lnTo>
                    <a:pt x="5277" y="6273"/>
                  </a:lnTo>
                  <a:lnTo>
                    <a:pt x="5281" y="6284"/>
                  </a:lnTo>
                  <a:lnTo>
                    <a:pt x="5285" y="6294"/>
                  </a:lnTo>
                  <a:lnTo>
                    <a:pt x="5289" y="6305"/>
                  </a:lnTo>
                  <a:lnTo>
                    <a:pt x="5292" y="6316"/>
                  </a:lnTo>
                  <a:lnTo>
                    <a:pt x="5294" y="6327"/>
                  </a:lnTo>
                  <a:lnTo>
                    <a:pt x="5297" y="6338"/>
                  </a:lnTo>
                  <a:lnTo>
                    <a:pt x="5299" y="6349"/>
                  </a:lnTo>
                  <a:close/>
                  <a:moveTo>
                    <a:pt x="5299" y="7743"/>
                  </a:moveTo>
                  <a:lnTo>
                    <a:pt x="5300" y="7754"/>
                  </a:lnTo>
                  <a:lnTo>
                    <a:pt x="5301" y="7765"/>
                  </a:lnTo>
                  <a:lnTo>
                    <a:pt x="5302" y="7777"/>
                  </a:lnTo>
                  <a:lnTo>
                    <a:pt x="5302" y="7788"/>
                  </a:lnTo>
                  <a:lnTo>
                    <a:pt x="5302" y="7799"/>
                  </a:lnTo>
                  <a:lnTo>
                    <a:pt x="5301" y="7811"/>
                  </a:lnTo>
                  <a:lnTo>
                    <a:pt x="5300" y="7822"/>
                  </a:lnTo>
                  <a:lnTo>
                    <a:pt x="5299" y="7833"/>
                  </a:lnTo>
                  <a:lnTo>
                    <a:pt x="5297" y="7844"/>
                  </a:lnTo>
                  <a:lnTo>
                    <a:pt x="5294" y="7855"/>
                  </a:lnTo>
                  <a:lnTo>
                    <a:pt x="5292" y="7866"/>
                  </a:lnTo>
                  <a:lnTo>
                    <a:pt x="5289" y="7877"/>
                  </a:lnTo>
                  <a:lnTo>
                    <a:pt x="5285" y="7888"/>
                  </a:lnTo>
                  <a:lnTo>
                    <a:pt x="5281" y="7898"/>
                  </a:lnTo>
                  <a:lnTo>
                    <a:pt x="5277" y="7909"/>
                  </a:lnTo>
                  <a:lnTo>
                    <a:pt x="5272" y="7919"/>
                  </a:lnTo>
                  <a:lnTo>
                    <a:pt x="5267" y="7929"/>
                  </a:lnTo>
                  <a:lnTo>
                    <a:pt x="5262" y="7939"/>
                  </a:lnTo>
                  <a:lnTo>
                    <a:pt x="5256" y="7949"/>
                  </a:lnTo>
                  <a:lnTo>
                    <a:pt x="5250" y="7958"/>
                  </a:lnTo>
                  <a:lnTo>
                    <a:pt x="5243" y="7967"/>
                  </a:lnTo>
                  <a:lnTo>
                    <a:pt x="5236" y="7976"/>
                  </a:lnTo>
                  <a:lnTo>
                    <a:pt x="5229" y="7985"/>
                  </a:lnTo>
                  <a:lnTo>
                    <a:pt x="5221" y="7993"/>
                  </a:lnTo>
                  <a:lnTo>
                    <a:pt x="5214" y="8002"/>
                  </a:lnTo>
                  <a:lnTo>
                    <a:pt x="5205" y="8009"/>
                  </a:lnTo>
                  <a:lnTo>
                    <a:pt x="5197" y="8017"/>
                  </a:lnTo>
                  <a:lnTo>
                    <a:pt x="5188" y="8024"/>
                  </a:lnTo>
                  <a:lnTo>
                    <a:pt x="5179" y="8031"/>
                  </a:lnTo>
                  <a:lnTo>
                    <a:pt x="5170" y="8038"/>
                  </a:lnTo>
                  <a:lnTo>
                    <a:pt x="5161" y="8044"/>
                  </a:lnTo>
                  <a:lnTo>
                    <a:pt x="5151" y="8050"/>
                  </a:lnTo>
                  <a:lnTo>
                    <a:pt x="5141" y="8055"/>
                  </a:lnTo>
                  <a:lnTo>
                    <a:pt x="5131" y="8060"/>
                  </a:lnTo>
                  <a:lnTo>
                    <a:pt x="5121" y="8065"/>
                  </a:lnTo>
                  <a:lnTo>
                    <a:pt x="5110" y="8069"/>
                  </a:lnTo>
                  <a:lnTo>
                    <a:pt x="5100" y="8073"/>
                  </a:lnTo>
                  <a:lnTo>
                    <a:pt x="5089" y="8077"/>
                  </a:lnTo>
                  <a:lnTo>
                    <a:pt x="5078" y="8080"/>
                  </a:lnTo>
                  <a:lnTo>
                    <a:pt x="5067" y="8082"/>
                  </a:lnTo>
                  <a:lnTo>
                    <a:pt x="5056" y="8085"/>
                  </a:lnTo>
                  <a:lnTo>
                    <a:pt x="5045" y="8087"/>
                  </a:lnTo>
                  <a:lnTo>
                    <a:pt x="5034" y="8088"/>
                  </a:lnTo>
                  <a:lnTo>
                    <a:pt x="5023" y="8089"/>
                  </a:lnTo>
                  <a:lnTo>
                    <a:pt x="5011" y="8090"/>
                  </a:lnTo>
                  <a:lnTo>
                    <a:pt x="5000" y="8090"/>
                  </a:lnTo>
                  <a:lnTo>
                    <a:pt x="4989" y="8090"/>
                  </a:lnTo>
                  <a:lnTo>
                    <a:pt x="4977" y="8089"/>
                  </a:lnTo>
                  <a:lnTo>
                    <a:pt x="4966" y="8088"/>
                  </a:lnTo>
                  <a:lnTo>
                    <a:pt x="4955" y="8087"/>
                  </a:lnTo>
                  <a:lnTo>
                    <a:pt x="4944" y="8085"/>
                  </a:lnTo>
                  <a:lnTo>
                    <a:pt x="4933" y="8082"/>
                  </a:lnTo>
                  <a:lnTo>
                    <a:pt x="4922" y="8080"/>
                  </a:lnTo>
                  <a:lnTo>
                    <a:pt x="4911" y="8077"/>
                  </a:lnTo>
                  <a:lnTo>
                    <a:pt x="4900" y="8073"/>
                  </a:lnTo>
                  <a:lnTo>
                    <a:pt x="4890" y="8069"/>
                  </a:lnTo>
                  <a:lnTo>
                    <a:pt x="4879" y="8065"/>
                  </a:lnTo>
                  <a:lnTo>
                    <a:pt x="4869" y="8060"/>
                  </a:lnTo>
                  <a:lnTo>
                    <a:pt x="4859" y="8055"/>
                  </a:lnTo>
                  <a:lnTo>
                    <a:pt x="4849" y="8050"/>
                  </a:lnTo>
                  <a:lnTo>
                    <a:pt x="4839" y="8044"/>
                  </a:lnTo>
                  <a:lnTo>
                    <a:pt x="4830" y="8038"/>
                  </a:lnTo>
                  <a:lnTo>
                    <a:pt x="4821" y="8031"/>
                  </a:lnTo>
                  <a:lnTo>
                    <a:pt x="4812" y="8024"/>
                  </a:lnTo>
                  <a:lnTo>
                    <a:pt x="4803" y="8017"/>
                  </a:lnTo>
                  <a:lnTo>
                    <a:pt x="4795" y="8009"/>
                  </a:lnTo>
                  <a:lnTo>
                    <a:pt x="4786" y="8002"/>
                  </a:lnTo>
                  <a:lnTo>
                    <a:pt x="4779" y="7993"/>
                  </a:lnTo>
                  <a:lnTo>
                    <a:pt x="4771" y="7985"/>
                  </a:lnTo>
                  <a:lnTo>
                    <a:pt x="4764" y="7976"/>
                  </a:lnTo>
                  <a:lnTo>
                    <a:pt x="4757" y="7967"/>
                  </a:lnTo>
                  <a:lnTo>
                    <a:pt x="4750" y="7958"/>
                  </a:lnTo>
                  <a:lnTo>
                    <a:pt x="4744" y="7949"/>
                  </a:lnTo>
                  <a:lnTo>
                    <a:pt x="4738" y="7939"/>
                  </a:lnTo>
                  <a:lnTo>
                    <a:pt x="4733" y="7929"/>
                  </a:lnTo>
                  <a:lnTo>
                    <a:pt x="4728" y="7919"/>
                  </a:lnTo>
                  <a:lnTo>
                    <a:pt x="4723" y="7909"/>
                  </a:lnTo>
                  <a:lnTo>
                    <a:pt x="4719" y="7898"/>
                  </a:lnTo>
                  <a:lnTo>
                    <a:pt x="4715" y="7888"/>
                  </a:lnTo>
                  <a:lnTo>
                    <a:pt x="4711" y="7877"/>
                  </a:lnTo>
                  <a:lnTo>
                    <a:pt x="4708" y="7866"/>
                  </a:lnTo>
                  <a:lnTo>
                    <a:pt x="4706" y="7855"/>
                  </a:lnTo>
                  <a:lnTo>
                    <a:pt x="4703" y="7844"/>
                  </a:lnTo>
                  <a:lnTo>
                    <a:pt x="4701" y="7833"/>
                  </a:lnTo>
                  <a:lnTo>
                    <a:pt x="4700" y="7822"/>
                  </a:lnTo>
                  <a:lnTo>
                    <a:pt x="4699" y="7811"/>
                  </a:lnTo>
                  <a:lnTo>
                    <a:pt x="4698" y="7799"/>
                  </a:lnTo>
                  <a:lnTo>
                    <a:pt x="4698" y="7788"/>
                  </a:lnTo>
                  <a:lnTo>
                    <a:pt x="4698" y="7777"/>
                  </a:lnTo>
                  <a:lnTo>
                    <a:pt x="4699" y="7765"/>
                  </a:lnTo>
                  <a:lnTo>
                    <a:pt x="4700" y="7754"/>
                  </a:lnTo>
                  <a:lnTo>
                    <a:pt x="4701" y="7743"/>
                  </a:lnTo>
                  <a:lnTo>
                    <a:pt x="4703" y="7732"/>
                  </a:lnTo>
                  <a:lnTo>
                    <a:pt x="4706" y="7721"/>
                  </a:lnTo>
                  <a:lnTo>
                    <a:pt x="4708" y="7710"/>
                  </a:lnTo>
                  <a:lnTo>
                    <a:pt x="4711" y="7699"/>
                  </a:lnTo>
                  <a:lnTo>
                    <a:pt x="4715" y="7688"/>
                  </a:lnTo>
                  <a:lnTo>
                    <a:pt x="4719" y="7678"/>
                  </a:lnTo>
                  <a:lnTo>
                    <a:pt x="4723" y="7667"/>
                  </a:lnTo>
                  <a:lnTo>
                    <a:pt x="4728" y="7657"/>
                  </a:lnTo>
                  <a:lnTo>
                    <a:pt x="4733" y="7647"/>
                  </a:lnTo>
                  <a:lnTo>
                    <a:pt x="4738" y="7637"/>
                  </a:lnTo>
                  <a:lnTo>
                    <a:pt x="4744" y="7627"/>
                  </a:lnTo>
                  <a:lnTo>
                    <a:pt x="4750" y="7618"/>
                  </a:lnTo>
                  <a:lnTo>
                    <a:pt x="4757" y="7609"/>
                  </a:lnTo>
                  <a:lnTo>
                    <a:pt x="4764" y="7600"/>
                  </a:lnTo>
                  <a:lnTo>
                    <a:pt x="4771" y="7591"/>
                  </a:lnTo>
                  <a:lnTo>
                    <a:pt x="4779" y="7583"/>
                  </a:lnTo>
                  <a:lnTo>
                    <a:pt x="4786" y="7574"/>
                  </a:lnTo>
                  <a:lnTo>
                    <a:pt x="4795" y="7567"/>
                  </a:lnTo>
                  <a:lnTo>
                    <a:pt x="4803" y="7559"/>
                  </a:lnTo>
                  <a:lnTo>
                    <a:pt x="4812" y="7552"/>
                  </a:lnTo>
                  <a:lnTo>
                    <a:pt x="4821" y="7545"/>
                  </a:lnTo>
                  <a:lnTo>
                    <a:pt x="4830" y="7539"/>
                  </a:lnTo>
                  <a:lnTo>
                    <a:pt x="4839" y="7533"/>
                  </a:lnTo>
                  <a:lnTo>
                    <a:pt x="4849" y="7527"/>
                  </a:lnTo>
                  <a:lnTo>
                    <a:pt x="4859" y="7521"/>
                  </a:lnTo>
                  <a:lnTo>
                    <a:pt x="4869" y="7516"/>
                  </a:lnTo>
                  <a:lnTo>
                    <a:pt x="4879" y="7511"/>
                  </a:lnTo>
                  <a:lnTo>
                    <a:pt x="4890" y="7507"/>
                  </a:lnTo>
                  <a:lnTo>
                    <a:pt x="4900" y="7503"/>
                  </a:lnTo>
                  <a:lnTo>
                    <a:pt x="4911" y="7500"/>
                  </a:lnTo>
                  <a:lnTo>
                    <a:pt x="4922" y="7496"/>
                  </a:lnTo>
                  <a:lnTo>
                    <a:pt x="4933" y="7494"/>
                  </a:lnTo>
                  <a:lnTo>
                    <a:pt x="4944" y="7491"/>
                  </a:lnTo>
                  <a:lnTo>
                    <a:pt x="4955" y="7489"/>
                  </a:lnTo>
                  <a:lnTo>
                    <a:pt x="4966" y="7488"/>
                  </a:lnTo>
                  <a:lnTo>
                    <a:pt x="4977" y="7487"/>
                  </a:lnTo>
                  <a:lnTo>
                    <a:pt x="4989" y="7486"/>
                  </a:lnTo>
                  <a:lnTo>
                    <a:pt x="5000" y="7486"/>
                  </a:lnTo>
                  <a:lnTo>
                    <a:pt x="5011" y="7486"/>
                  </a:lnTo>
                  <a:lnTo>
                    <a:pt x="5023" y="7487"/>
                  </a:lnTo>
                  <a:lnTo>
                    <a:pt x="5034" y="7488"/>
                  </a:lnTo>
                  <a:lnTo>
                    <a:pt x="5045" y="7489"/>
                  </a:lnTo>
                  <a:lnTo>
                    <a:pt x="5056" y="7491"/>
                  </a:lnTo>
                  <a:lnTo>
                    <a:pt x="5067" y="7494"/>
                  </a:lnTo>
                  <a:lnTo>
                    <a:pt x="5078" y="7496"/>
                  </a:lnTo>
                  <a:lnTo>
                    <a:pt x="5089" y="7500"/>
                  </a:lnTo>
                  <a:lnTo>
                    <a:pt x="5100" y="7503"/>
                  </a:lnTo>
                  <a:lnTo>
                    <a:pt x="5110" y="7507"/>
                  </a:lnTo>
                  <a:lnTo>
                    <a:pt x="5121" y="7511"/>
                  </a:lnTo>
                  <a:lnTo>
                    <a:pt x="5131" y="7516"/>
                  </a:lnTo>
                  <a:lnTo>
                    <a:pt x="5141" y="7521"/>
                  </a:lnTo>
                  <a:lnTo>
                    <a:pt x="5151" y="7527"/>
                  </a:lnTo>
                  <a:lnTo>
                    <a:pt x="5161" y="7533"/>
                  </a:lnTo>
                  <a:lnTo>
                    <a:pt x="5170" y="7539"/>
                  </a:lnTo>
                  <a:lnTo>
                    <a:pt x="5179" y="7545"/>
                  </a:lnTo>
                  <a:lnTo>
                    <a:pt x="5188" y="7552"/>
                  </a:lnTo>
                  <a:lnTo>
                    <a:pt x="5197" y="7559"/>
                  </a:lnTo>
                  <a:lnTo>
                    <a:pt x="5205" y="7567"/>
                  </a:lnTo>
                  <a:lnTo>
                    <a:pt x="5214" y="7574"/>
                  </a:lnTo>
                  <a:lnTo>
                    <a:pt x="5221" y="7583"/>
                  </a:lnTo>
                  <a:lnTo>
                    <a:pt x="5229" y="7591"/>
                  </a:lnTo>
                  <a:lnTo>
                    <a:pt x="5236" y="7600"/>
                  </a:lnTo>
                  <a:lnTo>
                    <a:pt x="5243" y="7609"/>
                  </a:lnTo>
                  <a:lnTo>
                    <a:pt x="5250" y="7618"/>
                  </a:lnTo>
                  <a:lnTo>
                    <a:pt x="5256" y="7627"/>
                  </a:lnTo>
                  <a:lnTo>
                    <a:pt x="5262" y="7637"/>
                  </a:lnTo>
                  <a:lnTo>
                    <a:pt x="5267" y="7647"/>
                  </a:lnTo>
                  <a:lnTo>
                    <a:pt x="5272" y="7657"/>
                  </a:lnTo>
                  <a:lnTo>
                    <a:pt x="5277" y="7667"/>
                  </a:lnTo>
                  <a:lnTo>
                    <a:pt x="5281" y="7678"/>
                  </a:lnTo>
                  <a:lnTo>
                    <a:pt x="5285" y="7688"/>
                  </a:lnTo>
                  <a:lnTo>
                    <a:pt x="5289" y="7699"/>
                  </a:lnTo>
                  <a:lnTo>
                    <a:pt x="5292" y="7710"/>
                  </a:lnTo>
                  <a:lnTo>
                    <a:pt x="5294" y="7721"/>
                  </a:lnTo>
                  <a:lnTo>
                    <a:pt x="5297" y="7732"/>
                  </a:lnTo>
                  <a:lnTo>
                    <a:pt x="5299" y="7743"/>
                  </a:lnTo>
                  <a:close/>
                  <a:moveTo>
                    <a:pt x="3905" y="6349"/>
                  </a:moveTo>
                  <a:lnTo>
                    <a:pt x="3906" y="6360"/>
                  </a:lnTo>
                  <a:lnTo>
                    <a:pt x="3907" y="6371"/>
                  </a:lnTo>
                  <a:lnTo>
                    <a:pt x="3908" y="6383"/>
                  </a:lnTo>
                  <a:lnTo>
                    <a:pt x="3908" y="6394"/>
                  </a:lnTo>
                  <a:lnTo>
                    <a:pt x="3908" y="6405"/>
                  </a:lnTo>
                  <a:lnTo>
                    <a:pt x="3907" y="6417"/>
                  </a:lnTo>
                  <a:lnTo>
                    <a:pt x="3906" y="6428"/>
                  </a:lnTo>
                  <a:lnTo>
                    <a:pt x="3905" y="6439"/>
                  </a:lnTo>
                  <a:lnTo>
                    <a:pt x="3903" y="6450"/>
                  </a:lnTo>
                  <a:lnTo>
                    <a:pt x="3900" y="6461"/>
                  </a:lnTo>
                  <a:lnTo>
                    <a:pt x="3898" y="6472"/>
                  </a:lnTo>
                  <a:lnTo>
                    <a:pt x="3894" y="6483"/>
                  </a:lnTo>
                  <a:lnTo>
                    <a:pt x="3891" y="6494"/>
                  </a:lnTo>
                  <a:lnTo>
                    <a:pt x="3887" y="6504"/>
                  </a:lnTo>
                  <a:lnTo>
                    <a:pt x="3883" y="6515"/>
                  </a:lnTo>
                  <a:lnTo>
                    <a:pt x="3878" y="6525"/>
                  </a:lnTo>
                  <a:lnTo>
                    <a:pt x="3873" y="6535"/>
                  </a:lnTo>
                  <a:lnTo>
                    <a:pt x="3867" y="6545"/>
                  </a:lnTo>
                  <a:lnTo>
                    <a:pt x="3861" y="6555"/>
                  </a:lnTo>
                  <a:lnTo>
                    <a:pt x="3855" y="6564"/>
                  </a:lnTo>
                  <a:lnTo>
                    <a:pt x="3849" y="6573"/>
                  </a:lnTo>
                  <a:lnTo>
                    <a:pt x="3842" y="6582"/>
                  </a:lnTo>
                  <a:lnTo>
                    <a:pt x="3835" y="6591"/>
                  </a:lnTo>
                  <a:lnTo>
                    <a:pt x="3827" y="6599"/>
                  </a:lnTo>
                  <a:lnTo>
                    <a:pt x="3820" y="6608"/>
                  </a:lnTo>
                  <a:lnTo>
                    <a:pt x="3811" y="6615"/>
                  </a:lnTo>
                  <a:lnTo>
                    <a:pt x="3803" y="6623"/>
                  </a:lnTo>
                  <a:lnTo>
                    <a:pt x="3794" y="6630"/>
                  </a:lnTo>
                  <a:lnTo>
                    <a:pt x="3785" y="6637"/>
                  </a:lnTo>
                  <a:lnTo>
                    <a:pt x="3776" y="6644"/>
                  </a:lnTo>
                  <a:lnTo>
                    <a:pt x="3767" y="6650"/>
                  </a:lnTo>
                  <a:lnTo>
                    <a:pt x="3757" y="6656"/>
                  </a:lnTo>
                  <a:lnTo>
                    <a:pt x="3747" y="6661"/>
                  </a:lnTo>
                  <a:lnTo>
                    <a:pt x="3737" y="6666"/>
                  </a:lnTo>
                  <a:lnTo>
                    <a:pt x="3727" y="6671"/>
                  </a:lnTo>
                  <a:lnTo>
                    <a:pt x="3716" y="6675"/>
                  </a:lnTo>
                  <a:lnTo>
                    <a:pt x="3706" y="6679"/>
                  </a:lnTo>
                  <a:lnTo>
                    <a:pt x="3695" y="6683"/>
                  </a:lnTo>
                  <a:lnTo>
                    <a:pt x="3684" y="6686"/>
                  </a:lnTo>
                  <a:lnTo>
                    <a:pt x="3673" y="6688"/>
                  </a:lnTo>
                  <a:lnTo>
                    <a:pt x="3662" y="6691"/>
                  </a:lnTo>
                  <a:lnTo>
                    <a:pt x="3651" y="6693"/>
                  </a:lnTo>
                  <a:lnTo>
                    <a:pt x="3640" y="6694"/>
                  </a:lnTo>
                  <a:lnTo>
                    <a:pt x="3629" y="6695"/>
                  </a:lnTo>
                  <a:lnTo>
                    <a:pt x="3617" y="6696"/>
                  </a:lnTo>
                  <a:lnTo>
                    <a:pt x="3606" y="6696"/>
                  </a:lnTo>
                  <a:lnTo>
                    <a:pt x="3595" y="6696"/>
                  </a:lnTo>
                  <a:lnTo>
                    <a:pt x="3583" y="6695"/>
                  </a:lnTo>
                  <a:lnTo>
                    <a:pt x="3572" y="6694"/>
                  </a:lnTo>
                  <a:lnTo>
                    <a:pt x="3561" y="6693"/>
                  </a:lnTo>
                  <a:lnTo>
                    <a:pt x="3550" y="6691"/>
                  </a:lnTo>
                  <a:lnTo>
                    <a:pt x="3539" y="6688"/>
                  </a:lnTo>
                  <a:lnTo>
                    <a:pt x="3528" y="6686"/>
                  </a:lnTo>
                  <a:lnTo>
                    <a:pt x="3517" y="6683"/>
                  </a:lnTo>
                  <a:lnTo>
                    <a:pt x="3506" y="6679"/>
                  </a:lnTo>
                  <a:lnTo>
                    <a:pt x="3496" y="6675"/>
                  </a:lnTo>
                  <a:lnTo>
                    <a:pt x="3485" y="6671"/>
                  </a:lnTo>
                  <a:lnTo>
                    <a:pt x="3475" y="6666"/>
                  </a:lnTo>
                  <a:lnTo>
                    <a:pt x="3465" y="6661"/>
                  </a:lnTo>
                  <a:lnTo>
                    <a:pt x="3455" y="6656"/>
                  </a:lnTo>
                  <a:lnTo>
                    <a:pt x="3445" y="6650"/>
                  </a:lnTo>
                  <a:lnTo>
                    <a:pt x="3436" y="6644"/>
                  </a:lnTo>
                  <a:lnTo>
                    <a:pt x="3427" y="6637"/>
                  </a:lnTo>
                  <a:lnTo>
                    <a:pt x="3418" y="6630"/>
                  </a:lnTo>
                  <a:lnTo>
                    <a:pt x="3409" y="6623"/>
                  </a:lnTo>
                  <a:lnTo>
                    <a:pt x="3401" y="6615"/>
                  </a:lnTo>
                  <a:lnTo>
                    <a:pt x="3392" y="6608"/>
                  </a:lnTo>
                  <a:lnTo>
                    <a:pt x="3385" y="6599"/>
                  </a:lnTo>
                  <a:lnTo>
                    <a:pt x="3377" y="6591"/>
                  </a:lnTo>
                  <a:lnTo>
                    <a:pt x="3370" y="6582"/>
                  </a:lnTo>
                  <a:lnTo>
                    <a:pt x="3363" y="6573"/>
                  </a:lnTo>
                  <a:lnTo>
                    <a:pt x="3356" y="6564"/>
                  </a:lnTo>
                  <a:lnTo>
                    <a:pt x="3350" y="6555"/>
                  </a:lnTo>
                  <a:lnTo>
                    <a:pt x="3344" y="6545"/>
                  </a:lnTo>
                  <a:lnTo>
                    <a:pt x="3339" y="6535"/>
                  </a:lnTo>
                  <a:lnTo>
                    <a:pt x="3334" y="6525"/>
                  </a:lnTo>
                  <a:lnTo>
                    <a:pt x="3329" y="6515"/>
                  </a:lnTo>
                  <a:lnTo>
                    <a:pt x="3325" y="6504"/>
                  </a:lnTo>
                  <a:lnTo>
                    <a:pt x="3321" y="6494"/>
                  </a:lnTo>
                  <a:lnTo>
                    <a:pt x="3317" y="6483"/>
                  </a:lnTo>
                  <a:lnTo>
                    <a:pt x="3314" y="6472"/>
                  </a:lnTo>
                  <a:lnTo>
                    <a:pt x="3312" y="6461"/>
                  </a:lnTo>
                  <a:lnTo>
                    <a:pt x="3309" y="6450"/>
                  </a:lnTo>
                  <a:lnTo>
                    <a:pt x="3307" y="6439"/>
                  </a:lnTo>
                  <a:lnTo>
                    <a:pt x="3306" y="6428"/>
                  </a:lnTo>
                  <a:lnTo>
                    <a:pt x="3305" y="6417"/>
                  </a:lnTo>
                  <a:lnTo>
                    <a:pt x="3304" y="6405"/>
                  </a:lnTo>
                  <a:lnTo>
                    <a:pt x="3304" y="6394"/>
                  </a:lnTo>
                  <a:lnTo>
                    <a:pt x="3304" y="6383"/>
                  </a:lnTo>
                  <a:lnTo>
                    <a:pt x="3305" y="6371"/>
                  </a:lnTo>
                  <a:lnTo>
                    <a:pt x="3306" y="6360"/>
                  </a:lnTo>
                  <a:lnTo>
                    <a:pt x="3307" y="6349"/>
                  </a:lnTo>
                  <a:lnTo>
                    <a:pt x="3309" y="6338"/>
                  </a:lnTo>
                  <a:lnTo>
                    <a:pt x="3312" y="6327"/>
                  </a:lnTo>
                  <a:lnTo>
                    <a:pt x="3314" y="6316"/>
                  </a:lnTo>
                  <a:lnTo>
                    <a:pt x="3317" y="6305"/>
                  </a:lnTo>
                  <a:lnTo>
                    <a:pt x="3321" y="6294"/>
                  </a:lnTo>
                  <a:lnTo>
                    <a:pt x="3325" y="6284"/>
                  </a:lnTo>
                  <a:lnTo>
                    <a:pt x="3329" y="6273"/>
                  </a:lnTo>
                  <a:lnTo>
                    <a:pt x="3334" y="6263"/>
                  </a:lnTo>
                  <a:lnTo>
                    <a:pt x="3339" y="6253"/>
                  </a:lnTo>
                  <a:lnTo>
                    <a:pt x="3344" y="6243"/>
                  </a:lnTo>
                  <a:lnTo>
                    <a:pt x="3350" y="6233"/>
                  </a:lnTo>
                  <a:lnTo>
                    <a:pt x="3356" y="6224"/>
                  </a:lnTo>
                  <a:lnTo>
                    <a:pt x="3363" y="6215"/>
                  </a:lnTo>
                  <a:lnTo>
                    <a:pt x="3370" y="6206"/>
                  </a:lnTo>
                  <a:lnTo>
                    <a:pt x="3377" y="6197"/>
                  </a:lnTo>
                  <a:lnTo>
                    <a:pt x="3385" y="6189"/>
                  </a:lnTo>
                  <a:lnTo>
                    <a:pt x="3392" y="6180"/>
                  </a:lnTo>
                  <a:lnTo>
                    <a:pt x="3401" y="6173"/>
                  </a:lnTo>
                  <a:lnTo>
                    <a:pt x="3409" y="6165"/>
                  </a:lnTo>
                  <a:lnTo>
                    <a:pt x="3418" y="6158"/>
                  </a:lnTo>
                  <a:lnTo>
                    <a:pt x="3427" y="6151"/>
                  </a:lnTo>
                  <a:lnTo>
                    <a:pt x="3436" y="6145"/>
                  </a:lnTo>
                  <a:lnTo>
                    <a:pt x="3445" y="6139"/>
                  </a:lnTo>
                  <a:lnTo>
                    <a:pt x="3455" y="6133"/>
                  </a:lnTo>
                  <a:lnTo>
                    <a:pt x="3465" y="6127"/>
                  </a:lnTo>
                  <a:lnTo>
                    <a:pt x="3475" y="6122"/>
                  </a:lnTo>
                  <a:lnTo>
                    <a:pt x="3485" y="6117"/>
                  </a:lnTo>
                  <a:lnTo>
                    <a:pt x="3496" y="6113"/>
                  </a:lnTo>
                  <a:lnTo>
                    <a:pt x="3506" y="6109"/>
                  </a:lnTo>
                  <a:lnTo>
                    <a:pt x="3517" y="6106"/>
                  </a:lnTo>
                  <a:lnTo>
                    <a:pt x="3528" y="6102"/>
                  </a:lnTo>
                  <a:lnTo>
                    <a:pt x="3539" y="6100"/>
                  </a:lnTo>
                  <a:lnTo>
                    <a:pt x="3550" y="6097"/>
                  </a:lnTo>
                  <a:lnTo>
                    <a:pt x="3561" y="6095"/>
                  </a:lnTo>
                  <a:lnTo>
                    <a:pt x="3572" y="6094"/>
                  </a:lnTo>
                  <a:lnTo>
                    <a:pt x="3583" y="6093"/>
                  </a:lnTo>
                  <a:lnTo>
                    <a:pt x="3595" y="6092"/>
                  </a:lnTo>
                  <a:lnTo>
                    <a:pt x="3606" y="6092"/>
                  </a:lnTo>
                  <a:lnTo>
                    <a:pt x="3617" y="6092"/>
                  </a:lnTo>
                  <a:lnTo>
                    <a:pt x="3629" y="6093"/>
                  </a:lnTo>
                  <a:lnTo>
                    <a:pt x="3640" y="6094"/>
                  </a:lnTo>
                  <a:lnTo>
                    <a:pt x="3651" y="6095"/>
                  </a:lnTo>
                  <a:lnTo>
                    <a:pt x="3662" y="6097"/>
                  </a:lnTo>
                  <a:lnTo>
                    <a:pt x="3673" y="6100"/>
                  </a:lnTo>
                  <a:lnTo>
                    <a:pt x="3684" y="6102"/>
                  </a:lnTo>
                  <a:lnTo>
                    <a:pt x="3695" y="6106"/>
                  </a:lnTo>
                  <a:lnTo>
                    <a:pt x="3706" y="6109"/>
                  </a:lnTo>
                  <a:lnTo>
                    <a:pt x="3716" y="6113"/>
                  </a:lnTo>
                  <a:lnTo>
                    <a:pt x="3727" y="6117"/>
                  </a:lnTo>
                  <a:lnTo>
                    <a:pt x="3737" y="6122"/>
                  </a:lnTo>
                  <a:lnTo>
                    <a:pt x="3747" y="6127"/>
                  </a:lnTo>
                  <a:lnTo>
                    <a:pt x="3757" y="6133"/>
                  </a:lnTo>
                  <a:lnTo>
                    <a:pt x="3767" y="6139"/>
                  </a:lnTo>
                  <a:lnTo>
                    <a:pt x="3776" y="6145"/>
                  </a:lnTo>
                  <a:lnTo>
                    <a:pt x="3785" y="6151"/>
                  </a:lnTo>
                  <a:lnTo>
                    <a:pt x="3794" y="6158"/>
                  </a:lnTo>
                  <a:lnTo>
                    <a:pt x="3803" y="6165"/>
                  </a:lnTo>
                  <a:lnTo>
                    <a:pt x="3811" y="6173"/>
                  </a:lnTo>
                  <a:lnTo>
                    <a:pt x="3820" y="6180"/>
                  </a:lnTo>
                  <a:lnTo>
                    <a:pt x="3827" y="6189"/>
                  </a:lnTo>
                  <a:lnTo>
                    <a:pt x="3835" y="6197"/>
                  </a:lnTo>
                  <a:lnTo>
                    <a:pt x="3842" y="6206"/>
                  </a:lnTo>
                  <a:lnTo>
                    <a:pt x="3849" y="6215"/>
                  </a:lnTo>
                  <a:lnTo>
                    <a:pt x="3855" y="6224"/>
                  </a:lnTo>
                  <a:lnTo>
                    <a:pt x="3861" y="6233"/>
                  </a:lnTo>
                  <a:lnTo>
                    <a:pt x="3867" y="6243"/>
                  </a:lnTo>
                  <a:lnTo>
                    <a:pt x="3873" y="6253"/>
                  </a:lnTo>
                  <a:lnTo>
                    <a:pt x="3878" y="6263"/>
                  </a:lnTo>
                  <a:lnTo>
                    <a:pt x="3883" y="6273"/>
                  </a:lnTo>
                  <a:lnTo>
                    <a:pt x="3887" y="6284"/>
                  </a:lnTo>
                  <a:lnTo>
                    <a:pt x="3891" y="6294"/>
                  </a:lnTo>
                  <a:lnTo>
                    <a:pt x="3894" y="6305"/>
                  </a:lnTo>
                  <a:lnTo>
                    <a:pt x="3898" y="6316"/>
                  </a:lnTo>
                  <a:lnTo>
                    <a:pt x="3900" y="6327"/>
                  </a:lnTo>
                  <a:lnTo>
                    <a:pt x="3903" y="6338"/>
                  </a:lnTo>
                  <a:lnTo>
                    <a:pt x="3905" y="6349"/>
                  </a:lnTo>
                  <a:close/>
                  <a:moveTo>
                    <a:pt x="3906" y="4966"/>
                  </a:moveTo>
                  <a:lnTo>
                    <a:pt x="3907" y="4977"/>
                  </a:lnTo>
                  <a:lnTo>
                    <a:pt x="3908" y="4989"/>
                  </a:lnTo>
                  <a:lnTo>
                    <a:pt x="3908" y="5000"/>
                  </a:lnTo>
                  <a:lnTo>
                    <a:pt x="3908" y="5011"/>
                  </a:lnTo>
                  <a:lnTo>
                    <a:pt x="3907" y="5023"/>
                  </a:lnTo>
                  <a:lnTo>
                    <a:pt x="3906" y="5034"/>
                  </a:lnTo>
                  <a:lnTo>
                    <a:pt x="3905" y="5045"/>
                  </a:lnTo>
                  <a:lnTo>
                    <a:pt x="3903" y="5056"/>
                  </a:lnTo>
                  <a:lnTo>
                    <a:pt x="3900" y="5067"/>
                  </a:lnTo>
                  <a:lnTo>
                    <a:pt x="3898" y="5078"/>
                  </a:lnTo>
                  <a:lnTo>
                    <a:pt x="3894" y="5089"/>
                  </a:lnTo>
                  <a:lnTo>
                    <a:pt x="3891" y="5100"/>
                  </a:lnTo>
                  <a:lnTo>
                    <a:pt x="3887" y="5110"/>
                  </a:lnTo>
                  <a:lnTo>
                    <a:pt x="3883" y="5121"/>
                  </a:lnTo>
                  <a:lnTo>
                    <a:pt x="3878" y="5131"/>
                  </a:lnTo>
                  <a:lnTo>
                    <a:pt x="3873" y="5141"/>
                  </a:lnTo>
                  <a:lnTo>
                    <a:pt x="3867" y="5151"/>
                  </a:lnTo>
                  <a:lnTo>
                    <a:pt x="3861" y="5161"/>
                  </a:lnTo>
                  <a:lnTo>
                    <a:pt x="3855" y="5170"/>
                  </a:lnTo>
                  <a:lnTo>
                    <a:pt x="3849" y="5179"/>
                  </a:lnTo>
                  <a:lnTo>
                    <a:pt x="3842" y="5188"/>
                  </a:lnTo>
                  <a:lnTo>
                    <a:pt x="3835" y="5197"/>
                  </a:lnTo>
                  <a:lnTo>
                    <a:pt x="3827" y="5205"/>
                  </a:lnTo>
                  <a:lnTo>
                    <a:pt x="3820" y="5214"/>
                  </a:lnTo>
                  <a:lnTo>
                    <a:pt x="3811" y="5221"/>
                  </a:lnTo>
                  <a:lnTo>
                    <a:pt x="3803" y="5229"/>
                  </a:lnTo>
                  <a:lnTo>
                    <a:pt x="3794" y="5236"/>
                  </a:lnTo>
                  <a:lnTo>
                    <a:pt x="3785" y="5243"/>
                  </a:lnTo>
                  <a:lnTo>
                    <a:pt x="3776" y="5250"/>
                  </a:lnTo>
                  <a:lnTo>
                    <a:pt x="3767" y="5256"/>
                  </a:lnTo>
                  <a:lnTo>
                    <a:pt x="3757" y="5262"/>
                  </a:lnTo>
                  <a:lnTo>
                    <a:pt x="3747" y="5267"/>
                  </a:lnTo>
                  <a:lnTo>
                    <a:pt x="3737" y="5272"/>
                  </a:lnTo>
                  <a:lnTo>
                    <a:pt x="3727" y="5277"/>
                  </a:lnTo>
                  <a:lnTo>
                    <a:pt x="3716" y="5281"/>
                  </a:lnTo>
                  <a:lnTo>
                    <a:pt x="3706" y="5285"/>
                  </a:lnTo>
                  <a:lnTo>
                    <a:pt x="3695" y="5289"/>
                  </a:lnTo>
                  <a:lnTo>
                    <a:pt x="3684" y="5292"/>
                  </a:lnTo>
                  <a:lnTo>
                    <a:pt x="3673" y="5294"/>
                  </a:lnTo>
                  <a:lnTo>
                    <a:pt x="3662" y="5297"/>
                  </a:lnTo>
                  <a:lnTo>
                    <a:pt x="3651" y="5299"/>
                  </a:lnTo>
                  <a:lnTo>
                    <a:pt x="3640" y="5300"/>
                  </a:lnTo>
                  <a:lnTo>
                    <a:pt x="3629" y="5301"/>
                  </a:lnTo>
                  <a:lnTo>
                    <a:pt x="3617" y="5302"/>
                  </a:lnTo>
                  <a:lnTo>
                    <a:pt x="3606" y="5302"/>
                  </a:lnTo>
                  <a:lnTo>
                    <a:pt x="3595" y="5302"/>
                  </a:lnTo>
                  <a:lnTo>
                    <a:pt x="3583" y="5301"/>
                  </a:lnTo>
                  <a:lnTo>
                    <a:pt x="3572" y="5300"/>
                  </a:lnTo>
                  <a:lnTo>
                    <a:pt x="3561" y="5299"/>
                  </a:lnTo>
                  <a:lnTo>
                    <a:pt x="3550" y="5297"/>
                  </a:lnTo>
                  <a:lnTo>
                    <a:pt x="3539" y="5294"/>
                  </a:lnTo>
                  <a:lnTo>
                    <a:pt x="3528" y="5292"/>
                  </a:lnTo>
                  <a:lnTo>
                    <a:pt x="3517" y="5289"/>
                  </a:lnTo>
                  <a:lnTo>
                    <a:pt x="3506" y="5285"/>
                  </a:lnTo>
                  <a:lnTo>
                    <a:pt x="3496" y="5281"/>
                  </a:lnTo>
                  <a:lnTo>
                    <a:pt x="3485" y="5277"/>
                  </a:lnTo>
                  <a:lnTo>
                    <a:pt x="3475" y="5272"/>
                  </a:lnTo>
                  <a:lnTo>
                    <a:pt x="3465" y="5267"/>
                  </a:lnTo>
                  <a:lnTo>
                    <a:pt x="3455" y="5262"/>
                  </a:lnTo>
                  <a:lnTo>
                    <a:pt x="3445" y="5256"/>
                  </a:lnTo>
                  <a:lnTo>
                    <a:pt x="3436" y="5250"/>
                  </a:lnTo>
                  <a:lnTo>
                    <a:pt x="3427" y="5243"/>
                  </a:lnTo>
                  <a:lnTo>
                    <a:pt x="3418" y="5236"/>
                  </a:lnTo>
                  <a:lnTo>
                    <a:pt x="3409" y="5229"/>
                  </a:lnTo>
                  <a:lnTo>
                    <a:pt x="3401" y="5221"/>
                  </a:lnTo>
                  <a:lnTo>
                    <a:pt x="3392" y="5214"/>
                  </a:lnTo>
                  <a:lnTo>
                    <a:pt x="3385" y="5205"/>
                  </a:lnTo>
                  <a:lnTo>
                    <a:pt x="3377" y="5197"/>
                  </a:lnTo>
                  <a:lnTo>
                    <a:pt x="3370" y="5188"/>
                  </a:lnTo>
                  <a:lnTo>
                    <a:pt x="3363" y="5179"/>
                  </a:lnTo>
                  <a:lnTo>
                    <a:pt x="3356" y="5170"/>
                  </a:lnTo>
                  <a:lnTo>
                    <a:pt x="3350" y="5161"/>
                  </a:lnTo>
                  <a:lnTo>
                    <a:pt x="3344" y="5151"/>
                  </a:lnTo>
                  <a:lnTo>
                    <a:pt x="3339" y="5141"/>
                  </a:lnTo>
                  <a:lnTo>
                    <a:pt x="3334" y="5131"/>
                  </a:lnTo>
                  <a:lnTo>
                    <a:pt x="3329" y="5121"/>
                  </a:lnTo>
                  <a:lnTo>
                    <a:pt x="3325" y="5110"/>
                  </a:lnTo>
                  <a:lnTo>
                    <a:pt x="3321" y="5100"/>
                  </a:lnTo>
                  <a:lnTo>
                    <a:pt x="3317" y="5089"/>
                  </a:lnTo>
                  <a:lnTo>
                    <a:pt x="3314" y="5078"/>
                  </a:lnTo>
                  <a:lnTo>
                    <a:pt x="3312" y="5067"/>
                  </a:lnTo>
                  <a:lnTo>
                    <a:pt x="3309" y="5056"/>
                  </a:lnTo>
                  <a:lnTo>
                    <a:pt x="3307" y="5045"/>
                  </a:lnTo>
                  <a:lnTo>
                    <a:pt x="3306" y="5034"/>
                  </a:lnTo>
                  <a:lnTo>
                    <a:pt x="3305" y="5023"/>
                  </a:lnTo>
                  <a:lnTo>
                    <a:pt x="3304" y="5011"/>
                  </a:lnTo>
                  <a:lnTo>
                    <a:pt x="3304" y="5000"/>
                  </a:lnTo>
                  <a:lnTo>
                    <a:pt x="3304" y="4989"/>
                  </a:lnTo>
                  <a:lnTo>
                    <a:pt x="3305" y="4977"/>
                  </a:lnTo>
                  <a:lnTo>
                    <a:pt x="3306" y="4966"/>
                  </a:lnTo>
                  <a:lnTo>
                    <a:pt x="3307" y="4955"/>
                  </a:lnTo>
                  <a:lnTo>
                    <a:pt x="3309" y="4944"/>
                  </a:lnTo>
                  <a:lnTo>
                    <a:pt x="3312" y="4933"/>
                  </a:lnTo>
                  <a:lnTo>
                    <a:pt x="3314" y="4922"/>
                  </a:lnTo>
                  <a:lnTo>
                    <a:pt x="3317" y="4911"/>
                  </a:lnTo>
                  <a:lnTo>
                    <a:pt x="3321" y="4900"/>
                  </a:lnTo>
                  <a:lnTo>
                    <a:pt x="3325" y="4890"/>
                  </a:lnTo>
                  <a:lnTo>
                    <a:pt x="3329" y="4879"/>
                  </a:lnTo>
                  <a:lnTo>
                    <a:pt x="3334" y="4869"/>
                  </a:lnTo>
                  <a:lnTo>
                    <a:pt x="3339" y="4859"/>
                  </a:lnTo>
                  <a:lnTo>
                    <a:pt x="3344" y="4849"/>
                  </a:lnTo>
                  <a:lnTo>
                    <a:pt x="3350" y="4839"/>
                  </a:lnTo>
                  <a:lnTo>
                    <a:pt x="3356" y="4830"/>
                  </a:lnTo>
                  <a:lnTo>
                    <a:pt x="3363" y="4821"/>
                  </a:lnTo>
                  <a:lnTo>
                    <a:pt x="3370" y="4812"/>
                  </a:lnTo>
                  <a:lnTo>
                    <a:pt x="3377" y="4803"/>
                  </a:lnTo>
                  <a:lnTo>
                    <a:pt x="3385" y="4795"/>
                  </a:lnTo>
                  <a:lnTo>
                    <a:pt x="3392" y="4786"/>
                  </a:lnTo>
                  <a:lnTo>
                    <a:pt x="3401" y="4779"/>
                  </a:lnTo>
                  <a:lnTo>
                    <a:pt x="3409" y="4771"/>
                  </a:lnTo>
                  <a:lnTo>
                    <a:pt x="3418" y="4764"/>
                  </a:lnTo>
                  <a:lnTo>
                    <a:pt x="3427" y="4757"/>
                  </a:lnTo>
                  <a:lnTo>
                    <a:pt x="3436" y="4750"/>
                  </a:lnTo>
                  <a:lnTo>
                    <a:pt x="3445" y="4744"/>
                  </a:lnTo>
                  <a:lnTo>
                    <a:pt x="3455" y="4738"/>
                  </a:lnTo>
                  <a:lnTo>
                    <a:pt x="3465" y="4733"/>
                  </a:lnTo>
                  <a:lnTo>
                    <a:pt x="3475" y="4728"/>
                  </a:lnTo>
                  <a:lnTo>
                    <a:pt x="3485" y="4723"/>
                  </a:lnTo>
                  <a:lnTo>
                    <a:pt x="3496" y="4719"/>
                  </a:lnTo>
                  <a:lnTo>
                    <a:pt x="3506" y="4715"/>
                  </a:lnTo>
                  <a:lnTo>
                    <a:pt x="3517" y="4711"/>
                  </a:lnTo>
                  <a:lnTo>
                    <a:pt x="3528" y="4708"/>
                  </a:lnTo>
                  <a:lnTo>
                    <a:pt x="3539" y="4706"/>
                  </a:lnTo>
                  <a:lnTo>
                    <a:pt x="3550" y="4703"/>
                  </a:lnTo>
                  <a:lnTo>
                    <a:pt x="3561" y="4701"/>
                  </a:lnTo>
                  <a:lnTo>
                    <a:pt x="3572" y="4700"/>
                  </a:lnTo>
                  <a:lnTo>
                    <a:pt x="3583" y="4699"/>
                  </a:lnTo>
                  <a:lnTo>
                    <a:pt x="3595" y="4698"/>
                  </a:lnTo>
                  <a:lnTo>
                    <a:pt x="3606" y="4698"/>
                  </a:lnTo>
                  <a:lnTo>
                    <a:pt x="3617" y="4698"/>
                  </a:lnTo>
                  <a:lnTo>
                    <a:pt x="3629" y="4699"/>
                  </a:lnTo>
                  <a:lnTo>
                    <a:pt x="3640" y="4700"/>
                  </a:lnTo>
                  <a:lnTo>
                    <a:pt x="3651" y="4701"/>
                  </a:lnTo>
                  <a:lnTo>
                    <a:pt x="3662" y="4703"/>
                  </a:lnTo>
                  <a:lnTo>
                    <a:pt x="3673" y="4706"/>
                  </a:lnTo>
                  <a:lnTo>
                    <a:pt x="3684" y="4708"/>
                  </a:lnTo>
                  <a:lnTo>
                    <a:pt x="3695" y="4711"/>
                  </a:lnTo>
                  <a:lnTo>
                    <a:pt x="3706" y="4715"/>
                  </a:lnTo>
                  <a:lnTo>
                    <a:pt x="3716" y="4719"/>
                  </a:lnTo>
                  <a:lnTo>
                    <a:pt x="3727" y="4723"/>
                  </a:lnTo>
                  <a:lnTo>
                    <a:pt x="3737" y="4728"/>
                  </a:lnTo>
                  <a:lnTo>
                    <a:pt x="3747" y="4733"/>
                  </a:lnTo>
                  <a:lnTo>
                    <a:pt x="3757" y="4738"/>
                  </a:lnTo>
                  <a:lnTo>
                    <a:pt x="3767" y="4744"/>
                  </a:lnTo>
                  <a:lnTo>
                    <a:pt x="3776" y="4750"/>
                  </a:lnTo>
                  <a:lnTo>
                    <a:pt x="3785" y="4757"/>
                  </a:lnTo>
                  <a:lnTo>
                    <a:pt x="3794" y="4764"/>
                  </a:lnTo>
                  <a:lnTo>
                    <a:pt x="3803" y="4771"/>
                  </a:lnTo>
                  <a:lnTo>
                    <a:pt x="3811" y="4779"/>
                  </a:lnTo>
                  <a:lnTo>
                    <a:pt x="3820" y="4786"/>
                  </a:lnTo>
                  <a:lnTo>
                    <a:pt x="3827" y="4795"/>
                  </a:lnTo>
                  <a:lnTo>
                    <a:pt x="3835" y="4803"/>
                  </a:lnTo>
                  <a:lnTo>
                    <a:pt x="3842" y="4812"/>
                  </a:lnTo>
                  <a:lnTo>
                    <a:pt x="3849" y="4821"/>
                  </a:lnTo>
                  <a:lnTo>
                    <a:pt x="3855" y="4830"/>
                  </a:lnTo>
                  <a:lnTo>
                    <a:pt x="3861" y="4839"/>
                  </a:lnTo>
                  <a:lnTo>
                    <a:pt x="3867" y="4849"/>
                  </a:lnTo>
                  <a:lnTo>
                    <a:pt x="3873" y="4859"/>
                  </a:lnTo>
                  <a:lnTo>
                    <a:pt x="3878" y="4869"/>
                  </a:lnTo>
                  <a:lnTo>
                    <a:pt x="3883" y="4879"/>
                  </a:lnTo>
                  <a:lnTo>
                    <a:pt x="3887" y="4890"/>
                  </a:lnTo>
                  <a:lnTo>
                    <a:pt x="3891" y="4900"/>
                  </a:lnTo>
                  <a:lnTo>
                    <a:pt x="3894" y="4911"/>
                  </a:lnTo>
                  <a:lnTo>
                    <a:pt x="3898" y="4922"/>
                  </a:lnTo>
                  <a:lnTo>
                    <a:pt x="3900" y="4933"/>
                  </a:lnTo>
                  <a:lnTo>
                    <a:pt x="3903" y="4944"/>
                  </a:lnTo>
                  <a:lnTo>
                    <a:pt x="3905" y="4955"/>
                  </a:lnTo>
                  <a:lnTo>
                    <a:pt x="3906" y="4966"/>
                  </a:lnTo>
                  <a:close/>
                  <a:moveTo>
                    <a:pt x="3906" y="7754"/>
                  </a:moveTo>
                  <a:lnTo>
                    <a:pt x="3907" y="7765"/>
                  </a:lnTo>
                  <a:lnTo>
                    <a:pt x="3908" y="7777"/>
                  </a:lnTo>
                  <a:lnTo>
                    <a:pt x="3908" y="7788"/>
                  </a:lnTo>
                  <a:lnTo>
                    <a:pt x="3908" y="7799"/>
                  </a:lnTo>
                  <a:lnTo>
                    <a:pt x="3907" y="7811"/>
                  </a:lnTo>
                  <a:lnTo>
                    <a:pt x="3906" y="7822"/>
                  </a:lnTo>
                  <a:lnTo>
                    <a:pt x="3905" y="7833"/>
                  </a:lnTo>
                  <a:lnTo>
                    <a:pt x="3903" y="7844"/>
                  </a:lnTo>
                  <a:lnTo>
                    <a:pt x="3900" y="7855"/>
                  </a:lnTo>
                  <a:lnTo>
                    <a:pt x="3898" y="7866"/>
                  </a:lnTo>
                  <a:lnTo>
                    <a:pt x="3894" y="7877"/>
                  </a:lnTo>
                  <a:lnTo>
                    <a:pt x="3891" y="7888"/>
                  </a:lnTo>
                  <a:lnTo>
                    <a:pt x="3887" y="7898"/>
                  </a:lnTo>
                  <a:lnTo>
                    <a:pt x="3883" y="7909"/>
                  </a:lnTo>
                  <a:lnTo>
                    <a:pt x="3878" y="7919"/>
                  </a:lnTo>
                  <a:lnTo>
                    <a:pt x="3873" y="7929"/>
                  </a:lnTo>
                  <a:lnTo>
                    <a:pt x="3867" y="7939"/>
                  </a:lnTo>
                  <a:lnTo>
                    <a:pt x="3861" y="7949"/>
                  </a:lnTo>
                  <a:lnTo>
                    <a:pt x="3855" y="7958"/>
                  </a:lnTo>
                  <a:lnTo>
                    <a:pt x="3849" y="7967"/>
                  </a:lnTo>
                  <a:lnTo>
                    <a:pt x="3842" y="7976"/>
                  </a:lnTo>
                  <a:lnTo>
                    <a:pt x="3835" y="7985"/>
                  </a:lnTo>
                  <a:lnTo>
                    <a:pt x="3827" y="7993"/>
                  </a:lnTo>
                  <a:lnTo>
                    <a:pt x="3820" y="8002"/>
                  </a:lnTo>
                  <a:lnTo>
                    <a:pt x="3811" y="8009"/>
                  </a:lnTo>
                  <a:lnTo>
                    <a:pt x="3803" y="8017"/>
                  </a:lnTo>
                  <a:lnTo>
                    <a:pt x="3794" y="8024"/>
                  </a:lnTo>
                  <a:lnTo>
                    <a:pt x="3785" y="8031"/>
                  </a:lnTo>
                  <a:lnTo>
                    <a:pt x="3776" y="8038"/>
                  </a:lnTo>
                  <a:lnTo>
                    <a:pt x="3767" y="8044"/>
                  </a:lnTo>
                  <a:lnTo>
                    <a:pt x="3757" y="8050"/>
                  </a:lnTo>
                  <a:lnTo>
                    <a:pt x="3747" y="8055"/>
                  </a:lnTo>
                  <a:lnTo>
                    <a:pt x="3737" y="8060"/>
                  </a:lnTo>
                  <a:lnTo>
                    <a:pt x="3727" y="8065"/>
                  </a:lnTo>
                  <a:lnTo>
                    <a:pt x="3716" y="8069"/>
                  </a:lnTo>
                  <a:lnTo>
                    <a:pt x="3706" y="8073"/>
                  </a:lnTo>
                  <a:lnTo>
                    <a:pt x="3695" y="8077"/>
                  </a:lnTo>
                  <a:lnTo>
                    <a:pt x="3684" y="8080"/>
                  </a:lnTo>
                  <a:lnTo>
                    <a:pt x="3673" y="8082"/>
                  </a:lnTo>
                  <a:lnTo>
                    <a:pt x="3662" y="8085"/>
                  </a:lnTo>
                  <a:lnTo>
                    <a:pt x="3651" y="8087"/>
                  </a:lnTo>
                  <a:lnTo>
                    <a:pt x="3640" y="8088"/>
                  </a:lnTo>
                  <a:lnTo>
                    <a:pt x="3629" y="8089"/>
                  </a:lnTo>
                  <a:lnTo>
                    <a:pt x="3617" y="8090"/>
                  </a:lnTo>
                  <a:lnTo>
                    <a:pt x="3606" y="8090"/>
                  </a:lnTo>
                  <a:lnTo>
                    <a:pt x="3595" y="8090"/>
                  </a:lnTo>
                  <a:lnTo>
                    <a:pt x="3583" y="8089"/>
                  </a:lnTo>
                  <a:lnTo>
                    <a:pt x="3572" y="8088"/>
                  </a:lnTo>
                  <a:lnTo>
                    <a:pt x="3561" y="8087"/>
                  </a:lnTo>
                  <a:lnTo>
                    <a:pt x="3550" y="8085"/>
                  </a:lnTo>
                  <a:lnTo>
                    <a:pt x="3539" y="8082"/>
                  </a:lnTo>
                  <a:lnTo>
                    <a:pt x="3528" y="8080"/>
                  </a:lnTo>
                  <a:lnTo>
                    <a:pt x="3517" y="8077"/>
                  </a:lnTo>
                  <a:lnTo>
                    <a:pt x="3506" y="8073"/>
                  </a:lnTo>
                  <a:lnTo>
                    <a:pt x="3496" y="8069"/>
                  </a:lnTo>
                  <a:lnTo>
                    <a:pt x="3485" y="8065"/>
                  </a:lnTo>
                  <a:lnTo>
                    <a:pt x="3475" y="8060"/>
                  </a:lnTo>
                  <a:lnTo>
                    <a:pt x="3465" y="8055"/>
                  </a:lnTo>
                  <a:lnTo>
                    <a:pt x="3455" y="8050"/>
                  </a:lnTo>
                  <a:lnTo>
                    <a:pt x="3445" y="8044"/>
                  </a:lnTo>
                  <a:lnTo>
                    <a:pt x="3436" y="8038"/>
                  </a:lnTo>
                  <a:lnTo>
                    <a:pt x="3427" y="8031"/>
                  </a:lnTo>
                  <a:lnTo>
                    <a:pt x="3418" y="8024"/>
                  </a:lnTo>
                  <a:lnTo>
                    <a:pt x="3409" y="8017"/>
                  </a:lnTo>
                  <a:lnTo>
                    <a:pt x="3401" y="8009"/>
                  </a:lnTo>
                  <a:lnTo>
                    <a:pt x="3392" y="8002"/>
                  </a:lnTo>
                  <a:lnTo>
                    <a:pt x="3385" y="7993"/>
                  </a:lnTo>
                  <a:lnTo>
                    <a:pt x="3377" y="7985"/>
                  </a:lnTo>
                  <a:lnTo>
                    <a:pt x="3370" y="7976"/>
                  </a:lnTo>
                  <a:lnTo>
                    <a:pt x="3363" y="7967"/>
                  </a:lnTo>
                  <a:lnTo>
                    <a:pt x="3356" y="7958"/>
                  </a:lnTo>
                  <a:lnTo>
                    <a:pt x="3350" y="7949"/>
                  </a:lnTo>
                  <a:lnTo>
                    <a:pt x="3344" y="7939"/>
                  </a:lnTo>
                  <a:lnTo>
                    <a:pt x="3339" y="7929"/>
                  </a:lnTo>
                  <a:lnTo>
                    <a:pt x="3334" y="7919"/>
                  </a:lnTo>
                  <a:lnTo>
                    <a:pt x="3329" y="7909"/>
                  </a:lnTo>
                  <a:lnTo>
                    <a:pt x="3325" y="7898"/>
                  </a:lnTo>
                  <a:lnTo>
                    <a:pt x="3321" y="7888"/>
                  </a:lnTo>
                  <a:lnTo>
                    <a:pt x="3317" y="7877"/>
                  </a:lnTo>
                  <a:lnTo>
                    <a:pt x="3314" y="7866"/>
                  </a:lnTo>
                  <a:lnTo>
                    <a:pt x="3312" y="7855"/>
                  </a:lnTo>
                  <a:lnTo>
                    <a:pt x="3309" y="7844"/>
                  </a:lnTo>
                  <a:lnTo>
                    <a:pt x="3307" y="7833"/>
                  </a:lnTo>
                  <a:lnTo>
                    <a:pt x="3306" y="7822"/>
                  </a:lnTo>
                  <a:lnTo>
                    <a:pt x="3305" y="7811"/>
                  </a:lnTo>
                  <a:lnTo>
                    <a:pt x="3304" y="7799"/>
                  </a:lnTo>
                  <a:lnTo>
                    <a:pt x="3304" y="7788"/>
                  </a:lnTo>
                  <a:lnTo>
                    <a:pt x="3304" y="7777"/>
                  </a:lnTo>
                  <a:lnTo>
                    <a:pt x="3305" y="7765"/>
                  </a:lnTo>
                  <a:lnTo>
                    <a:pt x="3306" y="7754"/>
                  </a:lnTo>
                  <a:lnTo>
                    <a:pt x="3307" y="7743"/>
                  </a:lnTo>
                  <a:lnTo>
                    <a:pt x="3309" y="7732"/>
                  </a:lnTo>
                  <a:lnTo>
                    <a:pt x="3312" y="7721"/>
                  </a:lnTo>
                  <a:lnTo>
                    <a:pt x="3314" y="7710"/>
                  </a:lnTo>
                  <a:lnTo>
                    <a:pt x="3317" y="7699"/>
                  </a:lnTo>
                  <a:lnTo>
                    <a:pt x="3321" y="7688"/>
                  </a:lnTo>
                  <a:lnTo>
                    <a:pt x="3325" y="7678"/>
                  </a:lnTo>
                  <a:lnTo>
                    <a:pt x="3329" y="7667"/>
                  </a:lnTo>
                  <a:lnTo>
                    <a:pt x="3334" y="7657"/>
                  </a:lnTo>
                  <a:lnTo>
                    <a:pt x="3339" y="7647"/>
                  </a:lnTo>
                  <a:lnTo>
                    <a:pt x="3344" y="7637"/>
                  </a:lnTo>
                  <a:lnTo>
                    <a:pt x="3350" y="7627"/>
                  </a:lnTo>
                  <a:lnTo>
                    <a:pt x="3356" y="7618"/>
                  </a:lnTo>
                  <a:lnTo>
                    <a:pt x="3363" y="7609"/>
                  </a:lnTo>
                  <a:lnTo>
                    <a:pt x="3370" y="7600"/>
                  </a:lnTo>
                  <a:lnTo>
                    <a:pt x="3377" y="7591"/>
                  </a:lnTo>
                  <a:lnTo>
                    <a:pt x="3385" y="7583"/>
                  </a:lnTo>
                  <a:lnTo>
                    <a:pt x="3392" y="7574"/>
                  </a:lnTo>
                  <a:lnTo>
                    <a:pt x="3401" y="7567"/>
                  </a:lnTo>
                  <a:lnTo>
                    <a:pt x="3409" y="7559"/>
                  </a:lnTo>
                  <a:lnTo>
                    <a:pt x="3418" y="7552"/>
                  </a:lnTo>
                  <a:lnTo>
                    <a:pt x="3427" y="7545"/>
                  </a:lnTo>
                  <a:lnTo>
                    <a:pt x="3436" y="7539"/>
                  </a:lnTo>
                  <a:lnTo>
                    <a:pt x="3445" y="7533"/>
                  </a:lnTo>
                  <a:lnTo>
                    <a:pt x="3455" y="7527"/>
                  </a:lnTo>
                  <a:lnTo>
                    <a:pt x="3465" y="7521"/>
                  </a:lnTo>
                  <a:lnTo>
                    <a:pt x="3475" y="7516"/>
                  </a:lnTo>
                  <a:lnTo>
                    <a:pt x="3485" y="7511"/>
                  </a:lnTo>
                  <a:lnTo>
                    <a:pt x="3496" y="7507"/>
                  </a:lnTo>
                  <a:lnTo>
                    <a:pt x="3506" y="7503"/>
                  </a:lnTo>
                  <a:lnTo>
                    <a:pt x="3517" y="7500"/>
                  </a:lnTo>
                  <a:lnTo>
                    <a:pt x="3528" y="7496"/>
                  </a:lnTo>
                  <a:lnTo>
                    <a:pt x="3539" y="7494"/>
                  </a:lnTo>
                  <a:lnTo>
                    <a:pt x="3550" y="7491"/>
                  </a:lnTo>
                  <a:lnTo>
                    <a:pt x="3561" y="7489"/>
                  </a:lnTo>
                  <a:lnTo>
                    <a:pt x="3572" y="7488"/>
                  </a:lnTo>
                  <a:lnTo>
                    <a:pt x="3583" y="7487"/>
                  </a:lnTo>
                  <a:lnTo>
                    <a:pt x="3595" y="7486"/>
                  </a:lnTo>
                  <a:lnTo>
                    <a:pt x="3606" y="7486"/>
                  </a:lnTo>
                  <a:lnTo>
                    <a:pt x="3617" y="7486"/>
                  </a:lnTo>
                  <a:lnTo>
                    <a:pt x="3629" y="7487"/>
                  </a:lnTo>
                  <a:lnTo>
                    <a:pt x="3640" y="7488"/>
                  </a:lnTo>
                  <a:lnTo>
                    <a:pt x="3651" y="7489"/>
                  </a:lnTo>
                  <a:lnTo>
                    <a:pt x="3662" y="7491"/>
                  </a:lnTo>
                  <a:lnTo>
                    <a:pt x="3673" y="7494"/>
                  </a:lnTo>
                  <a:lnTo>
                    <a:pt x="3684" y="7496"/>
                  </a:lnTo>
                  <a:lnTo>
                    <a:pt x="3695" y="7500"/>
                  </a:lnTo>
                  <a:lnTo>
                    <a:pt x="3706" y="7503"/>
                  </a:lnTo>
                  <a:lnTo>
                    <a:pt x="3716" y="7507"/>
                  </a:lnTo>
                  <a:lnTo>
                    <a:pt x="3727" y="7511"/>
                  </a:lnTo>
                  <a:lnTo>
                    <a:pt x="3737" y="7516"/>
                  </a:lnTo>
                  <a:lnTo>
                    <a:pt x="3747" y="7521"/>
                  </a:lnTo>
                  <a:lnTo>
                    <a:pt x="3757" y="7527"/>
                  </a:lnTo>
                  <a:lnTo>
                    <a:pt x="3767" y="7533"/>
                  </a:lnTo>
                  <a:lnTo>
                    <a:pt x="3776" y="7539"/>
                  </a:lnTo>
                  <a:lnTo>
                    <a:pt x="3785" y="7545"/>
                  </a:lnTo>
                  <a:lnTo>
                    <a:pt x="3794" y="7552"/>
                  </a:lnTo>
                  <a:lnTo>
                    <a:pt x="3803" y="7559"/>
                  </a:lnTo>
                  <a:lnTo>
                    <a:pt x="3811" y="7567"/>
                  </a:lnTo>
                  <a:lnTo>
                    <a:pt x="3820" y="7574"/>
                  </a:lnTo>
                  <a:lnTo>
                    <a:pt x="3827" y="7583"/>
                  </a:lnTo>
                  <a:lnTo>
                    <a:pt x="3835" y="7591"/>
                  </a:lnTo>
                  <a:lnTo>
                    <a:pt x="3842" y="7600"/>
                  </a:lnTo>
                  <a:lnTo>
                    <a:pt x="3849" y="7609"/>
                  </a:lnTo>
                  <a:lnTo>
                    <a:pt x="3855" y="7618"/>
                  </a:lnTo>
                  <a:lnTo>
                    <a:pt x="3861" y="7627"/>
                  </a:lnTo>
                  <a:lnTo>
                    <a:pt x="3867" y="7637"/>
                  </a:lnTo>
                  <a:lnTo>
                    <a:pt x="3873" y="7647"/>
                  </a:lnTo>
                  <a:lnTo>
                    <a:pt x="3878" y="7657"/>
                  </a:lnTo>
                  <a:lnTo>
                    <a:pt x="3883" y="7667"/>
                  </a:lnTo>
                  <a:lnTo>
                    <a:pt x="3887" y="7678"/>
                  </a:lnTo>
                  <a:lnTo>
                    <a:pt x="3891" y="7688"/>
                  </a:lnTo>
                  <a:lnTo>
                    <a:pt x="3894" y="7699"/>
                  </a:lnTo>
                  <a:lnTo>
                    <a:pt x="3898" y="7710"/>
                  </a:lnTo>
                  <a:lnTo>
                    <a:pt x="3900" y="7721"/>
                  </a:lnTo>
                  <a:lnTo>
                    <a:pt x="3903" y="7732"/>
                  </a:lnTo>
                  <a:lnTo>
                    <a:pt x="3905" y="7743"/>
                  </a:lnTo>
                  <a:lnTo>
                    <a:pt x="3906" y="775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07F82AF9-FC14-445C-A6ED-FE638BC03C26}"/>
              </a:ext>
            </a:extLst>
          </p:cNvPr>
          <p:cNvSpPr txBox="1">
            <a:spLocks/>
          </p:cNvSpPr>
          <p:nvPr/>
        </p:nvSpPr>
        <p:spPr>
          <a:xfrm>
            <a:off x="295277" y="2492854"/>
            <a:ext cx="2751632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Managing Partner</a:t>
            </a:r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E2DC242D-3772-4AC7-9A55-A16050286B90}"/>
              </a:ext>
            </a:extLst>
          </p:cNvPr>
          <p:cNvSpPr txBox="1">
            <a:spLocks/>
          </p:cNvSpPr>
          <p:nvPr/>
        </p:nvSpPr>
        <p:spPr>
          <a:xfrm>
            <a:off x="295276" y="3105558"/>
            <a:ext cx="2751632" cy="25197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Leads acquisitions and investor relations with over twenty years in multifamily investment and more than $1.2B of transactions sponsored across full market cycles.</a:t>
            </a:r>
          </a:p>
          <a:p>
            <a:pPr marL="0" indent="0">
              <a:buNone/>
            </a:pPr>
            <a:r>
              <a:rPr lang="en-PH" sz="1800" dirty="0"/>
              <a:t>Acquisitions &amp; capital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5C686B8-90FF-43FB-BB6A-C64066BBD67E}"/>
              </a:ext>
            </a:extLst>
          </p:cNvPr>
          <p:cNvCxnSpPr>
            <a:cxnSpLocks/>
          </p:cNvCxnSpPr>
          <p:nvPr/>
        </p:nvCxnSpPr>
        <p:spPr>
          <a:xfrm>
            <a:off x="295277" y="2927474"/>
            <a:ext cx="275163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912D1966-39E6-4D89-88E0-14C293308407}"/>
              </a:ext>
            </a:extLst>
          </p:cNvPr>
          <p:cNvSpPr txBox="1">
            <a:spLocks/>
          </p:cNvSpPr>
          <p:nvPr/>
        </p:nvSpPr>
        <p:spPr>
          <a:xfrm>
            <a:off x="3245215" y="2492854"/>
            <a:ext cx="2751632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Head of Asset Mgmt</a:t>
            </a:r>
          </a:p>
        </p:txBody>
      </p:sp>
      <p:sp>
        <p:nvSpPr>
          <p:cNvPr id="38" name="Text Placeholder 21">
            <a:extLst>
              <a:ext uri="{FF2B5EF4-FFF2-40B4-BE49-F238E27FC236}">
                <a16:creationId xmlns:a16="http://schemas.microsoft.com/office/drawing/2014/main" id="{2D405F7A-4C48-414E-9033-5084D54B0EC3}"/>
              </a:ext>
            </a:extLst>
          </p:cNvPr>
          <p:cNvSpPr txBox="1">
            <a:spLocks/>
          </p:cNvSpPr>
          <p:nvPr/>
        </p:nvSpPr>
        <p:spPr>
          <a:xfrm>
            <a:off x="3245215" y="3105558"/>
            <a:ext cx="2751632" cy="25197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Oversees operations, renovations, and budgets across the portfolio, drawing on fifteen years repositioning value-add communities in Texas markets.</a:t>
            </a:r>
          </a:p>
          <a:p>
            <a:pPr marL="0" indent="0">
              <a:buNone/>
            </a:pPr>
            <a:r>
              <a:rPr lang="en-PH" sz="1800" dirty="0"/>
              <a:t>Operations &amp; value-add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096F0E-F31F-4A83-AC82-735D76AD893E}"/>
              </a:ext>
            </a:extLst>
          </p:cNvPr>
          <p:cNvCxnSpPr>
            <a:cxnSpLocks/>
          </p:cNvCxnSpPr>
          <p:nvPr/>
        </p:nvCxnSpPr>
        <p:spPr>
          <a:xfrm>
            <a:off x="3245215" y="2927474"/>
            <a:ext cx="275163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F97FC9F8-00A6-4E6A-8AF2-FE97EE634EB6}"/>
              </a:ext>
            </a:extLst>
          </p:cNvPr>
          <p:cNvSpPr txBox="1">
            <a:spLocks/>
          </p:cNvSpPr>
          <p:nvPr/>
        </p:nvSpPr>
        <p:spPr>
          <a:xfrm>
            <a:off x="6195154" y="2492854"/>
            <a:ext cx="2751632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Director of Finance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8DF514ED-8CEE-4CF8-A97B-1CA6644FD567}"/>
              </a:ext>
            </a:extLst>
          </p:cNvPr>
          <p:cNvSpPr txBox="1">
            <a:spLocks/>
          </p:cNvSpPr>
          <p:nvPr/>
        </p:nvSpPr>
        <p:spPr>
          <a:xfrm>
            <a:off x="6195154" y="3105558"/>
            <a:ext cx="2751632" cy="25197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Manages underwriting, financing, and reporting, with a background in real-estate private equity and institutional fund accounting and controls.</a:t>
            </a:r>
          </a:p>
          <a:p>
            <a:pPr marL="0" indent="0">
              <a:buNone/>
            </a:pPr>
            <a:r>
              <a:rPr lang="en-PH" sz="1800" dirty="0"/>
              <a:t>Finance &amp; reporting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31AE0F2-0682-4E87-AD22-54A88E94EB18}"/>
              </a:ext>
            </a:extLst>
          </p:cNvPr>
          <p:cNvCxnSpPr>
            <a:cxnSpLocks/>
          </p:cNvCxnSpPr>
          <p:nvPr/>
        </p:nvCxnSpPr>
        <p:spPr>
          <a:xfrm>
            <a:off x="6195154" y="2927474"/>
            <a:ext cx="275163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C97CE59F-9E79-4111-B7DF-A7BB1CF26471}"/>
              </a:ext>
            </a:extLst>
          </p:cNvPr>
          <p:cNvSpPr txBox="1">
            <a:spLocks/>
          </p:cNvSpPr>
          <p:nvPr/>
        </p:nvSpPr>
        <p:spPr>
          <a:xfrm>
            <a:off x="9145093" y="2492854"/>
            <a:ext cx="2751632" cy="35105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Head of Construction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558EBE7-88D7-4DAB-A7B3-AD113E1BBFCD}"/>
              </a:ext>
            </a:extLst>
          </p:cNvPr>
          <p:cNvSpPr txBox="1">
            <a:spLocks/>
          </p:cNvSpPr>
          <p:nvPr/>
        </p:nvSpPr>
        <p:spPr>
          <a:xfrm>
            <a:off x="9145093" y="3105558"/>
            <a:ext cx="2751632" cy="25197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dirty="0"/>
              <a:t>Directs the renovation program and vendor management, having delivered more than 5,000 unit renovations on schedule and on budget.</a:t>
            </a:r>
          </a:p>
          <a:p>
            <a:pPr marL="0" indent="0">
              <a:buNone/>
            </a:pPr>
            <a:r>
              <a:rPr lang="en-PH" sz="1800" dirty="0"/>
              <a:t>Renovation delivery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19A9BB8-FF0D-4E3C-AEF0-F308E4788CA0}"/>
              </a:ext>
            </a:extLst>
          </p:cNvPr>
          <p:cNvCxnSpPr>
            <a:cxnSpLocks/>
          </p:cNvCxnSpPr>
          <p:nvPr/>
        </p:nvCxnSpPr>
        <p:spPr>
          <a:xfrm>
            <a:off x="9145093" y="2927474"/>
            <a:ext cx="275163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0247B8-5A02-4C70-A07E-4E0C5EB1B717}"/>
              </a:ext>
            </a:extLst>
          </p:cNvPr>
          <p:cNvGrpSpPr/>
          <p:nvPr/>
        </p:nvGrpSpPr>
        <p:grpSpPr>
          <a:xfrm>
            <a:off x="9145093" y="1751259"/>
            <a:ext cx="666256" cy="666256"/>
            <a:chOff x="4094847" y="1760585"/>
            <a:chExt cx="633600" cy="633600"/>
          </a:xfrm>
        </p:grpSpPr>
        <p:sp>
          <p:nvSpPr>
            <p:cNvPr id="54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D17FD3-1912-DD2A-24D8-BC1E52011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54397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91AD3-11DD-47E1-8DA6-9565577D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Prior Transactions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6A4950A6-D5A1-412A-A3FC-2E28B5915995}"/>
              </a:ext>
            </a:extLst>
          </p:cNvPr>
          <p:cNvSpPr txBox="1">
            <a:spLocks/>
          </p:cNvSpPr>
          <p:nvPr/>
        </p:nvSpPr>
        <p:spPr>
          <a:xfrm>
            <a:off x="294968" y="1491738"/>
            <a:ext cx="8835501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2000" b="1" dirty="0">
                <a:solidFill>
                  <a:schemeClr val="accent1"/>
                </a:solidFill>
              </a:rPr>
              <a:t>Fully realized, value-add</a:t>
            </a:r>
          </a:p>
        </p:txBody>
      </p:sp>
      <p:sp>
        <p:nvSpPr>
          <p:cNvPr id="31" name="Pentagon 26">
            <a:extLst>
              <a:ext uri="{FF2B5EF4-FFF2-40B4-BE49-F238E27FC236}">
                <a16:creationId xmlns:a16="http://schemas.microsoft.com/office/drawing/2014/main" id="{AE15F849-2508-42E4-B2CE-693CEAD93279}"/>
              </a:ext>
            </a:extLst>
          </p:cNvPr>
          <p:cNvSpPr/>
          <p:nvPr/>
        </p:nvSpPr>
        <p:spPr>
          <a:xfrm>
            <a:off x="294968" y="2065022"/>
            <a:ext cx="3418217" cy="959301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A1B87546-6E91-4CC8-BF98-8D06DF1443A7}"/>
              </a:ext>
            </a:extLst>
          </p:cNvPr>
          <p:cNvSpPr/>
          <p:nvPr/>
        </p:nvSpPr>
        <p:spPr>
          <a:xfrm>
            <a:off x="354778" y="2065022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5" name="Rectangle 38">
            <a:extLst>
              <a:ext uri="{FF2B5EF4-FFF2-40B4-BE49-F238E27FC236}">
                <a16:creationId xmlns:a16="http://schemas.microsoft.com/office/drawing/2014/main" id="{8FAB63D4-7713-4B0C-88E6-48285DC524CA}"/>
              </a:ext>
            </a:extLst>
          </p:cNvPr>
          <p:cNvSpPr/>
          <p:nvPr/>
        </p:nvSpPr>
        <p:spPr>
          <a:xfrm>
            <a:off x="483581" y="2065022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6" name="Rectangle 2">
            <a:extLst>
              <a:ext uri="{FF2B5EF4-FFF2-40B4-BE49-F238E27FC236}">
                <a16:creationId xmlns:a16="http://schemas.microsoft.com/office/drawing/2014/main" id="{3998635B-E194-43B8-9217-2179B0FD0F80}"/>
              </a:ext>
            </a:extLst>
          </p:cNvPr>
          <p:cNvSpPr/>
          <p:nvPr/>
        </p:nvSpPr>
        <p:spPr>
          <a:xfrm>
            <a:off x="1506071" y="2065022"/>
            <a:ext cx="10387481" cy="95930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1"/>
                </a:solidFill>
              </a:rPr>
              <a:t>Lakeline Apartments — San Antonio</a:t>
            </a:r>
            <a:endParaRPr lang="en-US" sz="14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</a:rPr>
              <a:t>312-unit value-add acquired in 2017 and sold in 2022; renovated 280 units and grew NOI 41%, returning a 2.3x equity multiple and a 22% net IRR to investors.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F6A8DE0-FD8D-4355-8FED-36D3BA531AEA}"/>
              </a:ext>
            </a:extLst>
          </p:cNvPr>
          <p:cNvSpPr/>
          <p:nvPr/>
        </p:nvSpPr>
        <p:spPr>
          <a:xfrm>
            <a:off x="773753" y="2264575"/>
            <a:ext cx="560196" cy="560194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>
                <a:solidFill>
                  <a:srgbClr val="575757"/>
                </a:solidFill>
              </a:rPr>
              <a:t>1</a:t>
            </a:r>
          </a:p>
        </p:txBody>
      </p:sp>
      <p:sp>
        <p:nvSpPr>
          <p:cNvPr id="53" name="Pentagon 26">
            <a:extLst>
              <a:ext uri="{FF2B5EF4-FFF2-40B4-BE49-F238E27FC236}">
                <a16:creationId xmlns:a16="http://schemas.microsoft.com/office/drawing/2014/main" id="{368413D9-2C1D-44A3-8368-872B555CA969}"/>
              </a:ext>
            </a:extLst>
          </p:cNvPr>
          <p:cNvSpPr/>
          <p:nvPr/>
        </p:nvSpPr>
        <p:spPr>
          <a:xfrm>
            <a:off x="294968" y="3114588"/>
            <a:ext cx="3418217" cy="959301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4" name="Rectangle 34">
            <a:extLst>
              <a:ext uri="{FF2B5EF4-FFF2-40B4-BE49-F238E27FC236}">
                <a16:creationId xmlns:a16="http://schemas.microsoft.com/office/drawing/2014/main" id="{BC61241D-C16C-4C58-9999-5ED2FDBC46D3}"/>
              </a:ext>
            </a:extLst>
          </p:cNvPr>
          <p:cNvSpPr/>
          <p:nvPr/>
        </p:nvSpPr>
        <p:spPr>
          <a:xfrm>
            <a:off x="354778" y="3114588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5" name="Rectangle 38">
            <a:extLst>
              <a:ext uri="{FF2B5EF4-FFF2-40B4-BE49-F238E27FC236}">
                <a16:creationId xmlns:a16="http://schemas.microsoft.com/office/drawing/2014/main" id="{A2E771EF-55F0-4616-AD00-FA1922B3F9ED}"/>
              </a:ext>
            </a:extLst>
          </p:cNvPr>
          <p:cNvSpPr/>
          <p:nvPr/>
        </p:nvSpPr>
        <p:spPr>
          <a:xfrm>
            <a:off x="483581" y="3114588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" name="Rectangle 2">
            <a:extLst>
              <a:ext uri="{FF2B5EF4-FFF2-40B4-BE49-F238E27FC236}">
                <a16:creationId xmlns:a16="http://schemas.microsoft.com/office/drawing/2014/main" id="{AF681DE3-9DD6-4CA6-AE1A-A52B8DE4628A}"/>
              </a:ext>
            </a:extLst>
          </p:cNvPr>
          <p:cNvSpPr/>
          <p:nvPr/>
        </p:nvSpPr>
        <p:spPr>
          <a:xfrm>
            <a:off x="1506071" y="3114588"/>
            <a:ext cx="10387481" cy="95930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1"/>
                </a:solidFill>
              </a:rPr>
              <a:t>Hillcrest Commons — Dallas</a:t>
            </a:r>
            <a:endParaRPr lang="en-US" sz="14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</a:rPr>
              <a:t>268-unit repositioning acquired in 2018; in-house management and full interior renovations drove a 2.1x multiple and an 18% net IRR over a five-year hold.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886FFC2-5F4C-4B7B-A169-FCCC2F821722}"/>
              </a:ext>
            </a:extLst>
          </p:cNvPr>
          <p:cNvSpPr/>
          <p:nvPr/>
        </p:nvSpPr>
        <p:spPr>
          <a:xfrm>
            <a:off x="773753" y="3314141"/>
            <a:ext cx="560196" cy="560194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>
                <a:solidFill>
                  <a:srgbClr val="575757"/>
                </a:solidFill>
              </a:rPr>
              <a:t>2</a:t>
            </a:r>
          </a:p>
        </p:txBody>
      </p:sp>
      <p:sp>
        <p:nvSpPr>
          <p:cNvPr id="64" name="Pentagon 26">
            <a:extLst>
              <a:ext uri="{FF2B5EF4-FFF2-40B4-BE49-F238E27FC236}">
                <a16:creationId xmlns:a16="http://schemas.microsoft.com/office/drawing/2014/main" id="{05012819-1E37-4C59-A854-CCBE2FBEE3E6}"/>
              </a:ext>
            </a:extLst>
          </p:cNvPr>
          <p:cNvSpPr/>
          <p:nvPr/>
        </p:nvSpPr>
        <p:spPr>
          <a:xfrm>
            <a:off x="294968" y="4164154"/>
            <a:ext cx="3418217" cy="959301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5" name="Rectangle 34">
            <a:extLst>
              <a:ext uri="{FF2B5EF4-FFF2-40B4-BE49-F238E27FC236}">
                <a16:creationId xmlns:a16="http://schemas.microsoft.com/office/drawing/2014/main" id="{09875A38-1ADF-47BF-87EF-62C47B4AD301}"/>
              </a:ext>
            </a:extLst>
          </p:cNvPr>
          <p:cNvSpPr/>
          <p:nvPr/>
        </p:nvSpPr>
        <p:spPr>
          <a:xfrm>
            <a:off x="354778" y="4164154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6" name="Rectangle 38">
            <a:extLst>
              <a:ext uri="{FF2B5EF4-FFF2-40B4-BE49-F238E27FC236}">
                <a16:creationId xmlns:a16="http://schemas.microsoft.com/office/drawing/2014/main" id="{5D60D413-3F4A-42A7-8624-52A5DD9CDA81}"/>
              </a:ext>
            </a:extLst>
          </p:cNvPr>
          <p:cNvSpPr/>
          <p:nvPr/>
        </p:nvSpPr>
        <p:spPr>
          <a:xfrm>
            <a:off x="483581" y="4164154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7" name="Rectangle 2">
            <a:extLst>
              <a:ext uri="{FF2B5EF4-FFF2-40B4-BE49-F238E27FC236}">
                <a16:creationId xmlns:a16="http://schemas.microsoft.com/office/drawing/2014/main" id="{F8D3FF51-8743-4875-AB02-61994D607F21}"/>
              </a:ext>
            </a:extLst>
          </p:cNvPr>
          <p:cNvSpPr/>
          <p:nvPr/>
        </p:nvSpPr>
        <p:spPr>
          <a:xfrm>
            <a:off x="1506071" y="4164154"/>
            <a:ext cx="10387481" cy="95930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1"/>
                </a:solidFill>
              </a:rPr>
              <a:t>Parkway Flats — Houston</a:t>
            </a:r>
            <a:endParaRPr lang="en-US" sz="14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</a:rPr>
              <a:t>204-unit acquisition in 2019 exited in 2023; amenity upgrades and rent-roll optimization delivered a 1.8x multiple and a 16% net IRR despite a rising-rate exit.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19CD6E-45C1-43BF-9B48-69A4086BB045}"/>
              </a:ext>
            </a:extLst>
          </p:cNvPr>
          <p:cNvSpPr/>
          <p:nvPr/>
        </p:nvSpPr>
        <p:spPr>
          <a:xfrm>
            <a:off x="773753" y="4363707"/>
            <a:ext cx="560196" cy="560194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>
                <a:solidFill>
                  <a:srgbClr val="575757"/>
                </a:solidFill>
              </a:rPr>
              <a:t>3</a:t>
            </a:r>
          </a:p>
        </p:txBody>
      </p:sp>
      <p:sp>
        <p:nvSpPr>
          <p:cNvPr id="75" name="Pentagon 26">
            <a:extLst>
              <a:ext uri="{FF2B5EF4-FFF2-40B4-BE49-F238E27FC236}">
                <a16:creationId xmlns:a16="http://schemas.microsoft.com/office/drawing/2014/main" id="{0DE68CB3-16D4-4417-8A15-AE2D9C21A927}"/>
              </a:ext>
            </a:extLst>
          </p:cNvPr>
          <p:cNvSpPr/>
          <p:nvPr/>
        </p:nvSpPr>
        <p:spPr>
          <a:xfrm>
            <a:off x="294968" y="5213719"/>
            <a:ext cx="3418217" cy="959301"/>
          </a:xfrm>
          <a:prstGeom prst="homePlate">
            <a:avLst>
              <a:gd name="adj" fmla="val 22388"/>
            </a:avLst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6" name="Rectangle 34">
            <a:extLst>
              <a:ext uri="{FF2B5EF4-FFF2-40B4-BE49-F238E27FC236}">
                <a16:creationId xmlns:a16="http://schemas.microsoft.com/office/drawing/2014/main" id="{DC747B88-88F8-493F-89BD-5F47D323BE19}"/>
              </a:ext>
            </a:extLst>
          </p:cNvPr>
          <p:cNvSpPr/>
          <p:nvPr/>
        </p:nvSpPr>
        <p:spPr>
          <a:xfrm>
            <a:off x="354778" y="5213719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7" name="Rectangle 38">
            <a:extLst>
              <a:ext uri="{FF2B5EF4-FFF2-40B4-BE49-F238E27FC236}">
                <a16:creationId xmlns:a16="http://schemas.microsoft.com/office/drawing/2014/main" id="{0ABF626D-BDFC-485A-8496-3FE4BC1A4522}"/>
              </a:ext>
            </a:extLst>
          </p:cNvPr>
          <p:cNvSpPr/>
          <p:nvPr/>
        </p:nvSpPr>
        <p:spPr>
          <a:xfrm>
            <a:off x="483581" y="5213719"/>
            <a:ext cx="18731" cy="95930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8" name="Rectangle 2">
            <a:extLst>
              <a:ext uri="{FF2B5EF4-FFF2-40B4-BE49-F238E27FC236}">
                <a16:creationId xmlns:a16="http://schemas.microsoft.com/office/drawing/2014/main" id="{8885A519-B94F-4C64-A711-000EF7C494C6}"/>
              </a:ext>
            </a:extLst>
          </p:cNvPr>
          <p:cNvSpPr/>
          <p:nvPr/>
        </p:nvSpPr>
        <p:spPr>
          <a:xfrm>
            <a:off x="1506071" y="5213719"/>
            <a:ext cx="10387481" cy="95930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91440" rIns="3600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1"/>
                </a:solidFill>
              </a:rPr>
              <a:t>Stonebridge — Austin MSA</a:t>
            </a:r>
            <a:endParaRPr lang="en-US" sz="14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</a:rPr>
              <a:t>356-unit community acquired in 2020, currently stabilized and ahead of plan, validating the same north-Austin value-add thesis underpinning the Crestline Portfolio.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0FE7F619-0E55-49DC-AA42-2C8740115E78}"/>
              </a:ext>
            </a:extLst>
          </p:cNvPr>
          <p:cNvSpPr/>
          <p:nvPr/>
        </p:nvSpPr>
        <p:spPr>
          <a:xfrm>
            <a:off x="773753" y="5413272"/>
            <a:ext cx="560196" cy="560194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>
                <a:solidFill>
                  <a:srgbClr val="575757"/>
                </a:solidFill>
              </a:rPr>
              <a:t>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3CC08E-170D-041F-F68A-7DCBCD1F8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46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D8BDD-DAF0-55E3-71E0-217EB04C8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104513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61379B-31B3-4166-BDAA-44E74AAF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&amp; Next Steps</a:t>
            </a:r>
            <a:endParaRPr lang="en-P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9068F1-DF33-9CE0-BE48-B6817C40F3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PH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897281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581D61-E790-4AED-99EB-A428FCE83EB9}"/>
              </a:ext>
            </a:extLst>
          </p:cNvPr>
          <p:cNvSpPr/>
          <p:nvPr/>
        </p:nvSpPr>
        <p:spPr>
          <a:xfrm>
            <a:off x="628650" y="2325964"/>
            <a:ext cx="10933350" cy="3858852"/>
          </a:xfrm>
          <a:prstGeom prst="rect">
            <a:avLst/>
          </a:prstGeom>
          <a:solidFill>
            <a:schemeClr val="lt1"/>
          </a:solidFill>
          <a:ln w="25400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" name="Rectangle: Top Corners Snipped 53">
            <a:extLst>
              <a:ext uri="{FF2B5EF4-FFF2-40B4-BE49-F238E27FC236}">
                <a16:creationId xmlns:a16="http://schemas.microsoft.com/office/drawing/2014/main" id="{A516AD13-1889-413D-8D69-38A89C97C8E4}"/>
              </a:ext>
            </a:extLst>
          </p:cNvPr>
          <p:cNvSpPr/>
          <p:nvPr/>
        </p:nvSpPr>
        <p:spPr>
          <a:xfrm>
            <a:off x="2951941" y="2067446"/>
            <a:ext cx="4392373" cy="457200"/>
          </a:xfrm>
          <a:prstGeom prst="roundRect">
            <a:avLst/>
          </a:prstGeom>
          <a:solidFill>
            <a:schemeClr val="accent3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5" name="Rectangle: Top Corners Snipped 53">
            <a:extLst>
              <a:ext uri="{FF2B5EF4-FFF2-40B4-BE49-F238E27FC236}">
                <a16:creationId xmlns:a16="http://schemas.microsoft.com/office/drawing/2014/main" id="{713CFA28-F27D-4BF6-8894-E1F6542D33FD}"/>
              </a:ext>
            </a:extLst>
          </p:cNvPr>
          <p:cNvSpPr/>
          <p:nvPr/>
        </p:nvSpPr>
        <p:spPr>
          <a:xfrm>
            <a:off x="7431065" y="2067446"/>
            <a:ext cx="4132283" cy="457200"/>
          </a:xfrm>
          <a:prstGeom prst="roundRect">
            <a:avLst/>
          </a:prstGeom>
          <a:solidFill>
            <a:schemeClr val="accent3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6" name="Rectangle: Top Corners Snipped 53">
            <a:extLst>
              <a:ext uri="{FF2B5EF4-FFF2-40B4-BE49-F238E27FC236}">
                <a16:creationId xmlns:a16="http://schemas.microsoft.com/office/drawing/2014/main" id="{8A45AD11-34BC-4441-9410-0DD7BB2EF0DB}"/>
              </a:ext>
            </a:extLst>
          </p:cNvPr>
          <p:cNvSpPr/>
          <p:nvPr/>
        </p:nvSpPr>
        <p:spPr>
          <a:xfrm>
            <a:off x="629998" y="2067446"/>
            <a:ext cx="2235192" cy="457200"/>
          </a:xfrm>
          <a:prstGeom prst="roundRect">
            <a:avLst/>
          </a:prstGeom>
          <a:solidFill>
            <a:schemeClr val="accent3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7" name="Rectangle: Top Corners Snipped 53">
            <a:extLst>
              <a:ext uri="{FF2B5EF4-FFF2-40B4-BE49-F238E27FC236}">
                <a16:creationId xmlns:a16="http://schemas.microsoft.com/office/drawing/2014/main" id="{365F3435-8620-4032-8B94-9CADFFD94156}"/>
              </a:ext>
            </a:extLst>
          </p:cNvPr>
          <p:cNvSpPr/>
          <p:nvPr/>
        </p:nvSpPr>
        <p:spPr>
          <a:xfrm>
            <a:off x="2951941" y="2112691"/>
            <a:ext cx="4392373" cy="457200"/>
          </a:xfrm>
          <a:prstGeom prst="roundRect">
            <a:avLst/>
          </a:prstGeom>
          <a:solidFill>
            <a:schemeClr val="accent1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8" name="Rectangle: Top Corners Snipped 53">
            <a:extLst>
              <a:ext uri="{FF2B5EF4-FFF2-40B4-BE49-F238E27FC236}">
                <a16:creationId xmlns:a16="http://schemas.microsoft.com/office/drawing/2014/main" id="{FE5E2496-B776-44B7-B3DB-0C6AC6451BFE}"/>
              </a:ext>
            </a:extLst>
          </p:cNvPr>
          <p:cNvSpPr/>
          <p:nvPr/>
        </p:nvSpPr>
        <p:spPr>
          <a:xfrm>
            <a:off x="7431065" y="2112691"/>
            <a:ext cx="4132283" cy="457200"/>
          </a:xfrm>
          <a:prstGeom prst="roundRect">
            <a:avLst/>
          </a:prstGeom>
          <a:solidFill>
            <a:schemeClr val="accent1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9" name="Rectangle: Top Corners Snipped 53">
            <a:extLst>
              <a:ext uri="{FF2B5EF4-FFF2-40B4-BE49-F238E27FC236}">
                <a16:creationId xmlns:a16="http://schemas.microsoft.com/office/drawing/2014/main" id="{838F5326-18D1-47FA-979E-71F02DA073AD}"/>
              </a:ext>
            </a:extLst>
          </p:cNvPr>
          <p:cNvSpPr/>
          <p:nvPr/>
        </p:nvSpPr>
        <p:spPr>
          <a:xfrm>
            <a:off x="629998" y="2112691"/>
            <a:ext cx="2235192" cy="457200"/>
          </a:xfrm>
          <a:prstGeom prst="roundRect">
            <a:avLst/>
          </a:prstGeom>
          <a:solidFill>
            <a:schemeClr val="accent1"/>
          </a:solidFill>
          <a:ln w="317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594C8-3D12-4978-9796-4FF9E22E6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Deal Terms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7892797-6EEF-4E8D-876F-73AB809265E0}"/>
              </a:ext>
            </a:extLst>
          </p:cNvPr>
          <p:cNvSpPr/>
          <p:nvPr/>
        </p:nvSpPr>
        <p:spPr>
          <a:xfrm>
            <a:off x="641195" y="2569891"/>
            <a:ext cx="604911" cy="3591196"/>
          </a:xfrm>
          <a:prstGeom prst="roundRect">
            <a:avLst>
              <a:gd name="adj" fmla="val 921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" tIns="0" rIns="18288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endParaRPr lang="en-US" sz="1400" dirty="0">
              <a:solidFill>
                <a:schemeClr val="dk2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7145351-654B-46A6-BDE3-882DAAB527CE}"/>
              </a:ext>
            </a:extLst>
          </p:cNvPr>
          <p:cNvGrpSpPr/>
          <p:nvPr/>
        </p:nvGrpSpPr>
        <p:grpSpPr>
          <a:xfrm>
            <a:off x="735982" y="2640372"/>
            <a:ext cx="415335" cy="414994"/>
            <a:chOff x="8624067" y="1760585"/>
            <a:chExt cx="633600" cy="633600"/>
          </a:xfrm>
        </p:grpSpPr>
        <p:sp>
          <p:nvSpPr>
            <p:cNvPr id="105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1066DA5-B1E2-40A0-A677-85CA30C1B57A}"/>
              </a:ext>
            </a:extLst>
          </p:cNvPr>
          <p:cNvGrpSpPr/>
          <p:nvPr/>
        </p:nvGrpSpPr>
        <p:grpSpPr>
          <a:xfrm>
            <a:off x="735982" y="3247940"/>
            <a:ext cx="415335" cy="414994"/>
            <a:chOff x="2962542" y="2660110"/>
            <a:chExt cx="633600" cy="633600"/>
          </a:xfrm>
        </p:grpSpPr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C66AC1D-2B50-4E5D-BAE0-4CA08209CDA0}"/>
              </a:ext>
            </a:extLst>
          </p:cNvPr>
          <p:cNvGrpSpPr/>
          <p:nvPr/>
        </p:nvGrpSpPr>
        <p:grpSpPr>
          <a:xfrm>
            <a:off x="735982" y="3855508"/>
            <a:ext cx="415335" cy="414994"/>
            <a:chOff x="697932" y="861060"/>
            <a:chExt cx="633600" cy="633600"/>
          </a:xfrm>
        </p:grpSpPr>
        <p:sp>
          <p:nvSpPr>
            <p:cNvPr id="107" name="Google Shape;558;p7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000" y="5000"/>
                  </a:moveTo>
                  <a:lnTo>
                    <a:pt x="5000" y="1350"/>
                  </a:lnTo>
                  <a:lnTo>
                    <a:pt x="5137" y="1353"/>
                  </a:lnTo>
                  <a:lnTo>
                    <a:pt x="5274" y="1360"/>
                  </a:lnTo>
                  <a:lnTo>
                    <a:pt x="5410" y="1373"/>
                  </a:lnTo>
                  <a:lnTo>
                    <a:pt x="5545" y="1391"/>
                  </a:lnTo>
                  <a:lnTo>
                    <a:pt x="5679" y="1414"/>
                  </a:lnTo>
                  <a:lnTo>
                    <a:pt x="5813" y="1442"/>
                  </a:lnTo>
                  <a:lnTo>
                    <a:pt x="5945" y="1474"/>
                  </a:lnTo>
                  <a:lnTo>
                    <a:pt x="6076" y="1512"/>
                  </a:lnTo>
                  <a:lnTo>
                    <a:pt x="6205" y="1555"/>
                  </a:lnTo>
                  <a:lnTo>
                    <a:pt x="6333" y="1602"/>
                  </a:lnTo>
                  <a:lnTo>
                    <a:pt x="6459" y="1654"/>
                  </a:lnTo>
                  <a:lnTo>
                    <a:pt x="6583" y="1711"/>
                  </a:lnTo>
                  <a:lnTo>
                    <a:pt x="6705" y="1773"/>
                  </a:lnTo>
                  <a:lnTo>
                    <a:pt x="6825" y="1839"/>
                  </a:lnTo>
                  <a:lnTo>
                    <a:pt x="6942" y="1910"/>
                  </a:lnTo>
                  <a:lnTo>
                    <a:pt x="7057" y="1985"/>
                  </a:lnTo>
                  <a:lnTo>
                    <a:pt x="7168" y="2064"/>
                  </a:lnTo>
                  <a:lnTo>
                    <a:pt x="7277" y="2147"/>
                  </a:lnTo>
                  <a:lnTo>
                    <a:pt x="7382" y="2234"/>
                  </a:lnTo>
                  <a:lnTo>
                    <a:pt x="7483" y="2324"/>
                  </a:lnTo>
                  <a:lnTo>
                    <a:pt x="7581" y="2419"/>
                  </a:lnTo>
                  <a:lnTo>
                    <a:pt x="7676" y="2517"/>
                  </a:lnTo>
                  <a:lnTo>
                    <a:pt x="7766" y="2618"/>
                  </a:lnTo>
                  <a:lnTo>
                    <a:pt x="7853" y="2723"/>
                  </a:lnTo>
                  <a:lnTo>
                    <a:pt x="7936" y="2832"/>
                  </a:lnTo>
                  <a:lnTo>
                    <a:pt x="8015" y="2943"/>
                  </a:lnTo>
                  <a:lnTo>
                    <a:pt x="8090" y="3058"/>
                  </a:lnTo>
                  <a:lnTo>
                    <a:pt x="8161" y="3175"/>
                  </a:lnTo>
                  <a:lnTo>
                    <a:pt x="8227" y="3295"/>
                  </a:lnTo>
                  <a:lnTo>
                    <a:pt x="8289" y="3417"/>
                  </a:lnTo>
                  <a:lnTo>
                    <a:pt x="8346" y="3541"/>
                  </a:lnTo>
                  <a:lnTo>
                    <a:pt x="8398" y="3667"/>
                  </a:lnTo>
                  <a:lnTo>
                    <a:pt x="8445" y="3795"/>
                  </a:lnTo>
                  <a:lnTo>
                    <a:pt x="8488" y="3924"/>
                  </a:lnTo>
                  <a:lnTo>
                    <a:pt x="8526" y="4055"/>
                  </a:lnTo>
                  <a:lnTo>
                    <a:pt x="8558" y="4187"/>
                  </a:lnTo>
                  <a:lnTo>
                    <a:pt x="8586" y="4321"/>
                  </a:lnTo>
                  <a:lnTo>
                    <a:pt x="8609" y="4455"/>
                  </a:lnTo>
                  <a:lnTo>
                    <a:pt x="8627" y="4590"/>
                  </a:lnTo>
                  <a:lnTo>
                    <a:pt x="8640" y="4726"/>
                  </a:lnTo>
                  <a:lnTo>
                    <a:pt x="8647" y="4863"/>
                  </a:lnTo>
                  <a:lnTo>
                    <a:pt x="8650" y="5000"/>
                  </a:lnTo>
                  <a:lnTo>
                    <a:pt x="5000" y="5000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559;p7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1" y="5250"/>
                  </a:moveTo>
                  <a:lnTo>
                    <a:pt x="5104" y="5250"/>
                  </a:lnTo>
                  <a:lnTo>
                    <a:pt x="2779" y="7575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1" y="5250"/>
                  </a:lnTo>
                  <a:close/>
                  <a:moveTo>
                    <a:pt x="5255" y="1610"/>
                  </a:moveTo>
                  <a:lnTo>
                    <a:pt x="5250" y="1609"/>
                  </a:lnTo>
                  <a:lnTo>
                    <a:pt x="5250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close/>
                  <a:moveTo>
                    <a:pt x="4750" y="4896"/>
                  </a:moveTo>
                  <a:lnTo>
                    <a:pt x="4750" y="1609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425" y="7221"/>
                  </a:lnTo>
                  <a:lnTo>
                    <a:pt x="4750" y="489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D5ED793-588D-4564-8894-4E27D72B7CF0}"/>
              </a:ext>
            </a:extLst>
          </p:cNvPr>
          <p:cNvGrpSpPr/>
          <p:nvPr/>
        </p:nvGrpSpPr>
        <p:grpSpPr>
          <a:xfrm>
            <a:off x="735982" y="4463076"/>
            <a:ext cx="415335" cy="414994"/>
            <a:chOff x="2962542" y="1760585"/>
            <a:chExt cx="633600" cy="633600"/>
          </a:xfrm>
        </p:grpSpPr>
        <p:sp>
          <p:nvSpPr>
            <p:cNvPr id="109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5144B32-2594-4A96-89A1-3B36AD4F8EE9}"/>
              </a:ext>
            </a:extLst>
          </p:cNvPr>
          <p:cNvGrpSpPr/>
          <p:nvPr/>
        </p:nvGrpSpPr>
        <p:grpSpPr>
          <a:xfrm>
            <a:off x="735982" y="5070644"/>
            <a:ext cx="415335" cy="414994"/>
            <a:chOff x="10888678" y="861060"/>
            <a:chExt cx="633600" cy="633600"/>
          </a:xfrm>
        </p:grpSpPr>
        <p:sp>
          <p:nvSpPr>
            <p:cNvPr id="111" name="Google Shape;588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589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7AF75431-8EB3-4FCA-840E-57C656A8BA1B}"/>
              </a:ext>
            </a:extLst>
          </p:cNvPr>
          <p:cNvGrpSpPr/>
          <p:nvPr/>
        </p:nvGrpSpPr>
        <p:grpSpPr>
          <a:xfrm>
            <a:off x="735982" y="5678212"/>
            <a:ext cx="415335" cy="414994"/>
            <a:chOff x="10888678" y="1760585"/>
            <a:chExt cx="633600" cy="633600"/>
          </a:xfrm>
        </p:grpSpPr>
        <p:sp>
          <p:nvSpPr>
            <p:cNvPr id="113" name="Google Shape;609;p7"/>
            <p:cNvSpPr/>
            <p:nvPr/>
          </p:nvSpPr>
          <p:spPr>
            <a:xfrm>
              <a:off x="10888678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1" y="5118"/>
                  </a:moveTo>
                  <a:lnTo>
                    <a:pt x="5589" y="5118"/>
                  </a:lnTo>
                  <a:lnTo>
                    <a:pt x="5598" y="5118"/>
                  </a:lnTo>
                  <a:lnTo>
                    <a:pt x="5607" y="5119"/>
                  </a:lnTo>
                  <a:lnTo>
                    <a:pt x="5615" y="5119"/>
                  </a:lnTo>
                  <a:lnTo>
                    <a:pt x="5624" y="5121"/>
                  </a:lnTo>
                  <a:lnTo>
                    <a:pt x="5633" y="5122"/>
                  </a:lnTo>
                  <a:lnTo>
                    <a:pt x="5641" y="5124"/>
                  </a:lnTo>
                  <a:lnTo>
                    <a:pt x="5650" y="5126"/>
                  </a:lnTo>
                  <a:lnTo>
                    <a:pt x="5658" y="5128"/>
                  </a:lnTo>
                  <a:lnTo>
                    <a:pt x="5666" y="5131"/>
                  </a:lnTo>
                  <a:lnTo>
                    <a:pt x="5675" y="5134"/>
                  </a:lnTo>
                  <a:lnTo>
                    <a:pt x="5683" y="5137"/>
                  </a:lnTo>
                  <a:lnTo>
                    <a:pt x="5691" y="5141"/>
                  </a:lnTo>
                  <a:lnTo>
                    <a:pt x="5698" y="5145"/>
                  </a:lnTo>
                  <a:lnTo>
                    <a:pt x="5706" y="5149"/>
                  </a:lnTo>
                  <a:lnTo>
                    <a:pt x="5714" y="5154"/>
                  </a:lnTo>
                  <a:lnTo>
                    <a:pt x="5721" y="5159"/>
                  </a:lnTo>
                  <a:lnTo>
                    <a:pt x="5728" y="5164"/>
                  </a:lnTo>
                  <a:lnTo>
                    <a:pt x="5735" y="5169"/>
                  </a:lnTo>
                  <a:lnTo>
                    <a:pt x="5742" y="5175"/>
                  </a:lnTo>
                  <a:lnTo>
                    <a:pt x="5749" y="5181"/>
                  </a:lnTo>
                  <a:lnTo>
                    <a:pt x="5755" y="5187"/>
                  </a:lnTo>
                  <a:lnTo>
                    <a:pt x="5761" y="5193"/>
                  </a:lnTo>
                  <a:lnTo>
                    <a:pt x="5767" y="5200"/>
                  </a:lnTo>
                  <a:lnTo>
                    <a:pt x="5773" y="5206"/>
                  </a:lnTo>
                  <a:lnTo>
                    <a:pt x="5778" y="5213"/>
                  </a:lnTo>
                  <a:lnTo>
                    <a:pt x="5783" y="5220"/>
                  </a:lnTo>
                  <a:lnTo>
                    <a:pt x="5788" y="5228"/>
                  </a:lnTo>
                  <a:lnTo>
                    <a:pt x="5793" y="5235"/>
                  </a:lnTo>
                  <a:lnTo>
                    <a:pt x="5797" y="5243"/>
                  </a:lnTo>
                  <a:lnTo>
                    <a:pt x="5801" y="5251"/>
                  </a:lnTo>
                  <a:lnTo>
                    <a:pt x="5805" y="5259"/>
                  </a:lnTo>
                  <a:lnTo>
                    <a:pt x="5808" y="5267"/>
                  </a:lnTo>
                  <a:lnTo>
                    <a:pt x="5811" y="5275"/>
                  </a:lnTo>
                  <a:lnTo>
                    <a:pt x="5814" y="5284"/>
                  </a:lnTo>
                  <a:lnTo>
                    <a:pt x="5816" y="5292"/>
                  </a:lnTo>
                  <a:lnTo>
                    <a:pt x="5818" y="5301"/>
                  </a:lnTo>
                  <a:lnTo>
                    <a:pt x="5820" y="5309"/>
                  </a:lnTo>
                  <a:lnTo>
                    <a:pt x="5821" y="5318"/>
                  </a:lnTo>
                  <a:lnTo>
                    <a:pt x="5823" y="5327"/>
                  </a:lnTo>
                  <a:lnTo>
                    <a:pt x="5823" y="5335"/>
                  </a:lnTo>
                  <a:lnTo>
                    <a:pt x="5824" y="5344"/>
                  </a:lnTo>
                  <a:lnTo>
                    <a:pt x="5824" y="5353"/>
                  </a:lnTo>
                  <a:lnTo>
                    <a:pt x="5824" y="6413"/>
                  </a:lnTo>
                  <a:lnTo>
                    <a:pt x="5824" y="6422"/>
                  </a:lnTo>
                  <a:lnTo>
                    <a:pt x="5823" y="6431"/>
                  </a:lnTo>
                  <a:lnTo>
                    <a:pt x="5823" y="6439"/>
                  </a:lnTo>
                  <a:lnTo>
                    <a:pt x="5821" y="6448"/>
                  </a:lnTo>
                  <a:lnTo>
                    <a:pt x="5820" y="6457"/>
                  </a:lnTo>
                  <a:lnTo>
                    <a:pt x="5818" y="6465"/>
                  </a:lnTo>
                  <a:lnTo>
                    <a:pt x="5816" y="6474"/>
                  </a:lnTo>
                  <a:lnTo>
                    <a:pt x="5814" y="6482"/>
                  </a:lnTo>
                  <a:lnTo>
                    <a:pt x="5811" y="6491"/>
                  </a:lnTo>
                  <a:lnTo>
                    <a:pt x="5808" y="6499"/>
                  </a:lnTo>
                  <a:lnTo>
                    <a:pt x="5805" y="6507"/>
                  </a:lnTo>
                  <a:lnTo>
                    <a:pt x="5801" y="6515"/>
                  </a:lnTo>
                  <a:lnTo>
                    <a:pt x="5797" y="6523"/>
                  </a:lnTo>
                  <a:lnTo>
                    <a:pt x="5793" y="6531"/>
                  </a:lnTo>
                  <a:lnTo>
                    <a:pt x="5788" y="6538"/>
                  </a:lnTo>
                  <a:lnTo>
                    <a:pt x="5783" y="6546"/>
                  </a:lnTo>
                  <a:lnTo>
                    <a:pt x="5778" y="6553"/>
                  </a:lnTo>
                  <a:lnTo>
                    <a:pt x="5773" y="6560"/>
                  </a:lnTo>
                  <a:lnTo>
                    <a:pt x="5767" y="6566"/>
                  </a:lnTo>
                  <a:lnTo>
                    <a:pt x="5761" y="6573"/>
                  </a:lnTo>
                  <a:lnTo>
                    <a:pt x="5755" y="6579"/>
                  </a:lnTo>
                  <a:lnTo>
                    <a:pt x="5749" y="6585"/>
                  </a:lnTo>
                  <a:lnTo>
                    <a:pt x="5742" y="6591"/>
                  </a:lnTo>
                  <a:lnTo>
                    <a:pt x="5735" y="6597"/>
                  </a:lnTo>
                  <a:lnTo>
                    <a:pt x="5728" y="6602"/>
                  </a:lnTo>
                  <a:lnTo>
                    <a:pt x="5721" y="6607"/>
                  </a:lnTo>
                  <a:lnTo>
                    <a:pt x="5714" y="6612"/>
                  </a:lnTo>
                  <a:lnTo>
                    <a:pt x="5706" y="6617"/>
                  </a:lnTo>
                  <a:lnTo>
                    <a:pt x="5698" y="6621"/>
                  </a:lnTo>
                  <a:lnTo>
                    <a:pt x="5691" y="6625"/>
                  </a:lnTo>
                  <a:lnTo>
                    <a:pt x="5683" y="6629"/>
                  </a:lnTo>
                  <a:lnTo>
                    <a:pt x="5675" y="6632"/>
                  </a:lnTo>
                  <a:lnTo>
                    <a:pt x="5666" y="6635"/>
                  </a:lnTo>
                  <a:lnTo>
                    <a:pt x="5658" y="6638"/>
                  </a:lnTo>
                  <a:lnTo>
                    <a:pt x="5650" y="6640"/>
                  </a:lnTo>
                  <a:lnTo>
                    <a:pt x="5641" y="6642"/>
                  </a:lnTo>
                  <a:lnTo>
                    <a:pt x="5633" y="6644"/>
                  </a:lnTo>
                  <a:lnTo>
                    <a:pt x="5624" y="6646"/>
                  </a:lnTo>
                  <a:lnTo>
                    <a:pt x="5615" y="6647"/>
                  </a:lnTo>
                  <a:lnTo>
                    <a:pt x="5607" y="6647"/>
                  </a:lnTo>
                  <a:lnTo>
                    <a:pt x="5598" y="6648"/>
                  </a:lnTo>
                  <a:lnTo>
                    <a:pt x="5589" y="6648"/>
                  </a:lnTo>
                  <a:lnTo>
                    <a:pt x="4411" y="6648"/>
                  </a:lnTo>
                  <a:lnTo>
                    <a:pt x="4402" y="6648"/>
                  </a:lnTo>
                  <a:lnTo>
                    <a:pt x="4393" y="6647"/>
                  </a:lnTo>
                  <a:lnTo>
                    <a:pt x="4385" y="6647"/>
                  </a:lnTo>
                  <a:lnTo>
                    <a:pt x="4376" y="6646"/>
                  </a:lnTo>
                  <a:lnTo>
                    <a:pt x="4367" y="6644"/>
                  </a:lnTo>
                  <a:lnTo>
                    <a:pt x="4359" y="6642"/>
                  </a:lnTo>
                  <a:lnTo>
                    <a:pt x="4350" y="6640"/>
                  </a:lnTo>
                  <a:lnTo>
                    <a:pt x="4342" y="6638"/>
                  </a:lnTo>
                  <a:lnTo>
                    <a:pt x="4334" y="6635"/>
                  </a:lnTo>
                  <a:lnTo>
                    <a:pt x="4325" y="6632"/>
                  </a:lnTo>
                  <a:lnTo>
                    <a:pt x="4317" y="6629"/>
                  </a:lnTo>
                  <a:lnTo>
                    <a:pt x="4309" y="6625"/>
                  </a:lnTo>
                  <a:lnTo>
                    <a:pt x="4302" y="6621"/>
                  </a:lnTo>
                  <a:lnTo>
                    <a:pt x="4294" y="6617"/>
                  </a:lnTo>
                  <a:lnTo>
                    <a:pt x="4286" y="6612"/>
                  </a:lnTo>
                  <a:lnTo>
                    <a:pt x="4279" y="6607"/>
                  </a:lnTo>
                  <a:lnTo>
                    <a:pt x="4272" y="6602"/>
                  </a:lnTo>
                  <a:lnTo>
                    <a:pt x="4265" y="6597"/>
                  </a:lnTo>
                  <a:lnTo>
                    <a:pt x="4258" y="6591"/>
                  </a:lnTo>
                  <a:lnTo>
                    <a:pt x="4251" y="6585"/>
                  </a:lnTo>
                  <a:lnTo>
                    <a:pt x="4245" y="6579"/>
                  </a:lnTo>
                  <a:lnTo>
                    <a:pt x="4239" y="6573"/>
                  </a:lnTo>
                  <a:lnTo>
                    <a:pt x="4233" y="6566"/>
                  </a:lnTo>
                  <a:lnTo>
                    <a:pt x="4227" y="6560"/>
                  </a:lnTo>
                  <a:lnTo>
                    <a:pt x="4222" y="6553"/>
                  </a:lnTo>
                  <a:lnTo>
                    <a:pt x="4217" y="6546"/>
                  </a:lnTo>
                  <a:lnTo>
                    <a:pt x="4212" y="6538"/>
                  </a:lnTo>
                  <a:lnTo>
                    <a:pt x="4207" y="6531"/>
                  </a:lnTo>
                  <a:lnTo>
                    <a:pt x="4203" y="6523"/>
                  </a:lnTo>
                  <a:lnTo>
                    <a:pt x="4199" y="6515"/>
                  </a:lnTo>
                  <a:lnTo>
                    <a:pt x="4195" y="6507"/>
                  </a:lnTo>
                  <a:lnTo>
                    <a:pt x="4192" y="6499"/>
                  </a:lnTo>
                  <a:lnTo>
                    <a:pt x="4189" y="6491"/>
                  </a:lnTo>
                  <a:lnTo>
                    <a:pt x="4186" y="6482"/>
                  </a:lnTo>
                  <a:lnTo>
                    <a:pt x="4184" y="6474"/>
                  </a:lnTo>
                  <a:lnTo>
                    <a:pt x="4182" y="6465"/>
                  </a:lnTo>
                  <a:lnTo>
                    <a:pt x="4180" y="6457"/>
                  </a:lnTo>
                  <a:lnTo>
                    <a:pt x="4179" y="6448"/>
                  </a:lnTo>
                  <a:lnTo>
                    <a:pt x="4177" y="6439"/>
                  </a:lnTo>
                  <a:lnTo>
                    <a:pt x="4177" y="6431"/>
                  </a:lnTo>
                  <a:lnTo>
                    <a:pt x="4176" y="6422"/>
                  </a:lnTo>
                  <a:lnTo>
                    <a:pt x="4176" y="6413"/>
                  </a:lnTo>
                  <a:lnTo>
                    <a:pt x="4176" y="5353"/>
                  </a:lnTo>
                  <a:lnTo>
                    <a:pt x="4176" y="5344"/>
                  </a:lnTo>
                  <a:lnTo>
                    <a:pt x="4177" y="5335"/>
                  </a:lnTo>
                  <a:lnTo>
                    <a:pt x="4177" y="5327"/>
                  </a:lnTo>
                  <a:lnTo>
                    <a:pt x="4179" y="5318"/>
                  </a:lnTo>
                  <a:lnTo>
                    <a:pt x="4180" y="5309"/>
                  </a:lnTo>
                  <a:lnTo>
                    <a:pt x="4182" y="5301"/>
                  </a:lnTo>
                  <a:lnTo>
                    <a:pt x="4184" y="5292"/>
                  </a:lnTo>
                  <a:lnTo>
                    <a:pt x="4186" y="5284"/>
                  </a:lnTo>
                  <a:lnTo>
                    <a:pt x="4189" y="5275"/>
                  </a:lnTo>
                  <a:lnTo>
                    <a:pt x="4192" y="5267"/>
                  </a:lnTo>
                  <a:lnTo>
                    <a:pt x="4195" y="5259"/>
                  </a:lnTo>
                  <a:lnTo>
                    <a:pt x="4199" y="5251"/>
                  </a:lnTo>
                  <a:lnTo>
                    <a:pt x="4203" y="5243"/>
                  </a:lnTo>
                  <a:lnTo>
                    <a:pt x="4207" y="5235"/>
                  </a:lnTo>
                  <a:lnTo>
                    <a:pt x="4212" y="5228"/>
                  </a:lnTo>
                  <a:lnTo>
                    <a:pt x="4217" y="5220"/>
                  </a:lnTo>
                  <a:lnTo>
                    <a:pt x="4222" y="5213"/>
                  </a:lnTo>
                  <a:lnTo>
                    <a:pt x="4227" y="5206"/>
                  </a:lnTo>
                  <a:lnTo>
                    <a:pt x="4233" y="5200"/>
                  </a:lnTo>
                  <a:lnTo>
                    <a:pt x="4239" y="5193"/>
                  </a:lnTo>
                  <a:lnTo>
                    <a:pt x="4245" y="5187"/>
                  </a:lnTo>
                  <a:lnTo>
                    <a:pt x="4251" y="5181"/>
                  </a:lnTo>
                  <a:lnTo>
                    <a:pt x="4258" y="5175"/>
                  </a:lnTo>
                  <a:lnTo>
                    <a:pt x="4265" y="5169"/>
                  </a:lnTo>
                  <a:lnTo>
                    <a:pt x="4272" y="5164"/>
                  </a:lnTo>
                  <a:lnTo>
                    <a:pt x="4279" y="5159"/>
                  </a:lnTo>
                  <a:lnTo>
                    <a:pt x="4286" y="5154"/>
                  </a:lnTo>
                  <a:lnTo>
                    <a:pt x="4294" y="5149"/>
                  </a:lnTo>
                  <a:lnTo>
                    <a:pt x="4302" y="5145"/>
                  </a:lnTo>
                  <a:lnTo>
                    <a:pt x="4309" y="5141"/>
                  </a:lnTo>
                  <a:lnTo>
                    <a:pt x="4317" y="5137"/>
                  </a:lnTo>
                  <a:lnTo>
                    <a:pt x="4325" y="5134"/>
                  </a:lnTo>
                  <a:lnTo>
                    <a:pt x="4334" y="5131"/>
                  </a:lnTo>
                  <a:lnTo>
                    <a:pt x="4342" y="5128"/>
                  </a:lnTo>
                  <a:lnTo>
                    <a:pt x="4350" y="5126"/>
                  </a:lnTo>
                  <a:lnTo>
                    <a:pt x="4359" y="5124"/>
                  </a:lnTo>
                  <a:lnTo>
                    <a:pt x="4367" y="5122"/>
                  </a:lnTo>
                  <a:lnTo>
                    <a:pt x="4376" y="5121"/>
                  </a:lnTo>
                  <a:lnTo>
                    <a:pt x="4385" y="5119"/>
                  </a:lnTo>
                  <a:lnTo>
                    <a:pt x="4393" y="5119"/>
                  </a:lnTo>
                  <a:lnTo>
                    <a:pt x="4402" y="5118"/>
                  </a:lnTo>
                  <a:lnTo>
                    <a:pt x="4411" y="511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610;p7"/>
            <p:cNvSpPr/>
            <p:nvPr/>
          </p:nvSpPr>
          <p:spPr>
            <a:xfrm>
              <a:off x="10888678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366" y="1350"/>
                  </a:moveTo>
                  <a:lnTo>
                    <a:pt x="3366" y="1806"/>
                  </a:lnTo>
                  <a:lnTo>
                    <a:pt x="6634" y="1806"/>
                  </a:lnTo>
                  <a:lnTo>
                    <a:pt x="6634" y="1350"/>
                  </a:lnTo>
                  <a:lnTo>
                    <a:pt x="6636" y="1317"/>
                  </a:lnTo>
                  <a:lnTo>
                    <a:pt x="6643" y="1285"/>
                  </a:lnTo>
                  <a:lnTo>
                    <a:pt x="6653" y="1254"/>
                  </a:lnTo>
                  <a:lnTo>
                    <a:pt x="6667" y="1225"/>
                  </a:lnTo>
                  <a:lnTo>
                    <a:pt x="6686" y="1198"/>
                  </a:lnTo>
                  <a:lnTo>
                    <a:pt x="6707" y="1173"/>
                  </a:lnTo>
                  <a:lnTo>
                    <a:pt x="6732" y="1152"/>
                  </a:lnTo>
                  <a:lnTo>
                    <a:pt x="6759" y="1133"/>
                  </a:lnTo>
                  <a:lnTo>
                    <a:pt x="6788" y="1119"/>
                  </a:lnTo>
                  <a:lnTo>
                    <a:pt x="6819" y="1109"/>
                  </a:lnTo>
                  <a:lnTo>
                    <a:pt x="6851" y="1102"/>
                  </a:lnTo>
                  <a:lnTo>
                    <a:pt x="6884" y="1100"/>
                  </a:lnTo>
                  <a:lnTo>
                    <a:pt x="6917" y="1102"/>
                  </a:lnTo>
                  <a:lnTo>
                    <a:pt x="6949" y="1109"/>
                  </a:lnTo>
                  <a:lnTo>
                    <a:pt x="6980" y="1119"/>
                  </a:lnTo>
                  <a:lnTo>
                    <a:pt x="7009" y="1133"/>
                  </a:lnTo>
                  <a:lnTo>
                    <a:pt x="7036" y="1152"/>
                  </a:lnTo>
                  <a:lnTo>
                    <a:pt x="7061" y="1173"/>
                  </a:lnTo>
                  <a:lnTo>
                    <a:pt x="7082" y="1198"/>
                  </a:lnTo>
                  <a:lnTo>
                    <a:pt x="7101" y="1225"/>
                  </a:lnTo>
                  <a:lnTo>
                    <a:pt x="7115" y="1254"/>
                  </a:lnTo>
                  <a:lnTo>
                    <a:pt x="7125" y="1285"/>
                  </a:lnTo>
                  <a:lnTo>
                    <a:pt x="7132" y="1317"/>
                  </a:lnTo>
                  <a:lnTo>
                    <a:pt x="7134" y="1350"/>
                  </a:lnTo>
                  <a:lnTo>
                    <a:pt x="7134" y="1806"/>
                  </a:lnTo>
                  <a:lnTo>
                    <a:pt x="7826" y="1806"/>
                  </a:lnTo>
                  <a:lnTo>
                    <a:pt x="7831" y="1806"/>
                  </a:lnTo>
                  <a:lnTo>
                    <a:pt x="7857" y="1807"/>
                  </a:lnTo>
                  <a:lnTo>
                    <a:pt x="7867" y="1807"/>
                  </a:lnTo>
                  <a:lnTo>
                    <a:pt x="7893" y="1808"/>
                  </a:lnTo>
                  <a:lnTo>
                    <a:pt x="7903" y="1809"/>
                  </a:lnTo>
                  <a:lnTo>
                    <a:pt x="7929" y="1812"/>
                  </a:lnTo>
                  <a:lnTo>
                    <a:pt x="7938" y="1813"/>
                  </a:lnTo>
                  <a:lnTo>
                    <a:pt x="7964" y="1816"/>
                  </a:lnTo>
                  <a:lnTo>
                    <a:pt x="7974" y="1818"/>
                  </a:lnTo>
                  <a:lnTo>
                    <a:pt x="8000" y="1822"/>
                  </a:lnTo>
                  <a:lnTo>
                    <a:pt x="8009" y="1824"/>
                  </a:lnTo>
                  <a:lnTo>
                    <a:pt x="8035" y="1829"/>
                  </a:lnTo>
                  <a:lnTo>
                    <a:pt x="8044" y="1831"/>
                  </a:lnTo>
                  <a:lnTo>
                    <a:pt x="8069" y="1838"/>
                  </a:lnTo>
                  <a:lnTo>
                    <a:pt x="8078" y="1840"/>
                  </a:lnTo>
                  <a:lnTo>
                    <a:pt x="8104" y="1847"/>
                  </a:lnTo>
                  <a:lnTo>
                    <a:pt x="8113" y="1850"/>
                  </a:lnTo>
                  <a:lnTo>
                    <a:pt x="8138" y="1858"/>
                  </a:lnTo>
                  <a:lnTo>
                    <a:pt x="8146" y="1862"/>
                  </a:lnTo>
                  <a:lnTo>
                    <a:pt x="8171" y="1871"/>
                  </a:lnTo>
                  <a:lnTo>
                    <a:pt x="8180" y="1874"/>
                  </a:lnTo>
                  <a:lnTo>
                    <a:pt x="8204" y="1884"/>
                  </a:lnTo>
                  <a:lnTo>
                    <a:pt x="8213" y="1888"/>
                  </a:lnTo>
                  <a:lnTo>
                    <a:pt x="8237" y="1899"/>
                  </a:lnTo>
                  <a:lnTo>
                    <a:pt x="8245" y="1903"/>
                  </a:lnTo>
                  <a:lnTo>
                    <a:pt x="8269" y="1915"/>
                  </a:lnTo>
                  <a:lnTo>
                    <a:pt x="8277" y="1920"/>
                  </a:lnTo>
                  <a:lnTo>
                    <a:pt x="8300" y="1932"/>
                  </a:lnTo>
                  <a:lnTo>
                    <a:pt x="8308" y="1937"/>
                  </a:lnTo>
                  <a:lnTo>
                    <a:pt x="8331" y="1951"/>
                  </a:lnTo>
                  <a:lnTo>
                    <a:pt x="8339" y="1956"/>
                  </a:lnTo>
                  <a:lnTo>
                    <a:pt x="8361" y="1970"/>
                  </a:lnTo>
                  <a:lnTo>
                    <a:pt x="8368" y="1975"/>
                  </a:lnTo>
                  <a:lnTo>
                    <a:pt x="8390" y="1991"/>
                  </a:lnTo>
                  <a:lnTo>
                    <a:pt x="8397" y="1996"/>
                  </a:lnTo>
                  <a:lnTo>
                    <a:pt x="8418" y="2012"/>
                  </a:lnTo>
                  <a:lnTo>
                    <a:pt x="8426" y="2018"/>
                  </a:lnTo>
                  <a:lnTo>
                    <a:pt x="8446" y="2035"/>
                  </a:lnTo>
                  <a:lnTo>
                    <a:pt x="8453" y="2041"/>
                  </a:lnTo>
                  <a:lnTo>
                    <a:pt x="8473" y="2058"/>
                  </a:lnTo>
                  <a:lnTo>
                    <a:pt x="8480" y="2065"/>
                  </a:lnTo>
                  <a:lnTo>
                    <a:pt x="8499" y="2083"/>
                  </a:lnTo>
                  <a:lnTo>
                    <a:pt x="8505" y="2090"/>
                  </a:lnTo>
                  <a:lnTo>
                    <a:pt x="8524" y="2109"/>
                  </a:lnTo>
                  <a:lnTo>
                    <a:pt x="8530" y="2115"/>
                  </a:lnTo>
                  <a:lnTo>
                    <a:pt x="8548" y="2135"/>
                  </a:lnTo>
                  <a:lnTo>
                    <a:pt x="8554" y="2142"/>
                  </a:lnTo>
                  <a:lnTo>
                    <a:pt x="8571" y="2163"/>
                  </a:lnTo>
                  <a:lnTo>
                    <a:pt x="8576" y="2170"/>
                  </a:lnTo>
                  <a:lnTo>
                    <a:pt x="8593" y="2191"/>
                  </a:lnTo>
                  <a:lnTo>
                    <a:pt x="8598" y="2199"/>
                  </a:lnTo>
                  <a:lnTo>
                    <a:pt x="8614" y="2220"/>
                  </a:lnTo>
                  <a:lnTo>
                    <a:pt x="8619" y="2228"/>
                  </a:lnTo>
                  <a:lnTo>
                    <a:pt x="8634" y="2250"/>
                  </a:lnTo>
                  <a:lnTo>
                    <a:pt x="8639" y="2259"/>
                  </a:lnTo>
                  <a:lnTo>
                    <a:pt x="8652" y="2281"/>
                  </a:lnTo>
                  <a:lnTo>
                    <a:pt x="8657" y="2289"/>
                  </a:lnTo>
                  <a:lnTo>
                    <a:pt x="8670" y="2312"/>
                  </a:lnTo>
                  <a:lnTo>
                    <a:pt x="8674" y="2321"/>
                  </a:lnTo>
                  <a:lnTo>
                    <a:pt x="8686" y="2344"/>
                  </a:lnTo>
                  <a:lnTo>
                    <a:pt x="8690" y="2353"/>
                  </a:lnTo>
                  <a:lnTo>
                    <a:pt x="8701" y="2377"/>
                  </a:lnTo>
                  <a:lnTo>
                    <a:pt x="8705" y="2385"/>
                  </a:lnTo>
                  <a:lnTo>
                    <a:pt x="8715" y="2410"/>
                  </a:lnTo>
                  <a:lnTo>
                    <a:pt x="8718" y="2419"/>
                  </a:lnTo>
                  <a:lnTo>
                    <a:pt x="8727" y="2443"/>
                  </a:lnTo>
                  <a:lnTo>
                    <a:pt x="8731" y="2452"/>
                  </a:lnTo>
                  <a:lnTo>
                    <a:pt x="8739" y="2477"/>
                  </a:lnTo>
                  <a:lnTo>
                    <a:pt x="8741" y="2486"/>
                  </a:lnTo>
                  <a:lnTo>
                    <a:pt x="8749" y="2512"/>
                  </a:lnTo>
                  <a:lnTo>
                    <a:pt x="8751" y="2521"/>
                  </a:lnTo>
                  <a:lnTo>
                    <a:pt x="8757" y="2546"/>
                  </a:lnTo>
                  <a:lnTo>
                    <a:pt x="8759" y="2555"/>
                  </a:lnTo>
                  <a:lnTo>
                    <a:pt x="8765" y="2581"/>
                  </a:lnTo>
                  <a:lnTo>
                    <a:pt x="8766" y="2590"/>
                  </a:lnTo>
                  <a:lnTo>
                    <a:pt x="8771" y="2616"/>
                  </a:lnTo>
                  <a:lnTo>
                    <a:pt x="8772" y="2625"/>
                  </a:lnTo>
                  <a:lnTo>
                    <a:pt x="8776" y="2651"/>
                  </a:lnTo>
                  <a:lnTo>
                    <a:pt x="8777" y="2661"/>
                  </a:lnTo>
                  <a:lnTo>
                    <a:pt x="8779" y="2687"/>
                  </a:lnTo>
                  <a:lnTo>
                    <a:pt x="8780" y="2696"/>
                  </a:lnTo>
                  <a:lnTo>
                    <a:pt x="8781" y="2723"/>
                  </a:lnTo>
                  <a:lnTo>
                    <a:pt x="8781" y="2732"/>
                  </a:lnTo>
                  <a:lnTo>
                    <a:pt x="8782" y="2758"/>
                  </a:lnTo>
                  <a:lnTo>
                    <a:pt x="8782" y="2763"/>
                  </a:lnTo>
                  <a:lnTo>
                    <a:pt x="8782" y="3940"/>
                  </a:lnTo>
                  <a:lnTo>
                    <a:pt x="8782" y="7944"/>
                  </a:lnTo>
                  <a:lnTo>
                    <a:pt x="8782" y="7949"/>
                  </a:lnTo>
                  <a:lnTo>
                    <a:pt x="8781" y="7975"/>
                  </a:lnTo>
                  <a:lnTo>
                    <a:pt x="8781" y="7984"/>
                  </a:lnTo>
                  <a:lnTo>
                    <a:pt x="8780" y="8011"/>
                  </a:lnTo>
                  <a:lnTo>
                    <a:pt x="8779" y="8020"/>
                  </a:lnTo>
                  <a:lnTo>
                    <a:pt x="8777" y="8046"/>
                  </a:lnTo>
                  <a:lnTo>
                    <a:pt x="8776" y="8055"/>
                  </a:lnTo>
                  <a:lnTo>
                    <a:pt x="8772" y="8082"/>
                  </a:lnTo>
                  <a:lnTo>
                    <a:pt x="8771" y="8091"/>
                  </a:lnTo>
                  <a:lnTo>
                    <a:pt x="8766" y="8117"/>
                  </a:lnTo>
                  <a:lnTo>
                    <a:pt x="8765" y="8126"/>
                  </a:lnTo>
                  <a:lnTo>
                    <a:pt x="8759" y="8152"/>
                  </a:lnTo>
                  <a:lnTo>
                    <a:pt x="8757" y="8161"/>
                  </a:lnTo>
                  <a:lnTo>
                    <a:pt x="8751" y="8186"/>
                  </a:lnTo>
                  <a:lnTo>
                    <a:pt x="8749" y="8195"/>
                  </a:lnTo>
                  <a:lnTo>
                    <a:pt x="8741" y="8220"/>
                  </a:lnTo>
                  <a:lnTo>
                    <a:pt x="8739" y="8229"/>
                  </a:lnTo>
                  <a:lnTo>
                    <a:pt x="8730" y="8254"/>
                  </a:lnTo>
                  <a:lnTo>
                    <a:pt x="8727" y="8263"/>
                  </a:lnTo>
                  <a:lnTo>
                    <a:pt x="8718" y="8288"/>
                  </a:lnTo>
                  <a:lnTo>
                    <a:pt x="8715" y="8297"/>
                  </a:lnTo>
                  <a:lnTo>
                    <a:pt x="8705" y="8321"/>
                  </a:lnTo>
                  <a:lnTo>
                    <a:pt x="8701" y="8330"/>
                  </a:lnTo>
                  <a:lnTo>
                    <a:pt x="8690" y="8354"/>
                  </a:lnTo>
                  <a:lnTo>
                    <a:pt x="8686" y="8362"/>
                  </a:lnTo>
                  <a:lnTo>
                    <a:pt x="8674" y="8386"/>
                  </a:lnTo>
                  <a:lnTo>
                    <a:pt x="8670" y="8394"/>
                  </a:lnTo>
                  <a:lnTo>
                    <a:pt x="8657" y="8417"/>
                  </a:lnTo>
                  <a:lnTo>
                    <a:pt x="8652" y="8426"/>
                  </a:lnTo>
                  <a:lnTo>
                    <a:pt x="8638" y="8449"/>
                  </a:lnTo>
                  <a:lnTo>
                    <a:pt x="8633" y="8457"/>
                  </a:lnTo>
                  <a:lnTo>
                    <a:pt x="8619" y="8479"/>
                  </a:lnTo>
                  <a:lnTo>
                    <a:pt x="8613" y="8487"/>
                  </a:lnTo>
                  <a:lnTo>
                    <a:pt x="8598" y="8509"/>
                  </a:lnTo>
                  <a:lnTo>
                    <a:pt x="8592" y="8516"/>
                  </a:lnTo>
                  <a:lnTo>
                    <a:pt x="8576" y="8537"/>
                  </a:lnTo>
                  <a:lnTo>
                    <a:pt x="8570" y="8544"/>
                  </a:lnTo>
                  <a:lnTo>
                    <a:pt x="8553" y="8565"/>
                  </a:lnTo>
                  <a:lnTo>
                    <a:pt x="8547" y="8572"/>
                  </a:lnTo>
                  <a:lnTo>
                    <a:pt x="8530" y="8591"/>
                  </a:lnTo>
                  <a:lnTo>
                    <a:pt x="8523" y="8598"/>
                  </a:lnTo>
                  <a:lnTo>
                    <a:pt x="8505" y="8617"/>
                  </a:lnTo>
                  <a:lnTo>
                    <a:pt x="8498" y="8623"/>
                  </a:lnTo>
                  <a:lnTo>
                    <a:pt x="8479" y="8642"/>
                  </a:lnTo>
                  <a:lnTo>
                    <a:pt x="8473" y="8648"/>
                  </a:lnTo>
                  <a:lnTo>
                    <a:pt x="8453" y="8665"/>
                  </a:lnTo>
                  <a:lnTo>
                    <a:pt x="8446" y="8671"/>
                  </a:lnTo>
                  <a:lnTo>
                    <a:pt x="8426" y="8688"/>
                  </a:lnTo>
                  <a:lnTo>
                    <a:pt x="8418" y="8694"/>
                  </a:lnTo>
                  <a:lnTo>
                    <a:pt x="8397" y="8710"/>
                  </a:lnTo>
                  <a:lnTo>
                    <a:pt x="8390" y="8715"/>
                  </a:lnTo>
                  <a:lnTo>
                    <a:pt x="8368" y="8731"/>
                  </a:lnTo>
                  <a:lnTo>
                    <a:pt x="8361" y="8736"/>
                  </a:lnTo>
                  <a:lnTo>
                    <a:pt x="8339" y="8750"/>
                  </a:lnTo>
                  <a:lnTo>
                    <a:pt x="8331" y="8755"/>
                  </a:lnTo>
                  <a:lnTo>
                    <a:pt x="8308" y="8769"/>
                  </a:lnTo>
                  <a:lnTo>
                    <a:pt x="8300" y="8774"/>
                  </a:lnTo>
                  <a:lnTo>
                    <a:pt x="8277" y="8786"/>
                  </a:lnTo>
                  <a:lnTo>
                    <a:pt x="8269" y="8791"/>
                  </a:lnTo>
                  <a:lnTo>
                    <a:pt x="8245" y="8803"/>
                  </a:lnTo>
                  <a:lnTo>
                    <a:pt x="8237" y="8807"/>
                  </a:lnTo>
                  <a:lnTo>
                    <a:pt x="8213" y="8818"/>
                  </a:lnTo>
                  <a:lnTo>
                    <a:pt x="8204" y="8822"/>
                  </a:lnTo>
                  <a:lnTo>
                    <a:pt x="8180" y="8832"/>
                  </a:lnTo>
                  <a:lnTo>
                    <a:pt x="8171" y="8835"/>
                  </a:lnTo>
                  <a:lnTo>
                    <a:pt x="8146" y="8844"/>
                  </a:lnTo>
                  <a:lnTo>
                    <a:pt x="8138" y="8848"/>
                  </a:lnTo>
                  <a:lnTo>
                    <a:pt x="8113" y="8856"/>
                  </a:lnTo>
                  <a:lnTo>
                    <a:pt x="8104" y="8859"/>
                  </a:lnTo>
                  <a:lnTo>
                    <a:pt x="8078" y="8866"/>
                  </a:lnTo>
                  <a:lnTo>
                    <a:pt x="8069" y="8868"/>
                  </a:lnTo>
                  <a:lnTo>
                    <a:pt x="8044" y="8875"/>
                  </a:lnTo>
                  <a:lnTo>
                    <a:pt x="8035" y="8877"/>
                  </a:lnTo>
                  <a:lnTo>
                    <a:pt x="8009" y="8882"/>
                  </a:lnTo>
                  <a:lnTo>
                    <a:pt x="8000" y="8884"/>
                  </a:lnTo>
                  <a:lnTo>
                    <a:pt x="7974" y="8888"/>
                  </a:lnTo>
                  <a:lnTo>
                    <a:pt x="7964" y="8890"/>
                  </a:lnTo>
                  <a:lnTo>
                    <a:pt x="7938" y="8893"/>
                  </a:lnTo>
                  <a:lnTo>
                    <a:pt x="7929" y="8894"/>
                  </a:lnTo>
                  <a:lnTo>
                    <a:pt x="7903" y="8897"/>
                  </a:lnTo>
                  <a:lnTo>
                    <a:pt x="7893" y="8898"/>
                  </a:lnTo>
                  <a:lnTo>
                    <a:pt x="7867" y="8899"/>
                  </a:lnTo>
                  <a:lnTo>
                    <a:pt x="7857" y="8899"/>
                  </a:lnTo>
                  <a:lnTo>
                    <a:pt x="7831" y="8900"/>
                  </a:lnTo>
                  <a:lnTo>
                    <a:pt x="7826" y="8900"/>
                  </a:lnTo>
                  <a:lnTo>
                    <a:pt x="2174" y="8900"/>
                  </a:lnTo>
                  <a:lnTo>
                    <a:pt x="2169" y="8900"/>
                  </a:lnTo>
                  <a:lnTo>
                    <a:pt x="2143" y="8899"/>
                  </a:lnTo>
                  <a:lnTo>
                    <a:pt x="2133" y="8899"/>
                  </a:lnTo>
                  <a:lnTo>
                    <a:pt x="2107" y="8898"/>
                  </a:lnTo>
                  <a:lnTo>
                    <a:pt x="2097" y="8897"/>
                  </a:lnTo>
                  <a:lnTo>
                    <a:pt x="2071" y="8894"/>
                  </a:lnTo>
                  <a:lnTo>
                    <a:pt x="2062" y="8893"/>
                  </a:lnTo>
                  <a:lnTo>
                    <a:pt x="2036" y="8890"/>
                  </a:lnTo>
                  <a:lnTo>
                    <a:pt x="2026" y="8888"/>
                  </a:lnTo>
                  <a:lnTo>
                    <a:pt x="2000" y="8884"/>
                  </a:lnTo>
                  <a:lnTo>
                    <a:pt x="1991" y="8882"/>
                  </a:lnTo>
                  <a:lnTo>
                    <a:pt x="1965" y="8877"/>
                  </a:lnTo>
                  <a:lnTo>
                    <a:pt x="1956" y="8875"/>
                  </a:lnTo>
                  <a:lnTo>
                    <a:pt x="1931" y="8868"/>
                  </a:lnTo>
                  <a:lnTo>
                    <a:pt x="1922" y="8866"/>
                  </a:lnTo>
                  <a:lnTo>
                    <a:pt x="1896" y="8859"/>
                  </a:lnTo>
                  <a:lnTo>
                    <a:pt x="1887" y="8856"/>
                  </a:lnTo>
                  <a:lnTo>
                    <a:pt x="1862" y="8848"/>
                  </a:lnTo>
                  <a:lnTo>
                    <a:pt x="1854" y="8844"/>
                  </a:lnTo>
                  <a:lnTo>
                    <a:pt x="1829" y="8835"/>
                  </a:lnTo>
                  <a:lnTo>
                    <a:pt x="1820" y="8832"/>
                  </a:lnTo>
                  <a:lnTo>
                    <a:pt x="1796" y="8822"/>
                  </a:lnTo>
                  <a:lnTo>
                    <a:pt x="1787" y="8818"/>
                  </a:lnTo>
                  <a:lnTo>
                    <a:pt x="1763" y="8807"/>
                  </a:lnTo>
                  <a:lnTo>
                    <a:pt x="1755" y="8803"/>
                  </a:lnTo>
                  <a:lnTo>
                    <a:pt x="1731" y="8791"/>
                  </a:lnTo>
                  <a:lnTo>
                    <a:pt x="1723" y="8786"/>
                  </a:lnTo>
                  <a:lnTo>
                    <a:pt x="1700" y="8774"/>
                  </a:lnTo>
                  <a:lnTo>
                    <a:pt x="1692" y="8769"/>
                  </a:lnTo>
                  <a:lnTo>
                    <a:pt x="1669" y="8755"/>
                  </a:lnTo>
                  <a:lnTo>
                    <a:pt x="1661" y="8750"/>
                  </a:lnTo>
                  <a:lnTo>
                    <a:pt x="1639" y="8736"/>
                  </a:lnTo>
                  <a:lnTo>
                    <a:pt x="1632" y="8731"/>
                  </a:lnTo>
                  <a:lnTo>
                    <a:pt x="1610" y="8715"/>
                  </a:lnTo>
                  <a:lnTo>
                    <a:pt x="1603" y="8710"/>
                  </a:lnTo>
                  <a:lnTo>
                    <a:pt x="1582" y="8694"/>
                  </a:lnTo>
                  <a:lnTo>
                    <a:pt x="1574" y="8688"/>
                  </a:lnTo>
                  <a:lnTo>
                    <a:pt x="1554" y="8671"/>
                  </a:lnTo>
                  <a:lnTo>
                    <a:pt x="1547" y="8665"/>
                  </a:lnTo>
                  <a:lnTo>
                    <a:pt x="1527" y="8648"/>
                  </a:lnTo>
                  <a:lnTo>
                    <a:pt x="1521" y="8642"/>
                  </a:lnTo>
                  <a:lnTo>
                    <a:pt x="1502" y="8623"/>
                  </a:lnTo>
                  <a:lnTo>
                    <a:pt x="1495" y="8617"/>
                  </a:lnTo>
                  <a:lnTo>
                    <a:pt x="1477" y="8598"/>
                  </a:lnTo>
                  <a:lnTo>
                    <a:pt x="1470" y="8591"/>
                  </a:lnTo>
                  <a:lnTo>
                    <a:pt x="1453" y="8572"/>
                  </a:lnTo>
                  <a:lnTo>
                    <a:pt x="1447" y="8565"/>
                  </a:lnTo>
                  <a:lnTo>
                    <a:pt x="1430" y="8544"/>
                  </a:lnTo>
                  <a:lnTo>
                    <a:pt x="1424" y="8537"/>
                  </a:lnTo>
                  <a:lnTo>
                    <a:pt x="1408" y="8516"/>
                  </a:lnTo>
                  <a:lnTo>
                    <a:pt x="1402" y="8509"/>
                  </a:lnTo>
                  <a:lnTo>
                    <a:pt x="1387" y="8487"/>
                  </a:lnTo>
                  <a:lnTo>
                    <a:pt x="1381" y="8479"/>
                  </a:lnTo>
                  <a:lnTo>
                    <a:pt x="1367" y="8457"/>
                  </a:lnTo>
                  <a:lnTo>
                    <a:pt x="1362" y="8449"/>
                  </a:lnTo>
                  <a:lnTo>
                    <a:pt x="1348" y="8426"/>
                  </a:lnTo>
                  <a:lnTo>
                    <a:pt x="1343" y="8417"/>
                  </a:lnTo>
                  <a:lnTo>
                    <a:pt x="1330" y="8394"/>
                  </a:lnTo>
                  <a:lnTo>
                    <a:pt x="1326" y="8386"/>
                  </a:lnTo>
                  <a:lnTo>
                    <a:pt x="1314" y="8362"/>
                  </a:lnTo>
                  <a:lnTo>
                    <a:pt x="1310" y="8354"/>
                  </a:lnTo>
                  <a:lnTo>
                    <a:pt x="1299" y="8330"/>
                  </a:lnTo>
                  <a:lnTo>
                    <a:pt x="1295" y="8321"/>
                  </a:lnTo>
                  <a:lnTo>
                    <a:pt x="1285" y="8297"/>
                  </a:lnTo>
                  <a:lnTo>
                    <a:pt x="1282" y="8288"/>
                  </a:lnTo>
                  <a:lnTo>
                    <a:pt x="1273" y="8263"/>
                  </a:lnTo>
                  <a:lnTo>
                    <a:pt x="1270" y="8254"/>
                  </a:lnTo>
                  <a:lnTo>
                    <a:pt x="1261" y="8229"/>
                  </a:lnTo>
                  <a:lnTo>
                    <a:pt x="1259" y="8220"/>
                  </a:lnTo>
                  <a:lnTo>
                    <a:pt x="1251" y="8195"/>
                  </a:lnTo>
                  <a:lnTo>
                    <a:pt x="1249" y="8186"/>
                  </a:lnTo>
                  <a:lnTo>
                    <a:pt x="1243" y="8161"/>
                  </a:lnTo>
                  <a:lnTo>
                    <a:pt x="1241" y="8152"/>
                  </a:lnTo>
                  <a:lnTo>
                    <a:pt x="1235" y="8126"/>
                  </a:lnTo>
                  <a:lnTo>
                    <a:pt x="1234" y="8117"/>
                  </a:lnTo>
                  <a:lnTo>
                    <a:pt x="1229" y="8091"/>
                  </a:lnTo>
                  <a:lnTo>
                    <a:pt x="1228" y="8082"/>
                  </a:lnTo>
                  <a:lnTo>
                    <a:pt x="1224" y="8055"/>
                  </a:lnTo>
                  <a:lnTo>
                    <a:pt x="1223" y="8046"/>
                  </a:lnTo>
                  <a:lnTo>
                    <a:pt x="1221" y="8020"/>
                  </a:lnTo>
                  <a:lnTo>
                    <a:pt x="1220" y="8011"/>
                  </a:lnTo>
                  <a:lnTo>
                    <a:pt x="1219" y="7984"/>
                  </a:lnTo>
                  <a:lnTo>
                    <a:pt x="1219" y="7975"/>
                  </a:lnTo>
                  <a:lnTo>
                    <a:pt x="1218" y="7949"/>
                  </a:lnTo>
                  <a:lnTo>
                    <a:pt x="1218" y="7944"/>
                  </a:lnTo>
                  <a:lnTo>
                    <a:pt x="1218" y="3940"/>
                  </a:lnTo>
                  <a:lnTo>
                    <a:pt x="1218" y="2763"/>
                  </a:lnTo>
                  <a:lnTo>
                    <a:pt x="1218" y="2758"/>
                  </a:lnTo>
                  <a:lnTo>
                    <a:pt x="1219" y="2732"/>
                  </a:lnTo>
                  <a:lnTo>
                    <a:pt x="1219" y="2723"/>
                  </a:lnTo>
                  <a:lnTo>
                    <a:pt x="1220" y="2696"/>
                  </a:lnTo>
                  <a:lnTo>
                    <a:pt x="1221" y="2687"/>
                  </a:lnTo>
                  <a:lnTo>
                    <a:pt x="1223" y="2661"/>
                  </a:lnTo>
                  <a:lnTo>
                    <a:pt x="1224" y="2651"/>
                  </a:lnTo>
                  <a:lnTo>
                    <a:pt x="1228" y="2625"/>
                  </a:lnTo>
                  <a:lnTo>
                    <a:pt x="1229" y="2616"/>
                  </a:lnTo>
                  <a:lnTo>
                    <a:pt x="1234" y="2590"/>
                  </a:lnTo>
                  <a:lnTo>
                    <a:pt x="1235" y="2581"/>
                  </a:lnTo>
                  <a:lnTo>
                    <a:pt x="1241" y="2555"/>
                  </a:lnTo>
                  <a:lnTo>
                    <a:pt x="1243" y="2546"/>
                  </a:lnTo>
                  <a:lnTo>
                    <a:pt x="1249" y="2521"/>
                  </a:lnTo>
                  <a:lnTo>
                    <a:pt x="1251" y="2512"/>
                  </a:lnTo>
                  <a:lnTo>
                    <a:pt x="1259" y="2486"/>
                  </a:lnTo>
                  <a:lnTo>
                    <a:pt x="1261" y="2477"/>
                  </a:lnTo>
                  <a:lnTo>
                    <a:pt x="1269" y="2452"/>
                  </a:lnTo>
                  <a:lnTo>
                    <a:pt x="1273" y="2443"/>
                  </a:lnTo>
                  <a:lnTo>
                    <a:pt x="1282" y="2419"/>
                  </a:lnTo>
                  <a:lnTo>
                    <a:pt x="1285" y="2410"/>
                  </a:lnTo>
                  <a:lnTo>
                    <a:pt x="1295" y="2385"/>
                  </a:lnTo>
                  <a:lnTo>
                    <a:pt x="1299" y="2377"/>
                  </a:lnTo>
                  <a:lnTo>
                    <a:pt x="1310" y="2353"/>
                  </a:lnTo>
                  <a:lnTo>
                    <a:pt x="1314" y="2344"/>
                  </a:lnTo>
                  <a:lnTo>
                    <a:pt x="1326" y="2321"/>
                  </a:lnTo>
                  <a:lnTo>
                    <a:pt x="1330" y="2312"/>
                  </a:lnTo>
                  <a:lnTo>
                    <a:pt x="1343" y="2289"/>
                  </a:lnTo>
                  <a:lnTo>
                    <a:pt x="1348" y="2281"/>
                  </a:lnTo>
                  <a:lnTo>
                    <a:pt x="1361" y="2259"/>
                  </a:lnTo>
                  <a:lnTo>
                    <a:pt x="1366" y="2250"/>
                  </a:lnTo>
                  <a:lnTo>
                    <a:pt x="1381" y="2228"/>
                  </a:lnTo>
                  <a:lnTo>
                    <a:pt x="1386" y="2220"/>
                  </a:lnTo>
                  <a:lnTo>
                    <a:pt x="1402" y="2199"/>
                  </a:lnTo>
                  <a:lnTo>
                    <a:pt x="1407" y="2191"/>
                  </a:lnTo>
                  <a:lnTo>
                    <a:pt x="1424" y="2170"/>
                  </a:lnTo>
                  <a:lnTo>
                    <a:pt x="1429" y="2163"/>
                  </a:lnTo>
                  <a:lnTo>
                    <a:pt x="1446" y="2142"/>
                  </a:lnTo>
                  <a:lnTo>
                    <a:pt x="1452" y="2135"/>
                  </a:lnTo>
                  <a:lnTo>
                    <a:pt x="1470" y="2115"/>
                  </a:lnTo>
                  <a:lnTo>
                    <a:pt x="1476" y="2109"/>
                  </a:lnTo>
                  <a:lnTo>
                    <a:pt x="1495" y="2090"/>
                  </a:lnTo>
                  <a:lnTo>
                    <a:pt x="1501" y="2083"/>
                  </a:lnTo>
                  <a:lnTo>
                    <a:pt x="1520" y="2065"/>
                  </a:lnTo>
                  <a:lnTo>
                    <a:pt x="1527" y="2058"/>
                  </a:lnTo>
                  <a:lnTo>
                    <a:pt x="1547" y="2041"/>
                  </a:lnTo>
                  <a:lnTo>
                    <a:pt x="1554" y="2035"/>
                  </a:lnTo>
                  <a:lnTo>
                    <a:pt x="1574" y="2018"/>
                  </a:lnTo>
                  <a:lnTo>
                    <a:pt x="1582" y="2012"/>
                  </a:lnTo>
                  <a:lnTo>
                    <a:pt x="1603" y="1996"/>
                  </a:lnTo>
                  <a:lnTo>
                    <a:pt x="1610" y="1991"/>
                  </a:lnTo>
                  <a:lnTo>
                    <a:pt x="1632" y="1975"/>
                  </a:lnTo>
                  <a:lnTo>
                    <a:pt x="1639" y="1970"/>
                  </a:lnTo>
                  <a:lnTo>
                    <a:pt x="1661" y="1956"/>
                  </a:lnTo>
                  <a:lnTo>
                    <a:pt x="1669" y="1951"/>
                  </a:lnTo>
                  <a:lnTo>
                    <a:pt x="1692" y="1937"/>
                  </a:lnTo>
                  <a:lnTo>
                    <a:pt x="1700" y="1932"/>
                  </a:lnTo>
                  <a:lnTo>
                    <a:pt x="1723" y="1920"/>
                  </a:lnTo>
                  <a:lnTo>
                    <a:pt x="1731" y="1915"/>
                  </a:lnTo>
                  <a:lnTo>
                    <a:pt x="1755" y="1903"/>
                  </a:lnTo>
                  <a:lnTo>
                    <a:pt x="1763" y="1899"/>
                  </a:lnTo>
                  <a:lnTo>
                    <a:pt x="1787" y="1888"/>
                  </a:lnTo>
                  <a:lnTo>
                    <a:pt x="1796" y="1884"/>
                  </a:lnTo>
                  <a:lnTo>
                    <a:pt x="1820" y="1874"/>
                  </a:lnTo>
                  <a:lnTo>
                    <a:pt x="1829" y="1871"/>
                  </a:lnTo>
                  <a:lnTo>
                    <a:pt x="1854" y="1862"/>
                  </a:lnTo>
                  <a:lnTo>
                    <a:pt x="1862" y="1858"/>
                  </a:lnTo>
                  <a:lnTo>
                    <a:pt x="1887" y="1850"/>
                  </a:lnTo>
                  <a:lnTo>
                    <a:pt x="1896" y="1847"/>
                  </a:lnTo>
                  <a:lnTo>
                    <a:pt x="1922" y="1840"/>
                  </a:lnTo>
                  <a:lnTo>
                    <a:pt x="1931" y="1838"/>
                  </a:lnTo>
                  <a:lnTo>
                    <a:pt x="1956" y="1831"/>
                  </a:lnTo>
                  <a:lnTo>
                    <a:pt x="1965" y="1829"/>
                  </a:lnTo>
                  <a:lnTo>
                    <a:pt x="1991" y="1824"/>
                  </a:lnTo>
                  <a:lnTo>
                    <a:pt x="2000" y="1822"/>
                  </a:lnTo>
                  <a:lnTo>
                    <a:pt x="2026" y="1818"/>
                  </a:lnTo>
                  <a:lnTo>
                    <a:pt x="2036" y="1816"/>
                  </a:lnTo>
                  <a:lnTo>
                    <a:pt x="2062" y="1813"/>
                  </a:lnTo>
                  <a:lnTo>
                    <a:pt x="2071" y="1812"/>
                  </a:lnTo>
                  <a:lnTo>
                    <a:pt x="2097" y="1809"/>
                  </a:lnTo>
                  <a:lnTo>
                    <a:pt x="2107" y="1808"/>
                  </a:lnTo>
                  <a:lnTo>
                    <a:pt x="2133" y="1807"/>
                  </a:lnTo>
                  <a:lnTo>
                    <a:pt x="2143" y="1807"/>
                  </a:lnTo>
                  <a:lnTo>
                    <a:pt x="2169" y="1806"/>
                  </a:lnTo>
                  <a:lnTo>
                    <a:pt x="2174" y="1806"/>
                  </a:lnTo>
                  <a:lnTo>
                    <a:pt x="2866" y="1806"/>
                  </a:lnTo>
                  <a:lnTo>
                    <a:pt x="2866" y="1350"/>
                  </a:lnTo>
                  <a:lnTo>
                    <a:pt x="2868" y="1317"/>
                  </a:lnTo>
                  <a:lnTo>
                    <a:pt x="2875" y="1285"/>
                  </a:lnTo>
                  <a:lnTo>
                    <a:pt x="2885" y="1254"/>
                  </a:lnTo>
                  <a:lnTo>
                    <a:pt x="2899" y="1225"/>
                  </a:lnTo>
                  <a:lnTo>
                    <a:pt x="2918" y="1198"/>
                  </a:lnTo>
                  <a:lnTo>
                    <a:pt x="2939" y="1173"/>
                  </a:lnTo>
                  <a:lnTo>
                    <a:pt x="2964" y="1152"/>
                  </a:lnTo>
                  <a:lnTo>
                    <a:pt x="2991" y="1133"/>
                  </a:lnTo>
                  <a:lnTo>
                    <a:pt x="3020" y="1119"/>
                  </a:lnTo>
                  <a:lnTo>
                    <a:pt x="3051" y="1109"/>
                  </a:lnTo>
                  <a:lnTo>
                    <a:pt x="3083" y="1102"/>
                  </a:lnTo>
                  <a:lnTo>
                    <a:pt x="3116" y="1100"/>
                  </a:lnTo>
                  <a:lnTo>
                    <a:pt x="3149" y="1102"/>
                  </a:lnTo>
                  <a:lnTo>
                    <a:pt x="3181" y="1109"/>
                  </a:lnTo>
                  <a:lnTo>
                    <a:pt x="3212" y="1119"/>
                  </a:lnTo>
                  <a:lnTo>
                    <a:pt x="3241" y="1133"/>
                  </a:lnTo>
                  <a:lnTo>
                    <a:pt x="3268" y="1152"/>
                  </a:lnTo>
                  <a:lnTo>
                    <a:pt x="3293" y="1173"/>
                  </a:lnTo>
                  <a:lnTo>
                    <a:pt x="3314" y="1198"/>
                  </a:lnTo>
                  <a:lnTo>
                    <a:pt x="3333" y="1225"/>
                  </a:lnTo>
                  <a:lnTo>
                    <a:pt x="3347" y="1254"/>
                  </a:lnTo>
                  <a:lnTo>
                    <a:pt x="3357" y="1285"/>
                  </a:lnTo>
                  <a:lnTo>
                    <a:pt x="3364" y="1317"/>
                  </a:lnTo>
                  <a:lnTo>
                    <a:pt x="3366" y="1350"/>
                  </a:lnTo>
                  <a:close/>
                  <a:moveTo>
                    <a:pt x="2875" y="2828"/>
                  </a:moveTo>
                  <a:lnTo>
                    <a:pt x="2868" y="2796"/>
                  </a:lnTo>
                  <a:lnTo>
                    <a:pt x="2866" y="2763"/>
                  </a:lnTo>
                  <a:lnTo>
                    <a:pt x="2866" y="2306"/>
                  </a:lnTo>
                  <a:lnTo>
                    <a:pt x="2176" y="2306"/>
                  </a:lnTo>
                  <a:lnTo>
                    <a:pt x="2157" y="2306"/>
                  </a:lnTo>
                  <a:lnTo>
                    <a:pt x="2140" y="2307"/>
                  </a:lnTo>
                  <a:lnTo>
                    <a:pt x="2123" y="2309"/>
                  </a:lnTo>
                  <a:lnTo>
                    <a:pt x="2106" y="2311"/>
                  </a:lnTo>
                  <a:lnTo>
                    <a:pt x="2089" y="2314"/>
                  </a:lnTo>
                  <a:lnTo>
                    <a:pt x="2073" y="2318"/>
                  </a:lnTo>
                  <a:lnTo>
                    <a:pt x="2056" y="2322"/>
                  </a:lnTo>
                  <a:lnTo>
                    <a:pt x="2040" y="2326"/>
                  </a:lnTo>
                  <a:lnTo>
                    <a:pt x="2024" y="2332"/>
                  </a:lnTo>
                  <a:lnTo>
                    <a:pt x="2008" y="2338"/>
                  </a:lnTo>
                  <a:lnTo>
                    <a:pt x="1992" y="2344"/>
                  </a:lnTo>
                  <a:lnTo>
                    <a:pt x="1977" y="2351"/>
                  </a:lnTo>
                  <a:lnTo>
                    <a:pt x="1961" y="2359"/>
                  </a:lnTo>
                  <a:lnTo>
                    <a:pt x="1946" y="2367"/>
                  </a:lnTo>
                  <a:lnTo>
                    <a:pt x="1932" y="2376"/>
                  </a:lnTo>
                  <a:lnTo>
                    <a:pt x="1917" y="2386"/>
                  </a:lnTo>
                  <a:lnTo>
                    <a:pt x="1903" y="2396"/>
                  </a:lnTo>
                  <a:lnTo>
                    <a:pt x="1889" y="2406"/>
                  </a:lnTo>
                  <a:lnTo>
                    <a:pt x="1876" y="2417"/>
                  </a:lnTo>
                  <a:lnTo>
                    <a:pt x="1864" y="2428"/>
                  </a:lnTo>
                  <a:lnTo>
                    <a:pt x="1851" y="2440"/>
                  </a:lnTo>
                  <a:lnTo>
                    <a:pt x="1839" y="2453"/>
                  </a:lnTo>
                  <a:lnTo>
                    <a:pt x="1828" y="2465"/>
                  </a:lnTo>
                  <a:lnTo>
                    <a:pt x="1817" y="2478"/>
                  </a:lnTo>
                  <a:lnTo>
                    <a:pt x="1807" y="2492"/>
                  </a:lnTo>
                  <a:lnTo>
                    <a:pt x="1797" y="2506"/>
                  </a:lnTo>
                  <a:lnTo>
                    <a:pt x="1788" y="2520"/>
                  </a:lnTo>
                  <a:lnTo>
                    <a:pt x="1779" y="2535"/>
                  </a:lnTo>
                  <a:lnTo>
                    <a:pt x="1770" y="2550"/>
                  </a:lnTo>
                  <a:lnTo>
                    <a:pt x="1763" y="2565"/>
                  </a:lnTo>
                  <a:lnTo>
                    <a:pt x="1756" y="2580"/>
                  </a:lnTo>
                  <a:lnTo>
                    <a:pt x="1749" y="2596"/>
                  </a:lnTo>
                  <a:lnTo>
                    <a:pt x="1743" y="2612"/>
                  </a:lnTo>
                  <a:lnTo>
                    <a:pt x="1738" y="2628"/>
                  </a:lnTo>
                  <a:lnTo>
                    <a:pt x="1733" y="2644"/>
                  </a:lnTo>
                  <a:lnTo>
                    <a:pt x="1729" y="2661"/>
                  </a:lnTo>
                  <a:lnTo>
                    <a:pt x="1726" y="2677"/>
                  </a:lnTo>
                  <a:lnTo>
                    <a:pt x="1723" y="2694"/>
                  </a:lnTo>
                  <a:lnTo>
                    <a:pt x="1721" y="2711"/>
                  </a:lnTo>
                  <a:lnTo>
                    <a:pt x="1719" y="2728"/>
                  </a:lnTo>
                  <a:lnTo>
                    <a:pt x="1718" y="2746"/>
                  </a:lnTo>
                  <a:lnTo>
                    <a:pt x="1718" y="2765"/>
                  </a:lnTo>
                  <a:lnTo>
                    <a:pt x="1718" y="3690"/>
                  </a:lnTo>
                  <a:lnTo>
                    <a:pt x="8282" y="3690"/>
                  </a:lnTo>
                  <a:lnTo>
                    <a:pt x="8282" y="2765"/>
                  </a:lnTo>
                  <a:lnTo>
                    <a:pt x="8282" y="2746"/>
                  </a:lnTo>
                  <a:lnTo>
                    <a:pt x="8281" y="2728"/>
                  </a:lnTo>
                  <a:lnTo>
                    <a:pt x="8279" y="2711"/>
                  </a:lnTo>
                  <a:lnTo>
                    <a:pt x="8277" y="2694"/>
                  </a:lnTo>
                  <a:lnTo>
                    <a:pt x="8274" y="2677"/>
                  </a:lnTo>
                  <a:lnTo>
                    <a:pt x="8271" y="2661"/>
                  </a:lnTo>
                  <a:lnTo>
                    <a:pt x="8267" y="2644"/>
                  </a:lnTo>
                  <a:lnTo>
                    <a:pt x="8262" y="2628"/>
                  </a:lnTo>
                  <a:lnTo>
                    <a:pt x="8257" y="2612"/>
                  </a:lnTo>
                  <a:lnTo>
                    <a:pt x="8251" y="2596"/>
                  </a:lnTo>
                  <a:lnTo>
                    <a:pt x="8244" y="2580"/>
                  </a:lnTo>
                  <a:lnTo>
                    <a:pt x="8237" y="2565"/>
                  </a:lnTo>
                  <a:lnTo>
                    <a:pt x="8230" y="2550"/>
                  </a:lnTo>
                  <a:lnTo>
                    <a:pt x="8221" y="2535"/>
                  </a:lnTo>
                  <a:lnTo>
                    <a:pt x="8212" y="2520"/>
                  </a:lnTo>
                  <a:lnTo>
                    <a:pt x="8203" y="2506"/>
                  </a:lnTo>
                  <a:lnTo>
                    <a:pt x="8193" y="2492"/>
                  </a:lnTo>
                  <a:lnTo>
                    <a:pt x="8183" y="2478"/>
                  </a:lnTo>
                  <a:lnTo>
                    <a:pt x="8172" y="2465"/>
                  </a:lnTo>
                  <a:lnTo>
                    <a:pt x="8161" y="2453"/>
                  </a:lnTo>
                  <a:lnTo>
                    <a:pt x="8149" y="2440"/>
                  </a:lnTo>
                  <a:lnTo>
                    <a:pt x="8136" y="2428"/>
                  </a:lnTo>
                  <a:lnTo>
                    <a:pt x="8124" y="2417"/>
                  </a:lnTo>
                  <a:lnTo>
                    <a:pt x="8111" y="2406"/>
                  </a:lnTo>
                  <a:lnTo>
                    <a:pt x="8097" y="2396"/>
                  </a:lnTo>
                  <a:lnTo>
                    <a:pt x="8083" y="2386"/>
                  </a:lnTo>
                  <a:lnTo>
                    <a:pt x="8068" y="2376"/>
                  </a:lnTo>
                  <a:lnTo>
                    <a:pt x="8054" y="2367"/>
                  </a:lnTo>
                  <a:lnTo>
                    <a:pt x="8039" y="2359"/>
                  </a:lnTo>
                  <a:lnTo>
                    <a:pt x="8023" y="2351"/>
                  </a:lnTo>
                  <a:lnTo>
                    <a:pt x="8008" y="2344"/>
                  </a:lnTo>
                  <a:lnTo>
                    <a:pt x="7992" y="2338"/>
                  </a:lnTo>
                  <a:lnTo>
                    <a:pt x="7976" y="2332"/>
                  </a:lnTo>
                  <a:lnTo>
                    <a:pt x="7960" y="2326"/>
                  </a:lnTo>
                  <a:lnTo>
                    <a:pt x="7944" y="2322"/>
                  </a:lnTo>
                  <a:lnTo>
                    <a:pt x="7927" y="2318"/>
                  </a:lnTo>
                  <a:lnTo>
                    <a:pt x="7911" y="2314"/>
                  </a:lnTo>
                  <a:lnTo>
                    <a:pt x="7894" y="2311"/>
                  </a:lnTo>
                  <a:lnTo>
                    <a:pt x="7877" y="2309"/>
                  </a:lnTo>
                  <a:lnTo>
                    <a:pt x="7860" y="2307"/>
                  </a:lnTo>
                  <a:lnTo>
                    <a:pt x="7843" y="2306"/>
                  </a:lnTo>
                  <a:lnTo>
                    <a:pt x="7824" y="2306"/>
                  </a:lnTo>
                  <a:lnTo>
                    <a:pt x="7134" y="2306"/>
                  </a:lnTo>
                  <a:lnTo>
                    <a:pt x="7134" y="2763"/>
                  </a:lnTo>
                  <a:lnTo>
                    <a:pt x="7132" y="2796"/>
                  </a:lnTo>
                  <a:lnTo>
                    <a:pt x="7125" y="2828"/>
                  </a:lnTo>
                  <a:lnTo>
                    <a:pt x="7115" y="2859"/>
                  </a:lnTo>
                  <a:lnTo>
                    <a:pt x="7101" y="2888"/>
                  </a:lnTo>
                  <a:lnTo>
                    <a:pt x="7082" y="2915"/>
                  </a:lnTo>
                  <a:lnTo>
                    <a:pt x="7061" y="2940"/>
                  </a:lnTo>
                  <a:lnTo>
                    <a:pt x="7036" y="2961"/>
                  </a:lnTo>
                  <a:lnTo>
                    <a:pt x="7009" y="2980"/>
                  </a:lnTo>
                  <a:lnTo>
                    <a:pt x="6980" y="2994"/>
                  </a:lnTo>
                  <a:lnTo>
                    <a:pt x="6949" y="3004"/>
                  </a:lnTo>
                  <a:lnTo>
                    <a:pt x="6917" y="3011"/>
                  </a:lnTo>
                  <a:lnTo>
                    <a:pt x="6884" y="3013"/>
                  </a:lnTo>
                  <a:lnTo>
                    <a:pt x="6851" y="3011"/>
                  </a:lnTo>
                  <a:lnTo>
                    <a:pt x="6819" y="3004"/>
                  </a:lnTo>
                  <a:lnTo>
                    <a:pt x="6788" y="2994"/>
                  </a:lnTo>
                  <a:lnTo>
                    <a:pt x="6759" y="2980"/>
                  </a:lnTo>
                  <a:lnTo>
                    <a:pt x="6732" y="2961"/>
                  </a:lnTo>
                  <a:lnTo>
                    <a:pt x="6707" y="2940"/>
                  </a:lnTo>
                  <a:lnTo>
                    <a:pt x="6686" y="2915"/>
                  </a:lnTo>
                  <a:lnTo>
                    <a:pt x="6667" y="2888"/>
                  </a:lnTo>
                  <a:lnTo>
                    <a:pt x="6653" y="2859"/>
                  </a:lnTo>
                  <a:lnTo>
                    <a:pt x="6643" y="2828"/>
                  </a:lnTo>
                  <a:lnTo>
                    <a:pt x="6636" y="2796"/>
                  </a:lnTo>
                  <a:lnTo>
                    <a:pt x="6634" y="2763"/>
                  </a:lnTo>
                  <a:lnTo>
                    <a:pt x="6634" y="2306"/>
                  </a:lnTo>
                  <a:lnTo>
                    <a:pt x="3366" y="2306"/>
                  </a:lnTo>
                  <a:lnTo>
                    <a:pt x="3366" y="2763"/>
                  </a:lnTo>
                  <a:lnTo>
                    <a:pt x="3364" y="2796"/>
                  </a:lnTo>
                  <a:lnTo>
                    <a:pt x="3357" y="2828"/>
                  </a:lnTo>
                  <a:lnTo>
                    <a:pt x="3347" y="2859"/>
                  </a:lnTo>
                  <a:lnTo>
                    <a:pt x="3333" y="2888"/>
                  </a:lnTo>
                  <a:lnTo>
                    <a:pt x="3314" y="2915"/>
                  </a:lnTo>
                  <a:lnTo>
                    <a:pt x="3293" y="2940"/>
                  </a:lnTo>
                  <a:lnTo>
                    <a:pt x="3268" y="2961"/>
                  </a:lnTo>
                  <a:lnTo>
                    <a:pt x="3241" y="2980"/>
                  </a:lnTo>
                  <a:lnTo>
                    <a:pt x="3212" y="2994"/>
                  </a:lnTo>
                  <a:lnTo>
                    <a:pt x="3181" y="3004"/>
                  </a:lnTo>
                  <a:lnTo>
                    <a:pt x="3149" y="3011"/>
                  </a:lnTo>
                  <a:lnTo>
                    <a:pt x="3116" y="3013"/>
                  </a:lnTo>
                  <a:lnTo>
                    <a:pt x="3083" y="3011"/>
                  </a:lnTo>
                  <a:lnTo>
                    <a:pt x="3051" y="3004"/>
                  </a:lnTo>
                  <a:lnTo>
                    <a:pt x="3020" y="2994"/>
                  </a:lnTo>
                  <a:lnTo>
                    <a:pt x="2991" y="2980"/>
                  </a:lnTo>
                  <a:lnTo>
                    <a:pt x="2964" y="2961"/>
                  </a:lnTo>
                  <a:lnTo>
                    <a:pt x="2939" y="2940"/>
                  </a:lnTo>
                  <a:lnTo>
                    <a:pt x="2918" y="2915"/>
                  </a:lnTo>
                  <a:lnTo>
                    <a:pt x="2899" y="2888"/>
                  </a:lnTo>
                  <a:lnTo>
                    <a:pt x="2885" y="2859"/>
                  </a:lnTo>
                  <a:lnTo>
                    <a:pt x="2875" y="2828"/>
                  </a:lnTo>
                  <a:close/>
                  <a:moveTo>
                    <a:pt x="8282" y="7942"/>
                  </a:moveTo>
                  <a:lnTo>
                    <a:pt x="8282" y="4190"/>
                  </a:lnTo>
                  <a:lnTo>
                    <a:pt x="1718" y="4190"/>
                  </a:lnTo>
                  <a:lnTo>
                    <a:pt x="1718" y="7942"/>
                  </a:lnTo>
                  <a:lnTo>
                    <a:pt x="1718" y="7961"/>
                  </a:lnTo>
                  <a:lnTo>
                    <a:pt x="1719" y="7978"/>
                  </a:lnTo>
                  <a:lnTo>
                    <a:pt x="1721" y="7996"/>
                  </a:lnTo>
                  <a:lnTo>
                    <a:pt x="1723" y="8012"/>
                  </a:lnTo>
                  <a:lnTo>
                    <a:pt x="1726" y="8029"/>
                  </a:lnTo>
                  <a:lnTo>
                    <a:pt x="1729" y="8046"/>
                  </a:lnTo>
                  <a:lnTo>
                    <a:pt x="1733" y="8062"/>
                  </a:lnTo>
                  <a:lnTo>
                    <a:pt x="1738" y="8079"/>
                  </a:lnTo>
                  <a:lnTo>
                    <a:pt x="1743" y="8095"/>
                  </a:lnTo>
                  <a:lnTo>
                    <a:pt x="1749" y="8111"/>
                  </a:lnTo>
                  <a:lnTo>
                    <a:pt x="1756" y="8126"/>
                  </a:lnTo>
                  <a:lnTo>
                    <a:pt x="1763" y="8142"/>
                  </a:lnTo>
                  <a:lnTo>
                    <a:pt x="1771" y="8157"/>
                  </a:lnTo>
                  <a:lnTo>
                    <a:pt x="1779" y="8172"/>
                  </a:lnTo>
                  <a:lnTo>
                    <a:pt x="1787" y="8186"/>
                  </a:lnTo>
                  <a:lnTo>
                    <a:pt x="1796" y="8200"/>
                  </a:lnTo>
                  <a:lnTo>
                    <a:pt x="1806" y="8214"/>
                  </a:lnTo>
                  <a:lnTo>
                    <a:pt x="1817" y="8228"/>
                  </a:lnTo>
                  <a:lnTo>
                    <a:pt x="1828" y="8241"/>
                  </a:lnTo>
                  <a:lnTo>
                    <a:pt x="1839" y="8253"/>
                  </a:lnTo>
                  <a:lnTo>
                    <a:pt x="1851" y="8266"/>
                  </a:lnTo>
                  <a:lnTo>
                    <a:pt x="1863" y="8277"/>
                  </a:lnTo>
                  <a:lnTo>
                    <a:pt x="1876" y="8289"/>
                  </a:lnTo>
                  <a:lnTo>
                    <a:pt x="1889" y="8300"/>
                  </a:lnTo>
                  <a:lnTo>
                    <a:pt x="1903" y="8310"/>
                  </a:lnTo>
                  <a:lnTo>
                    <a:pt x="1917" y="8320"/>
                  </a:lnTo>
                  <a:lnTo>
                    <a:pt x="1932" y="8330"/>
                  </a:lnTo>
                  <a:lnTo>
                    <a:pt x="1946" y="8339"/>
                  </a:lnTo>
                  <a:lnTo>
                    <a:pt x="1961" y="8347"/>
                  </a:lnTo>
                  <a:lnTo>
                    <a:pt x="1977" y="8355"/>
                  </a:lnTo>
                  <a:lnTo>
                    <a:pt x="1992" y="8362"/>
                  </a:lnTo>
                  <a:lnTo>
                    <a:pt x="2008" y="8368"/>
                  </a:lnTo>
                  <a:lnTo>
                    <a:pt x="2024" y="8374"/>
                  </a:lnTo>
                  <a:lnTo>
                    <a:pt x="2040" y="8380"/>
                  </a:lnTo>
                  <a:lnTo>
                    <a:pt x="2056" y="8384"/>
                  </a:lnTo>
                  <a:lnTo>
                    <a:pt x="2073" y="8388"/>
                  </a:lnTo>
                  <a:lnTo>
                    <a:pt x="2089" y="8392"/>
                  </a:lnTo>
                  <a:lnTo>
                    <a:pt x="2106" y="8395"/>
                  </a:lnTo>
                  <a:lnTo>
                    <a:pt x="2123" y="8397"/>
                  </a:lnTo>
                  <a:lnTo>
                    <a:pt x="2140" y="8399"/>
                  </a:lnTo>
                  <a:lnTo>
                    <a:pt x="2157" y="8400"/>
                  </a:lnTo>
                  <a:lnTo>
                    <a:pt x="2176" y="8400"/>
                  </a:lnTo>
                  <a:lnTo>
                    <a:pt x="7824" y="8400"/>
                  </a:lnTo>
                  <a:lnTo>
                    <a:pt x="7843" y="8400"/>
                  </a:lnTo>
                  <a:lnTo>
                    <a:pt x="7860" y="8399"/>
                  </a:lnTo>
                  <a:lnTo>
                    <a:pt x="7877" y="8397"/>
                  </a:lnTo>
                  <a:lnTo>
                    <a:pt x="7894" y="8395"/>
                  </a:lnTo>
                  <a:lnTo>
                    <a:pt x="7911" y="8392"/>
                  </a:lnTo>
                  <a:lnTo>
                    <a:pt x="7927" y="8388"/>
                  </a:lnTo>
                  <a:lnTo>
                    <a:pt x="7944" y="8384"/>
                  </a:lnTo>
                  <a:lnTo>
                    <a:pt x="7960" y="8380"/>
                  </a:lnTo>
                  <a:lnTo>
                    <a:pt x="7976" y="8374"/>
                  </a:lnTo>
                  <a:lnTo>
                    <a:pt x="7992" y="8368"/>
                  </a:lnTo>
                  <a:lnTo>
                    <a:pt x="8008" y="8362"/>
                  </a:lnTo>
                  <a:lnTo>
                    <a:pt x="8023" y="8355"/>
                  </a:lnTo>
                  <a:lnTo>
                    <a:pt x="8039" y="8347"/>
                  </a:lnTo>
                  <a:lnTo>
                    <a:pt x="8054" y="8339"/>
                  </a:lnTo>
                  <a:lnTo>
                    <a:pt x="8068" y="8330"/>
                  </a:lnTo>
                  <a:lnTo>
                    <a:pt x="8083" y="8320"/>
                  </a:lnTo>
                  <a:lnTo>
                    <a:pt x="8097" y="8310"/>
                  </a:lnTo>
                  <a:lnTo>
                    <a:pt x="8111" y="8300"/>
                  </a:lnTo>
                  <a:lnTo>
                    <a:pt x="8124" y="8289"/>
                  </a:lnTo>
                  <a:lnTo>
                    <a:pt x="8137" y="8277"/>
                  </a:lnTo>
                  <a:lnTo>
                    <a:pt x="8149" y="8266"/>
                  </a:lnTo>
                  <a:lnTo>
                    <a:pt x="8161" y="8253"/>
                  </a:lnTo>
                  <a:lnTo>
                    <a:pt x="8172" y="8241"/>
                  </a:lnTo>
                  <a:lnTo>
                    <a:pt x="8183" y="8228"/>
                  </a:lnTo>
                  <a:lnTo>
                    <a:pt x="8194" y="8214"/>
                  </a:lnTo>
                  <a:lnTo>
                    <a:pt x="8204" y="8200"/>
                  </a:lnTo>
                  <a:lnTo>
                    <a:pt x="8213" y="8186"/>
                  </a:lnTo>
                  <a:lnTo>
                    <a:pt x="8221" y="8172"/>
                  </a:lnTo>
                  <a:lnTo>
                    <a:pt x="8229" y="8157"/>
                  </a:lnTo>
                  <a:lnTo>
                    <a:pt x="8237" y="8142"/>
                  </a:lnTo>
                  <a:lnTo>
                    <a:pt x="8244" y="8126"/>
                  </a:lnTo>
                  <a:lnTo>
                    <a:pt x="8251" y="8111"/>
                  </a:lnTo>
                  <a:lnTo>
                    <a:pt x="8257" y="8095"/>
                  </a:lnTo>
                  <a:lnTo>
                    <a:pt x="8262" y="8079"/>
                  </a:lnTo>
                  <a:lnTo>
                    <a:pt x="8267" y="8062"/>
                  </a:lnTo>
                  <a:lnTo>
                    <a:pt x="8271" y="8046"/>
                  </a:lnTo>
                  <a:lnTo>
                    <a:pt x="8274" y="8029"/>
                  </a:lnTo>
                  <a:lnTo>
                    <a:pt x="8277" y="8012"/>
                  </a:lnTo>
                  <a:lnTo>
                    <a:pt x="8279" y="7996"/>
                  </a:lnTo>
                  <a:lnTo>
                    <a:pt x="8281" y="7978"/>
                  </a:lnTo>
                  <a:lnTo>
                    <a:pt x="8282" y="7961"/>
                  </a:lnTo>
                  <a:lnTo>
                    <a:pt x="8282" y="7942"/>
                  </a:lnTo>
                  <a:close/>
                  <a:moveTo>
                    <a:pt x="4379" y="4869"/>
                  </a:moveTo>
                  <a:lnTo>
                    <a:pt x="4388" y="4869"/>
                  </a:lnTo>
                  <a:lnTo>
                    <a:pt x="4397" y="4868"/>
                  </a:lnTo>
                  <a:lnTo>
                    <a:pt x="4406" y="4868"/>
                  </a:lnTo>
                  <a:lnTo>
                    <a:pt x="4411" y="4868"/>
                  </a:lnTo>
                  <a:lnTo>
                    <a:pt x="5589" y="4868"/>
                  </a:lnTo>
                  <a:lnTo>
                    <a:pt x="5594" y="4868"/>
                  </a:lnTo>
                  <a:lnTo>
                    <a:pt x="5603" y="4868"/>
                  </a:lnTo>
                  <a:lnTo>
                    <a:pt x="5612" y="4869"/>
                  </a:lnTo>
                  <a:lnTo>
                    <a:pt x="5621" y="4869"/>
                  </a:lnTo>
                  <a:lnTo>
                    <a:pt x="5630" y="4870"/>
                  </a:lnTo>
                  <a:lnTo>
                    <a:pt x="5639" y="4871"/>
                  </a:lnTo>
                  <a:lnTo>
                    <a:pt x="5648" y="4872"/>
                  </a:lnTo>
                  <a:lnTo>
                    <a:pt x="5657" y="4873"/>
                  </a:lnTo>
                  <a:lnTo>
                    <a:pt x="5666" y="4874"/>
                  </a:lnTo>
                  <a:lnTo>
                    <a:pt x="5675" y="4876"/>
                  </a:lnTo>
                  <a:lnTo>
                    <a:pt x="5684" y="4877"/>
                  </a:lnTo>
                  <a:lnTo>
                    <a:pt x="5692" y="4879"/>
                  </a:lnTo>
                  <a:lnTo>
                    <a:pt x="5701" y="4881"/>
                  </a:lnTo>
                  <a:lnTo>
                    <a:pt x="5710" y="4883"/>
                  </a:lnTo>
                  <a:lnTo>
                    <a:pt x="5718" y="4886"/>
                  </a:lnTo>
                  <a:lnTo>
                    <a:pt x="5727" y="4888"/>
                  </a:lnTo>
                  <a:lnTo>
                    <a:pt x="5736" y="4891"/>
                  </a:lnTo>
                  <a:lnTo>
                    <a:pt x="5744" y="4893"/>
                  </a:lnTo>
                  <a:lnTo>
                    <a:pt x="5752" y="4896"/>
                  </a:lnTo>
                  <a:lnTo>
                    <a:pt x="5761" y="4899"/>
                  </a:lnTo>
                  <a:lnTo>
                    <a:pt x="5769" y="4903"/>
                  </a:lnTo>
                  <a:lnTo>
                    <a:pt x="5777" y="4906"/>
                  </a:lnTo>
                  <a:lnTo>
                    <a:pt x="5786" y="4910"/>
                  </a:lnTo>
                  <a:lnTo>
                    <a:pt x="5794" y="4913"/>
                  </a:lnTo>
                  <a:lnTo>
                    <a:pt x="5802" y="4917"/>
                  </a:lnTo>
                  <a:lnTo>
                    <a:pt x="5810" y="4921"/>
                  </a:lnTo>
                  <a:lnTo>
                    <a:pt x="5818" y="4925"/>
                  </a:lnTo>
                  <a:lnTo>
                    <a:pt x="5826" y="4930"/>
                  </a:lnTo>
                  <a:lnTo>
                    <a:pt x="5836" y="4935"/>
                  </a:lnTo>
                  <a:lnTo>
                    <a:pt x="5844" y="4940"/>
                  </a:lnTo>
                  <a:lnTo>
                    <a:pt x="5851" y="4945"/>
                  </a:lnTo>
                  <a:lnTo>
                    <a:pt x="5859" y="4950"/>
                  </a:lnTo>
                  <a:lnTo>
                    <a:pt x="5866" y="4955"/>
                  </a:lnTo>
                  <a:lnTo>
                    <a:pt x="5873" y="4960"/>
                  </a:lnTo>
                  <a:lnTo>
                    <a:pt x="5881" y="4966"/>
                  </a:lnTo>
                  <a:lnTo>
                    <a:pt x="5888" y="4971"/>
                  </a:lnTo>
                  <a:lnTo>
                    <a:pt x="5895" y="4977"/>
                  </a:lnTo>
                  <a:lnTo>
                    <a:pt x="5902" y="4982"/>
                  </a:lnTo>
                  <a:lnTo>
                    <a:pt x="5908" y="4988"/>
                  </a:lnTo>
                  <a:lnTo>
                    <a:pt x="5915" y="4994"/>
                  </a:lnTo>
                  <a:lnTo>
                    <a:pt x="5922" y="5000"/>
                  </a:lnTo>
                  <a:lnTo>
                    <a:pt x="5928" y="5006"/>
                  </a:lnTo>
                  <a:lnTo>
                    <a:pt x="5934" y="5012"/>
                  </a:lnTo>
                  <a:lnTo>
                    <a:pt x="5940" y="5019"/>
                  </a:lnTo>
                  <a:lnTo>
                    <a:pt x="5946" y="5025"/>
                  </a:lnTo>
                  <a:lnTo>
                    <a:pt x="5952" y="5032"/>
                  </a:lnTo>
                  <a:lnTo>
                    <a:pt x="5958" y="5038"/>
                  </a:lnTo>
                  <a:lnTo>
                    <a:pt x="5964" y="5045"/>
                  </a:lnTo>
                  <a:lnTo>
                    <a:pt x="5970" y="5052"/>
                  </a:lnTo>
                  <a:lnTo>
                    <a:pt x="5975" y="5059"/>
                  </a:lnTo>
                  <a:lnTo>
                    <a:pt x="5980" y="5066"/>
                  </a:lnTo>
                  <a:lnTo>
                    <a:pt x="5985" y="5073"/>
                  </a:lnTo>
                  <a:lnTo>
                    <a:pt x="5991" y="5080"/>
                  </a:lnTo>
                  <a:lnTo>
                    <a:pt x="5996" y="5088"/>
                  </a:lnTo>
                  <a:lnTo>
                    <a:pt x="6000" y="5095"/>
                  </a:lnTo>
                  <a:lnTo>
                    <a:pt x="6005" y="5103"/>
                  </a:lnTo>
                  <a:lnTo>
                    <a:pt x="6014" y="5118"/>
                  </a:lnTo>
                  <a:lnTo>
                    <a:pt x="6018" y="5125"/>
                  </a:lnTo>
                  <a:lnTo>
                    <a:pt x="6022" y="5133"/>
                  </a:lnTo>
                  <a:lnTo>
                    <a:pt x="6026" y="5141"/>
                  </a:lnTo>
                  <a:lnTo>
                    <a:pt x="6029" y="5149"/>
                  </a:lnTo>
                  <a:lnTo>
                    <a:pt x="6033" y="5157"/>
                  </a:lnTo>
                  <a:lnTo>
                    <a:pt x="6037" y="5165"/>
                  </a:lnTo>
                  <a:lnTo>
                    <a:pt x="6040" y="5174"/>
                  </a:lnTo>
                  <a:lnTo>
                    <a:pt x="6043" y="5182"/>
                  </a:lnTo>
                  <a:lnTo>
                    <a:pt x="6046" y="5190"/>
                  </a:lnTo>
                  <a:lnTo>
                    <a:pt x="6049" y="5199"/>
                  </a:lnTo>
                  <a:lnTo>
                    <a:pt x="6052" y="5207"/>
                  </a:lnTo>
                  <a:lnTo>
                    <a:pt x="6054" y="5215"/>
                  </a:lnTo>
                  <a:lnTo>
                    <a:pt x="6057" y="5224"/>
                  </a:lnTo>
                  <a:lnTo>
                    <a:pt x="6059" y="5233"/>
                  </a:lnTo>
                  <a:lnTo>
                    <a:pt x="6061" y="5241"/>
                  </a:lnTo>
                  <a:lnTo>
                    <a:pt x="6063" y="5250"/>
                  </a:lnTo>
                  <a:lnTo>
                    <a:pt x="6065" y="5259"/>
                  </a:lnTo>
                  <a:lnTo>
                    <a:pt x="6066" y="5268"/>
                  </a:lnTo>
                  <a:lnTo>
                    <a:pt x="6068" y="5276"/>
                  </a:lnTo>
                  <a:lnTo>
                    <a:pt x="6069" y="5285"/>
                  </a:lnTo>
                  <a:lnTo>
                    <a:pt x="6070" y="5294"/>
                  </a:lnTo>
                  <a:lnTo>
                    <a:pt x="6071" y="5303"/>
                  </a:lnTo>
                  <a:lnTo>
                    <a:pt x="6072" y="5312"/>
                  </a:lnTo>
                  <a:lnTo>
                    <a:pt x="6073" y="5321"/>
                  </a:lnTo>
                  <a:lnTo>
                    <a:pt x="6073" y="5330"/>
                  </a:lnTo>
                  <a:lnTo>
                    <a:pt x="6074" y="5339"/>
                  </a:lnTo>
                  <a:lnTo>
                    <a:pt x="6074" y="5348"/>
                  </a:lnTo>
                  <a:lnTo>
                    <a:pt x="6074" y="5353"/>
                  </a:lnTo>
                  <a:lnTo>
                    <a:pt x="6074" y="6413"/>
                  </a:lnTo>
                  <a:lnTo>
                    <a:pt x="6074" y="6418"/>
                  </a:lnTo>
                  <a:lnTo>
                    <a:pt x="6074" y="6427"/>
                  </a:lnTo>
                  <a:lnTo>
                    <a:pt x="6073" y="6436"/>
                  </a:lnTo>
                  <a:lnTo>
                    <a:pt x="6073" y="6445"/>
                  </a:lnTo>
                  <a:lnTo>
                    <a:pt x="6072" y="6454"/>
                  </a:lnTo>
                  <a:lnTo>
                    <a:pt x="6071" y="6463"/>
                  </a:lnTo>
                  <a:lnTo>
                    <a:pt x="6070" y="6472"/>
                  </a:lnTo>
                  <a:lnTo>
                    <a:pt x="6069" y="6481"/>
                  </a:lnTo>
                  <a:lnTo>
                    <a:pt x="6068" y="6490"/>
                  </a:lnTo>
                  <a:lnTo>
                    <a:pt x="6066" y="6498"/>
                  </a:lnTo>
                  <a:lnTo>
                    <a:pt x="6065" y="6507"/>
                  </a:lnTo>
                  <a:lnTo>
                    <a:pt x="6063" y="6516"/>
                  </a:lnTo>
                  <a:lnTo>
                    <a:pt x="6061" y="6525"/>
                  </a:lnTo>
                  <a:lnTo>
                    <a:pt x="6059" y="6533"/>
                  </a:lnTo>
                  <a:lnTo>
                    <a:pt x="6057" y="6542"/>
                  </a:lnTo>
                  <a:lnTo>
                    <a:pt x="6054" y="6551"/>
                  </a:lnTo>
                  <a:lnTo>
                    <a:pt x="6052" y="6559"/>
                  </a:lnTo>
                  <a:lnTo>
                    <a:pt x="6049" y="6567"/>
                  </a:lnTo>
                  <a:lnTo>
                    <a:pt x="6046" y="6576"/>
                  </a:lnTo>
                  <a:lnTo>
                    <a:pt x="6043" y="6584"/>
                  </a:lnTo>
                  <a:lnTo>
                    <a:pt x="6040" y="6592"/>
                  </a:lnTo>
                  <a:lnTo>
                    <a:pt x="6037" y="6601"/>
                  </a:lnTo>
                  <a:lnTo>
                    <a:pt x="6033" y="6609"/>
                  </a:lnTo>
                  <a:lnTo>
                    <a:pt x="6029" y="6617"/>
                  </a:lnTo>
                  <a:lnTo>
                    <a:pt x="6026" y="6625"/>
                  </a:lnTo>
                  <a:lnTo>
                    <a:pt x="6022" y="6633"/>
                  </a:lnTo>
                  <a:lnTo>
                    <a:pt x="6018" y="6641"/>
                  </a:lnTo>
                  <a:lnTo>
                    <a:pt x="6014" y="6648"/>
                  </a:lnTo>
                  <a:lnTo>
                    <a:pt x="6005" y="6663"/>
                  </a:lnTo>
                  <a:lnTo>
                    <a:pt x="6000" y="6671"/>
                  </a:lnTo>
                  <a:lnTo>
                    <a:pt x="5996" y="6678"/>
                  </a:lnTo>
                  <a:lnTo>
                    <a:pt x="5991" y="6686"/>
                  </a:lnTo>
                  <a:lnTo>
                    <a:pt x="5985" y="6693"/>
                  </a:lnTo>
                  <a:lnTo>
                    <a:pt x="5980" y="6700"/>
                  </a:lnTo>
                  <a:lnTo>
                    <a:pt x="5975" y="6707"/>
                  </a:lnTo>
                  <a:lnTo>
                    <a:pt x="5970" y="6714"/>
                  </a:lnTo>
                  <a:lnTo>
                    <a:pt x="5964" y="6721"/>
                  </a:lnTo>
                  <a:lnTo>
                    <a:pt x="5958" y="6728"/>
                  </a:lnTo>
                  <a:lnTo>
                    <a:pt x="5952" y="6734"/>
                  </a:lnTo>
                  <a:lnTo>
                    <a:pt x="5946" y="6741"/>
                  </a:lnTo>
                  <a:lnTo>
                    <a:pt x="5940" y="6747"/>
                  </a:lnTo>
                  <a:lnTo>
                    <a:pt x="5934" y="6754"/>
                  </a:lnTo>
                  <a:lnTo>
                    <a:pt x="5928" y="6760"/>
                  </a:lnTo>
                  <a:lnTo>
                    <a:pt x="5922" y="6766"/>
                  </a:lnTo>
                  <a:lnTo>
                    <a:pt x="5915" y="6772"/>
                  </a:lnTo>
                  <a:lnTo>
                    <a:pt x="5908" y="6778"/>
                  </a:lnTo>
                  <a:lnTo>
                    <a:pt x="5902" y="6784"/>
                  </a:lnTo>
                  <a:lnTo>
                    <a:pt x="5895" y="6789"/>
                  </a:lnTo>
                  <a:lnTo>
                    <a:pt x="5888" y="6795"/>
                  </a:lnTo>
                  <a:lnTo>
                    <a:pt x="5881" y="6800"/>
                  </a:lnTo>
                  <a:lnTo>
                    <a:pt x="5873" y="6806"/>
                  </a:lnTo>
                  <a:lnTo>
                    <a:pt x="5866" y="6811"/>
                  </a:lnTo>
                  <a:lnTo>
                    <a:pt x="5859" y="6816"/>
                  </a:lnTo>
                  <a:lnTo>
                    <a:pt x="5851" y="6821"/>
                  </a:lnTo>
                  <a:lnTo>
                    <a:pt x="5844" y="6826"/>
                  </a:lnTo>
                  <a:lnTo>
                    <a:pt x="5836" y="6831"/>
                  </a:lnTo>
                  <a:lnTo>
                    <a:pt x="5830" y="6834"/>
                  </a:lnTo>
                  <a:lnTo>
                    <a:pt x="5822" y="6838"/>
                  </a:lnTo>
                  <a:lnTo>
                    <a:pt x="5813" y="6844"/>
                  </a:lnTo>
                  <a:lnTo>
                    <a:pt x="5805" y="6848"/>
                  </a:lnTo>
                  <a:lnTo>
                    <a:pt x="5796" y="6852"/>
                  </a:lnTo>
                  <a:lnTo>
                    <a:pt x="5788" y="6856"/>
                  </a:lnTo>
                  <a:lnTo>
                    <a:pt x="5778" y="6860"/>
                  </a:lnTo>
                  <a:lnTo>
                    <a:pt x="5770" y="6863"/>
                  </a:lnTo>
                  <a:lnTo>
                    <a:pt x="5761" y="6867"/>
                  </a:lnTo>
                  <a:lnTo>
                    <a:pt x="5753" y="6870"/>
                  </a:lnTo>
                  <a:lnTo>
                    <a:pt x="5743" y="6873"/>
                  </a:lnTo>
                  <a:lnTo>
                    <a:pt x="5735" y="6876"/>
                  </a:lnTo>
                  <a:lnTo>
                    <a:pt x="5726" y="6879"/>
                  </a:lnTo>
                  <a:lnTo>
                    <a:pt x="5717" y="6881"/>
                  </a:lnTo>
                  <a:lnTo>
                    <a:pt x="5708" y="6884"/>
                  </a:lnTo>
                  <a:lnTo>
                    <a:pt x="5699" y="6886"/>
                  </a:lnTo>
                  <a:lnTo>
                    <a:pt x="5690" y="6888"/>
                  </a:lnTo>
                  <a:lnTo>
                    <a:pt x="5682" y="6889"/>
                  </a:lnTo>
                  <a:lnTo>
                    <a:pt x="5673" y="6891"/>
                  </a:lnTo>
                  <a:lnTo>
                    <a:pt x="5664" y="6892"/>
                  </a:lnTo>
                  <a:lnTo>
                    <a:pt x="5655" y="6894"/>
                  </a:lnTo>
                  <a:lnTo>
                    <a:pt x="5646" y="6895"/>
                  </a:lnTo>
                  <a:lnTo>
                    <a:pt x="5637" y="6896"/>
                  </a:lnTo>
                  <a:lnTo>
                    <a:pt x="5629" y="6896"/>
                  </a:lnTo>
                  <a:lnTo>
                    <a:pt x="5620" y="6897"/>
                  </a:lnTo>
                  <a:lnTo>
                    <a:pt x="5611" y="6898"/>
                  </a:lnTo>
                  <a:lnTo>
                    <a:pt x="5602" y="6898"/>
                  </a:lnTo>
                  <a:lnTo>
                    <a:pt x="5593" y="6898"/>
                  </a:lnTo>
                  <a:lnTo>
                    <a:pt x="5589" y="6898"/>
                  </a:lnTo>
                  <a:lnTo>
                    <a:pt x="4411" y="6898"/>
                  </a:lnTo>
                  <a:lnTo>
                    <a:pt x="4407" y="6898"/>
                  </a:lnTo>
                  <a:lnTo>
                    <a:pt x="4398" y="6898"/>
                  </a:lnTo>
                  <a:lnTo>
                    <a:pt x="4389" y="6898"/>
                  </a:lnTo>
                  <a:lnTo>
                    <a:pt x="4380" y="6897"/>
                  </a:lnTo>
                  <a:lnTo>
                    <a:pt x="4371" y="6896"/>
                  </a:lnTo>
                  <a:lnTo>
                    <a:pt x="4363" y="6896"/>
                  </a:lnTo>
                  <a:lnTo>
                    <a:pt x="4354" y="6895"/>
                  </a:lnTo>
                  <a:lnTo>
                    <a:pt x="4345" y="6894"/>
                  </a:lnTo>
                  <a:lnTo>
                    <a:pt x="4336" y="6892"/>
                  </a:lnTo>
                  <a:lnTo>
                    <a:pt x="4327" y="6891"/>
                  </a:lnTo>
                  <a:lnTo>
                    <a:pt x="4318" y="6889"/>
                  </a:lnTo>
                  <a:lnTo>
                    <a:pt x="4310" y="6888"/>
                  </a:lnTo>
                  <a:lnTo>
                    <a:pt x="4301" y="6886"/>
                  </a:lnTo>
                  <a:lnTo>
                    <a:pt x="4292" y="6884"/>
                  </a:lnTo>
                  <a:lnTo>
                    <a:pt x="4283" y="6881"/>
                  </a:lnTo>
                  <a:lnTo>
                    <a:pt x="4274" y="6879"/>
                  </a:lnTo>
                  <a:lnTo>
                    <a:pt x="4265" y="6876"/>
                  </a:lnTo>
                  <a:lnTo>
                    <a:pt x="4257" y="6873"/>
                  </a:lnTo>
                  <a:lnTo>
                    <a:pt x="4247" y="6870"/>
                  </a:lnTo>
                  <a:lnTo>
                    <a:pt x="4239" y="6867"/>
                  </a:lnTo>
                  <a:lnTo>
                    <a:pt x="4230" y="6863"/>
                  </a:lnTo>
                  <a:lnTo>
                    <a:pt x="4222" y="6860"/>
                  </a:lnTo>
                  <a:lnTo>
                    <a:pt x="4212" y="6856"/>
                  </a:lnTo>
                  <a:lnTo>
                    <a:pt x="4204" y="6852"/>
                  </a:lnTo>
                  <a:lnTo>
                    <a:pt x="4195" y="6848"/>
                  </a:lnTo>
                  <a:lnTo>
                    <a:pt x="4187" y="6844"/>
                  </a:lnTo>
                  <a:lnTo>
                    <a:pt x="4178" y="6838"/>
                  </a:lnTo>
                  <a:lnTo>
                    <a:pt x="4170" y="6834"/>
                  </a:lnTo>
                  <a:lnTo>
                    <a:pt x="4164" y="6831"/>
                  </a:lnTo>
                  <a:lnTo>
                    <a:pt x="4156" y="6826"/>
                  </a:lnTo>
                  <a:lnTo>
                    <a:pt x="4149" y="6821"/>
                  </a:lnTo>
                  <a:lnTo>
                    <a:pt x="4141" y="6816"/>
                  </a:lnTo>
                  <a:lnTo>
                    <a:pt x="4134" y="6811"/>
                  </a:lnTo>
                  <a:lnTo>
                    <a:pt x="4127" y="6806"/>
                  </a:lnTo>
                  <a:lnTo>
                    <a:pt x="4119" y="6800"/>
                  </a:lnTo>
                  <a:lnTo>
                    <a:pt x="4112" y="6795"/>
                  </a:lnTo>
                  <a:lnTo>
                    <a:pt x="4105" y="6789"/>
                  </a:lnTo>
                  <a:lnTo>
                    <a:pt x="4098" y="6784"/>
                  </a:lnTo>
                  <a:lnTo>
                    <a:pt x="4092" y="6778"/>
                  </a:lnTo>
                  <a:lnTo>
                    <a:pt x="4085" y="6772"/>
                  </a:lnTo>
                  <a:lnTo>
                    <a:pt x="4078" y="6766"/>
                  </a:lnTo>
                  <a:lnTo>
                    <a:pt x="4072" y="6760"/>
                  </a:lnTo>
                  <a:lnTo>
                    <a:pt x="4066" y="6754"/>
                  </a:lnTo>
                  <a:lnTo>
                    <a:pt x="4060" y="6747"/>
                  </a:lnTo>
                  <a:lnTo>
                    <a:pt x="4054" y="6741"/>
                  </a:lnTo>
                  <a:lnTo>
                    <a:pt x="4048" y="6734"/>
                  </a:lnTo>
                  <a:lnTo>
                    <a:pt x="4042" y="6728"/>
                  </a:lnTo>
                  <a:lnTo>
                    <a:pt x="4036" y="6721"/>
                  </a:lnTo>
                  <a:lnTo>
                    <a:pt x="4030" y="6714"/>
                  </a:lnTo>
                  <a:lnTo>
                    <a:pt x="4025" y="6707"/>
                  </a:lnTo>
                  <a:lnTo>
                    <a:pt x="4020" y="6700"/>
                  </a:lnTo>
                  <a:lnTo>
                    <a:pt x="4015" y="6693"/>
                  </a:lnTo>
                  <a:lnTo>
                    <a:pt x="4009" y="6686"/>
                  </a:lnTo>
                  <a:lnTo>
                    <a:pt x="4004" y="6678"/>
                  </a:lnTo>
                  <a:lnTo>
                    <a:pt x="4000" y="6671"/>
                  </a:lnTo>
                  <a:lnTo>
                    <a:pt x="3995" y="6663"/>
                  </a:lnTo>
                  <a:lnTo>
                    <a:pt x="3986" y="6648"/>
                  </a:lnTo>
                  <a:lnTo>
                    <a:pt x="3982" y="6641"/>
                  </a:lnTo>
                  <a:lnTo>
                    <a:pt x="3978" y="6633"/>
                  </a:lnTo>
                  <a:lnTo>
                    <a:pt x="3974" y="6625"/>
                  </a:lnTo>
                  <a:lnTo>
                    <a:pt x="3971" y="6617"/>
                  </a:lnTo>
                  <a:lnTo>
                    <a:pt x="3967" y="6609"/>
                  </a:lnTo>
                  <a:lnTo>
                    <a:pt x="3963" y="6601"/>
                  </a:lnTo>
                  <a:lnTo>
                    <a:pt x="3960" y="6592"/>
                  </a:lnTo>
                  <a:lnTo>
                    <a:pt x="3957" y="6584"/>
                  </a:lnTo>
                  <a:lnTo>
                    <a:pt x="3954" y="6576"/>
                  </a:lnTo>
                  <a:lnTo>
                    <a:pt x="3951" y="6567"/>
                  </a:lnTo>
                  <a:lnTo>
                    <a:pt x="3948" y="6559"/>
                  </a:lnTo>
                  <a:lnTo>
                    <a:pt x="3946" y="6551"/>
                  </a:lnTo>
                  <a:lnTo>
                    <a:pt x="3943" y="6542"/>
                  </a:lnTo>
                  <a:lnTo>
                    <a:pt x="3941" y="6533"/>
                  </a:lnTo>
                  <a:lnTo>
                    <a:pt x="3939" y="6525"/>
                  </a:lnTo>
                  <a:lnTo>
                    <a:pt x="3937" y="6516"/>
                  </a:lnTo>
                  <a:lnTo>
                    <a:pt x="3935" y="6507"/>
                  </a:lnTo>
                  <a:lnTo>
                    <a:pt x="3934" y="6498"/>
                  </a:lnTo>
                  <a:lnTo>
                    <a:pt x="3932" y="6490"/>
                  </a:lnTo>
                  <a:lnTo>
                    <a:pt x="3931" y="6481"/>
                  </a:lnTo>
                  <a:lnTo>
                    <a:pt x="3930" y="6472"/>
                  </a:lnTo>
                  <a:lnTo>
                    <a:pt x="3929" y="6463"/>
                  </a:lnTo>
                  <a:lnTo>
                    <a:pt x="3928" y="6454"/>
                  </a:lnTo>
                  <a:lnTo>
                    <a:pt x="3927" y="6445"/>
                  </a:lnTo>
                  <a:lnTo>
                    <a:pt x="3927" y="6436"/>
                  </a:lnTo>
                  <a:lnTo>
                    <a:pt x="3926" y="6427"/>
                  </a:lnTo>
                  <a:lnTo>
                    <a:pt x="3926" y="6418"/>
                  </a:lnTo>
                  <a:lnTo>
                    <a:pt x="3926" y="6413"/>
                  </a:lnTo>
                  <a:lnTo>
                    <a:pt x="3926" y="5353"/>
                  </a:lnTo>
                  <a:lnTo>
                    <a:pt x="3926" y="5348"/>
                  </a:lnTo>
                  <a:lnTo>
                    <a:pt x="3926" y="5339"/>
                  </a:lnTo>
                  <a:lnTo>
                    <a:pt x="3927" y="5330"/>
                  </a:lnTo>
                  <a:lnTo>
                    <a:pt x="3927" y="5321"/>
                  </a:lnTo>
                  <a:lnTo>
                    <a:pt x="3928" y="5312"/>
                  </a:lnTo>
                  <a:lnTo>
                    <a:pt x="3929" y="5303"/>
                  </a:lnTo>
                  <a:lnTo>
                    <a:pt x="3930" y="5294"/>
                  </a:lnTo>
                  <a:lnTo>
                    <a:pt x="3931" y="5285"/>
                  </a:lnTo>
                  <a:lnTo>
                    <a:pt x="3932" y="5276"/>
                  </a:lnTo>
                  <a:lnTo>
                    <a:pt x="3934" y="5268"/>
                  </a:lnTo>
                  <a:lnTo>
                    <a:pt x="3935" y="5259"/>
                  </a:lnTo>
                  <a:lnTo>
                    <a:pt x="3937" y="5250"/>
                  </a:lnTo>
                  <a:lnTo>
                    <a:pt x="3939" y="5241"/>
                  </a:lnTo>
                  <a:lnTo>
                    <a:pt x="3941" y="5233"/>
                  </a:lnTo>
                  <a:lnTo>
                    <a:pt x="3943" y="5224"/>
                  </a:lnTo>
                  <a:lnTo>
                    <a:pt x="3946" y="5215"/>
                  </a:lnTo>
                  <a:lnTo>
                    <a:pt x="3948" y="5207"/>
                  </a:lnTo>
                  <a:lnTo>
                    <a:pt x="3951" y="5199"/>
                  </a:lnTo>
                  <a:lnTo>
                    <a:pt x="3954" y="5190"/>
                  </a:lnTo>
                  <a:lnTo>
                    <a:pt x="3957" y="5182"/>
                  </a:lnTo>
                  <a:lnTo>
                    <a:pt x="3960" y="5174"/>
                  </a:lnTo>
                  <a:lnTo>
                    <a:pt x="3963" y="5165"/>
                  </a:lnTo>
                  <a:lnTo>
                    <a:pt x="3967" y="5157"/>
                  </a:lnTo>
                  <a:lnTo>
                    <a:pt x="3971" y="5149"/>
                  </a:lnTo>
                  <a:lnTo>
                    <a:pt x="3974" y="5141"/>
                  </a:lnTo>
                  <a:lnTo>
                    <a:pt x="3978" y="5133"/>
                  </a:lnTo>
                  <a:lnTo>
                    <a:pt x="3982" y="5125"/>
                  </a:lnTo>
                  <a:lnTo>
                    <a:pt x="3986" y="5118"/>
                  </a:lnTo>
                  <a:lnTo>
                    <a:pt x="3995" y="5103"/>
                  </a:lnTo>
                  <a:lnTo>
                    <a:pt x="4000" y="5095"/>
                  </a:lnTo>
                  <a:lnTo>
                    <a:pt x="4004" y="5088"/>
                  </a:lnTo>
                  <a:lnTo>
                    <a:pt x="4009" y="5080"/>
                  </a:lnTo>
                  <a:lnTo>
                    <a:pt x="4015" y="5073"/>
                  </a:lnTo>
                  <a:lnTo>
                    <a:pt x="4020" y="5066"/>
                  </a:lnTo>
                  <a:lnTo>
                    <a:pt x="4025" y="5059"/>
                  </a:lnTo>
                  <a:lnTo>
                    <a:pt x="4030" y="5052"/>
                  </a:lnTo>
                  <a:lnTo>
                    <a:pt x="4036" y="5045"/>
                  </a:lnTo>
                  <a:lnTo>
                    <a:pt x="4042" y="5038"/>
                  </a:lnTo>
                  <a:lnTo>
                    <a:pt x="4048" y="5032"/>
                  </a:lnTo>
                  <a:lnTo>
                    <a:pt x="4054" y="5025"/>
                  </a:lnTo>
                  <a:lnTo>
                    <a:pt x="4060" y="5019"/>
                  </a:lnTo>
                  <a:lnTo>
                    <a:pt x="4066" y="5012"/>
                  </a:lnTo>
                  <a:lnTo>
                    <a:pt x="4072" y="5006"/>
                  </a:lnTo>
                  <a:lnTo>
                    <a:pt x="4078" y="5000"/>
                  </a:lnTo>
                  <a:lnTo>
                    <a:pt x="4085" y="4994"/>
                  </a:lnTo>
                  <a:lnTo>
                    <a:pt x="4092" y="4988"/>
                  </a:lnTo>
                  <a:lnTo>
                    <a:pt x="4098" y="4982"/>
                  </a:lnTo>
                  <a:lnTo>
                    <a:pt x="4105" y="4977"/>
                  </a:lnTo>
                  <a:lnTo>
                    <a:pt x="4112" y="4971"/>
                  </a:lnTo>
                  <a:lnTo>
                    <a:pt x="4119" y="4966"/>
                  </a:lnTo>
                  <a:lnTo>
                    <a:pt x="4127" y="4960"/>
                  </a:lnTo>
                  <a:lnTo>
                    <a:pt x="4134" y="4955"/>
                  </a:lnTo>
                  <a:lnTo>
                    <a:pt x="4141" y="4950"/>
                  </a:lnTo>
                  <a:lnTo>
                    <a:pt x="4149" y="4945"/>
                  </a:lnTo>
                  <a:lnTo>
                    <a:pt x="4156" y="4940"/>
                  </a:lnTo>
                  <a:lnTo>
                    <a:pt x="4164" y="4935"/>
                  </a:lnTo>
                  <a:lnTo>
                    <a:pt x="4174" y="4930"/>
                  </a:lnTo>
                  <a:lnTo>
                    <a:pt x="4182" y="4925"/>
                  </a:lnTo>
                  <a:lnTo>
                    <a:pt x="4190" y="4921"/>
                  </a:lnTo>
                  <a:lnTo>
                    <a:pt x="4198" y="4917"/>
                  </a:lnTo>
                  <a:lnTo>
                    <a:pt x="4206" y="4913"/>
                  </a:lnTo>
                  <a:lnTo>
                    <a:pt x="4214" y="4910"/>
                  </a:lnTo>
                  <a:lnTo>
                    <a:pt x="4223" y="4906"/>
                  </a:lnTo>
                  <a:lnTo>
                    <a:pt x="4231" y="4903"/>
                  </a:lnTo>
                  <a:lnTo>
                    <a:pt x="4239" y="4899"/>
                  </a:lnTo>
                  <a:lnTo>
                    <a:pt x="4248" y="4896"/>
                  </a:lnTo>
                  <a:lnTo>
                    <a:pt x="4256" y="4893"/>
                  </a:lnTo>
                  <a:lnTo>
                    <a:pt x="4264" y="4891"/>
                  </a:lnTo>
                  <a:lnTo>
                    <a:pt x="4273" y="4888"/>
                  </a:lnTo>
                  <a:lnTo>
                    <a:pt x="4282" y="4886"/>
                  </a:lnTo>
                  <a:lnTo>
                    <a:pt x="4290" y="4883"/>
                  </a:lnTo>
                  <a:lnTo>
                    <a:pt x="4299" y="4881"/>
                  </a:lnTo>
                  <a:lnTo>
                    <a:pt x="4308" y="4879"/>
                  </a:lnTo>
                  <a:lnTo>
                    <a:pt x="4316" y="4877"/>
                  </a:lnTo>
                  <a:lnTo>
                    <a:pt x="4325" y="4876"/>
                  </a:lnTo>
                  <a:lnTo>
                    <a:pt x="4334" y="4874"/>
                  </a:lnTo>
                  <a:lnTo>
                    <a:pt x="4343" y="4873"/>
                  </a:lnTo>
                  <a:lnTo>
                    <a:pt x="4352" y="4872"/>
                  </a:lnTo>
                  <a:lnTo>
                    <a:pt x="4361" y="4871"/>
                  </a:lnTo>
                  <a:lnTo>
                    <a:pt x="4370" y="4870"/>
                  </a:lnTo>
                  <a:lnTo>
                    <a:pt x="4379" y="4869"/>
                  </a:lnTo>
                  <a:close/>
                  <a:moveTo>
                    <a:pt x="4426" y="6398"/>
                  </a:moveTo>
                  <a:lnTo>
                    <a:pt x="5574" y="6398"/>
                  </a:lnTo>
                  <a:lnTo>
                    <a:pt x="5574" y="5368"/>
                  </a:lnTo>
                  <a:lnTo>
                    <a:pt x="4426" y="5368"/>
                  </a:lnTo>
                  <a:lnTo>
                    <a:pt x="4426" y="639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2BD8DCB5-3AD9-4CD7-9F34-194DC8603578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5476608"/>
              </p:ext>
            </p:extLst>
          </p:nvPr>
        </p:nvGraphicFramePr>
        <p:xfrm>
          <a:off x="629998" y="2074591"/>
          <a:ext cx="10933350" cy="411022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0229">
                  <a:extLst>
                    <a:ext uri="{9D8B030D-6E8A-4147-A177-3AD203B41FA5}">
                      <a16:colId xmlns:a16="http://schemas.microsoft.com/office/drawing/2014/main" val="1460744178"/>
                    </a:ext>
                  </a:extLst>
                </a:gridCol>
                <a:gridCol w="4512123">
                  <a:extLst>
                    <a:ext uri="{9D8B030D-6E8A-4147-A177-3AD203B41FA5}">
                      <a16:colId xmlns:a16="http://schemas.microsoft.com/office/drawing/2014/main" val="378111112"/>
                    </a:ext>
                  </a:extLst>
                </a:gridCol>
                <a:gridCol w="4190998">
                  <a:extLst>
                    <a:ext uri="{9D8B030D-6E8A-4147-A177-3AD203B41FA5}">
                      <a16:colId xmlns:a16="http://schemas.microsoft.com/office/drawing/2014/main" val="1743047065"/>
                    </a:ext>
                  </a:extLst>
                </a:gridCol>
              </a:tblGrid>
              <a:tr h="465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lang="en-US" sz="16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</a:t>
                      </a:r>
                    </a:p>
                  </a:txBody>
                  <a:tcPr marL="18288" marR="18288" marT="18288" marB="18288" anchor="b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lang="en-US" sz="16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Detail</a:t>
                      </a:r>
                    </a:p>
                  </a:txBody>
                  <a:tcPr marL="18288" marR="18288" marT="18288" marB="18288" anchor="b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Trebuchet MS" panose="020B0603020202020204" pitchFamily="34" charset="0"/>
                        <a:buChar char="​"/>
                      </a:pPr>
                      <a:r>
                        <a:rPr lang="en-US" sz="1600" b="0" i="0" u="none" strike="noStrike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Investor protections</a:t>
                      </a:r>
                    </a:p>
                  </a:txBody>
                  <a:tcPr marL="18288" marR="18288" marT="18288" marB="18288" anchor="b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3343994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rebuchet MS" panose="020B0603020202020204" pitchFamily="34" charset="0"/>
                        <a:buChar char="​"/>
                      </a:pPr>
                      <a:r>
                        <a:rPr lang="da-DK" sz="1400" b="0" i="0" u="none" strike="noStrike" noProof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Offering</a:t>
                      </a:r>
                      <a:endParaRPr lang="en-US" sz="1400" b="0" i="0" u="none" strike="noStrike" noProof="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$51.5M of common equity in a single-purpose LP owning the portfolio.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Investors hold a direct LP interest in the asset-owning entity.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939024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Minimum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$250,000 minimum, with capacity for larger allocations.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Subscriptions accepted from accredited investors only.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0179139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Structure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8% preferred return, 70/30 split, shifting to 60/40 above a 15% LP IRR.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Sponsor promote is fully subordinate to the preferred return.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4352040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Distributions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Quarterly cash distributions beginning in Year 1 from operating cash flow.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Capital and profit returned in full at the Year-5 sale.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3399708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Sponsor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Meridian co-invests 10% of equity and earns market-standard, disclosed fees.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Co-investment aligns the sponsor with investor outcomes.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396286"/>
                  </a:ext>
                </a:extLst>
              </a:tr>
              <a:tr h="607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Hold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0" marR="3600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Targeted five-year hold with flexibility to extend if market conditions warrant.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3464" marR="0" lvl="1" indent="-173736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Targeted, not locked; no hard lock-up on investor capital.</a:t>
                      </a:r>
                    </a:p>
                  </a:txBody>
                  <a:tcPr marL="18288" marR="18288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A9A9A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3769354"/>
                  </a:ext>
                </a:extLst>
              </a:tr>
            </a:tbl>
          </a:graphicData>
        </a:graphic>
      </p:graphicFrame>
      <p:grpSp>
        <p:nvGrpSpPr>
          <p:cNvPr id="88" name="Group 87">
            <a:extLst>
              <a:ext uri="{FF2B5EF4-FFF2-40B4-BE49-F238E27FC236}">
                <a16:creationId xmlns:a16="http://schemas.microsoft.com/office/drawing/2014/main" id="{490E5829-29D6-4F8D-A92E-03288713FA2F}"/>
              </a:ext>
            </a:extLst>
          </p:cNvPr>
          <p:cNvGrpSpPr/>
          <p:nvPr/>
        </p:nvGrpSpPr>
        <p:grpSpPr>
          <a:xfrm>
            <a:off x="1441119" y="1560609"/>
            <a:ext cx="612951" cy="612951"/>
            <a:chOff x="1441119" y="1560609"/>
            <a:chExt cx="612951" cy="612951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296034C-1586-4ADA-8DE2-1BEB5DE7AA4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0C59B5F7-844B-4117-8812-F4A3BF4C9693}"/>
                </a:ext>
              </a:extLst>
            </p:cNvPr>
            <p:cNvGrpSpPr/>
            <p:nvPr/>
          </p:nvGrpSpPr>
          <p:grpSpPr>
            <a:xfrm>
              <a:off x="1539927" y="1659587"/>
              <a:ext cx="415335" cy="414994"/>
              <a:chOff x="1830237" y="861060"/>
              <a:chExt cx="633600" cy="633600"/>
            </a:xfrm>
          </p:grpSpPr>
          <p:sp>
            <p:nvSpPr>
              <p:cNvPr id="99" name="Google Shape;561;p7"/>
              <p:cNvSpPr/>
              <p:nvPr/>
            </p:nvSpPr>
            <p:spPr>
              <a:xfrm>
                <a:off x="183023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94" y="4785"/>
                    </a:moveTo>
                    <a:lnTo>
                      <a:pt x="3606" y="4785"/>
                    </a:lnTo>
                    <a:lnTo>
                      <a:pt x="3573" y="4783"/>
                    </a:lnTo>
                    <a:lnTo>
                      <a:pt x="3541" y="4776"/>
                    </a:lnTo>
                    <a:lnTo>
                      <a:pt x="3510" y="4766"/>
                    </a:lnTo>
                    <a:lnTo>
                      <a:pt x="3481" y="4752"/>
                    </a:lnTo>
                    <a:lnTo>
                      <a:pt x="3454" y="4733"/>
                    </a:lnTo>
                    <a:lnTo>
                      <a:pt x="3429" y="4712"/>
                    </a:lnTo>
                    <a:lnTo>
                      <a:pt x="3408" y="4687"/>
                    </a:lnTo>
                    <a:lnTo>
                      <a:pt x="3389" y="4660"/>
                    </a:lnTo>
                    <a:lnTo>
                      <a:pt x="3375" y="4631"/>
                    </a:lnTo>
                    <a:lnTo>
                      <a:pt x="3365" y="4600"/>
                    </a:lnTo>
                    <a:lnTo>
                      <a:pt x="3358" y="4568"/>
                    </a:lnTo>
                    <a:lnTo>
                      <a:pt x="3356" y="4535"/>
                    </a:lnTo>
                    <a:lnTo>
                      <a:pt x="3358" y="4502"/>
                    </a:lnTo>
                    <a:lnTo>
                      <a:pt x="3365" y="4470"/>
                    </a:lnTo>
                    <a:lnTo>
                      <a:pt x="3375" y="4439"/>
                    </a:lnTo>
                    <a:lnTo>
                      <a:pt x="3389" y="4410"/>
                    </a:lnTo>
                    <a:lnTo>
                      <a:pt x="3408" y="4383"/>
                    </a:lnTo>
                    <a:lnTo>
                      <a:pt x="3429" y="4358"/>
                    </a:lnTo>
                    <a:lnTo>
                      <a:pt x="3454" y="4337"/>
                    </a:lnTo>
                    <a:lnTo>
                      <a:pt x="3481" y="4318"/>
                    </a:lnTo>
                    <a:lnTo>
                      <a:pt x="3510" y="4304"/>
                    </a:lnTo>
                    <a:lnTo>
                      <a:pt x="3541" y="4294"/>
                    </a:lnTo>
                    <a:lnTo>
                      <a:pt x="3573" y="4287"/>
                    </a:lnTo>
                    <a:lnTo>
                      <a:pt x="3606" y="4285"/>
                    </a:lnTo>
                    <a:lnTo>
                      <a:pt x="6394" y="4285"/>
                    </a:lnTo>
                    <a:lnTo>
                      <a:pt x="6427" y="4287"/>
                    </a:lnTo>
                    <a:lnTo>
                      <a:pt x="6459" y="4294"/>
                    </a:lnTo>
                    <a:lnTo>
                      <a:pt x="6490" y="4304"/>
                    </a:lnTo>
                    <a:lnTo>
                      <a:pt x="6519" y="4318"/>
                    </a:lnTo>
                    <a:lnTo>
                      <a:pt x="6546" y="4337"/>
                    </a:lnTo>
                    <a:lnTo>
                      <a:pt x="6571" y="4358"/>
                    </a:lnTo>
                    <a:lnTo>
                      <a:pt x="6592" y="4383"/>
                    </a:lnTo>
                    <a:lnTo>
                      <a:pt x="6611" y="4410"/>
                    </a:lnTo>
                    <a:lnTo>
                      <a:pt x="6625" y="4439"/>
                    </a:lnTo>
                    <a:lnTo>
                      <a:pt x="6635" y="4470"/>
                    </a:lnTo>
                    <a:lnTo>
                      <a:pt x="6642" y="4502"/>
                    </a:lnTo>
                    <a:lnTo>
                      <a:pt x="6644" y="4535"/>
                    </a:lnTo>
                    <a:lnTo>
                      <a:pt x="6642" y="4568"/>
                    </a:lnTo>
                    <a:lnTo>
                      <a:pt x="6635" y="4600"/>
                    </a:lnTo>
                    <a:lnTo>
                      <a:pt x="6625" y="4631"/>
                    </a:lnTo>
                    <a:lnTo>
                      <a:pt x="6611" y="4660"/>
                    </a:lnTo>
                    <a:lnTo>
                      <a:pt x="6592" y="4687"/>
                    </a:lnTo>
                    <a:lnTo>
                      <a:pt x="6571" y="4712"/>
                    </a:lnTo>
                    <a:lnTo>
                      <a:pt x="6546" y="4733"/>
                    </a:lnTo>
                    <a:lnTo>
                      <a:pt x="6519" y="4752"/>
                    </a:lnTo>
                    <a:lnTo>
                      <a:pt x="6490" y="4766"/>
                    </a:lnTo>
                    <a:lnTo>
                      <a:pt x="6459" y="4776"/>
                    </a:lnTo>
                    <a:lnTo>
                      <a:pt x="6427" y="4783"/>
                    </a:lnTo>
                    <a:lnTo>
                      <a:pt x="6394" y="4785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562;p7"/>
              <p:cNvSpPr/>
              <p:nvPr/>
            </p:nvSpPr>
            <p:spPr>
              <a:xfrm>
                <a:off x="183023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572" y="2643"/>
                    </a:moveTo>
                    <a:lnTo>
                      <a:pt x="7572" y="2643"/>
                    </a:lnTo>
                    <a:lnTo>
                      <a:pt x="7574" y="2676"/>
                    </a:lnTo>
                    <a:lnTo>
                      <a:pt x="7574" y="8718"/>
                    </a:lnTo>
                    <a:lnTo>
                      <a:pt x="7574" y="8723"/>
                    </a:lnTo>
                    <a:lnTo>
                      <a:pt x="7574" y="8731"/>
                    </a:lnTo>
                    <a:lnTo>
                      <a:pt x="7573" y="8741"/>
                    </a:lnTo>
                    <a:lnTo>
                      <a:pt x="7573" y="8750"/>
                    </a:lnTo>
                    <a:lnTo>
                      <a:pt x="7572" y="8759"/>
                    </a:lnTo>
                    <a:lnTo>
                      <a:pt x="7571" y="8768"/>
                    </a:lnTo>
                    <a:lnTo>
                      <a:pt x="7570" y="8777"/>
                    </a:lnTo>
                    <a:lnTo>
                      <a:pt x="7569" y="8786"/>
                    </a:lnTo>
                    <a:lnTo>
                      <a:pt x="7568" y="8795"/>
                    </a:lnTo>
                    <a:lnTo>
                      <a:pt x="7566" y="8804"/>
                    </a:lnTo>
                    <a:lnTo>
                      <a:pt x="7564" y="8813"/>
                    </a:lnTo>
                    <a:lnTo>
                      <a:pt x="7562" y="8822"/>
                    </a:lnTo>
                    <a:lnTo>
                      <a:pt x="7560" y="8831"/>
                    </a:lnTo>
                    <a:lnTo>
                      <a:pt x="7558" y="8839"/>
                    </a:lnTo>
                    <a:lnTo>
                      <a:pt x="7556" y="8848"/>
                    </a:lnTo>
                    <a:lnTo>
                      <a:pt x="7553" y="8857"/>
                    </a:lnTo>
                    <a:lnTo>
                      <a:pt x="7550" y="8866"/>
                    </a:lnTo>
                    <a:lnTo>
                      <a:pt x="7548" y="8874"/>
                    </a:lnTo>
                    <a:lnTo>
                      <a:pt x="7544" y="8883"/>
                    </a:lnTo>
                    <a:lnTo>
                      <a:pt x="7541" y="8891"/>
                    </a:lnTo>
                    <a:lnTo>
                      <a:pt x="7538" y="8900"/>
                    </a:lnTo>
                    <a:lnTo>
                      <a:pt x="7534" y="8908"/>
                    </a:lnTo>
                    <a:lnTo>
                      <a:pt x="7530" y="8917"/>
                    </a:lnTo>
                    <a:lnTo>
                      <a:pt x="7527" y="8925"/>
                    </a:lnTo>
                    <a:lnTo>
                      <a:pt x="7522" y="8934"/>
                    </a:lnTo>
                    <a:lnTo>
                      <a:pt x="7518" y="8942"/>
                    </a:lnTo>
                    <a:lnTo>
                      <a:pt x="7513" y="8951"/>
                    </a:lnTo>
                    <a:lnTo>
                      <a:pt x="7509" y="8958"/>
                    </a:lnTo>
                    <a:lnTo>
                      <a:pt x="7507" y="8962"/>
                    </a:lnTo>
                    <a:lnTo>
                      <a:pt x="7502" y="8970"/>
                    </a:lnTo>
                    <a:lnTo>
                      <a:pt x="7497" y="8978"/>
                    </a:lnTo>
                    <a:lnTo>
                      <a:pt x="7492" y="8985"/>
                    </a:lnTo>
                    <a:lnTo>
                      <a:pt x="7487" y="8993"/>
                    </a:lnTo>
                    <a:lnTo>
                      <a:pt x="7482" y="9000"/>
                    </a:lnTo>
                    <a:lnTo>
                      <a:pt x="7477" y="9008"/>
                    </a:lnTo>
                    <a:lnTo>
                      <a:pt x="7471" y="9014"/>
                    </a:lnTo>
                    <a:lnTo>
                      <a:pt x="7465" y="9022"/>
                    </a:lnTo>
                    <a:lnTo>
                      <a:pt x="7460" y="9028"/>
                    </a:lnTo>
                    <a:lnTo>
                      <a:pt x="7454" y="9036"/>
                    </a:lnTo>
                    <a:lnTo>
                      <a:pt x="7448" y="9042"/>
                    </a:lnTo>
                    <a:lnTo>
                      <a:pt x="7442" y="9049"/>
                    </a:lnTo>
                    <a:lnTo>
                      <a:pt x="7436" y="9055"/>
                    </a:lnTo>
                    <a:lnTo>
                      <a:pt x="7429" y="9062"/>
                    </a:lnTo>
                    <a:lnTo>
                      <a:pt x="7423" y="9068"/>
                    </a:lnTo>
                    <a:lnTo>
                      <a:pt x="7416" y="9074"/>
                    </a:lnTo>
                    <a:lnTo>
                      <a:pt x="7409" y="9080"/>
                    </a:lnTo>
                    <a:lnTo>
                      <a:pt x="7402" y="9086"/>
                    </a:lnTo>
                    <a:lnTo>
                      <a:pt x="7396" y="9092"/>
                    </a:lnTo>
                    <a:lnTo>
                      <a:pt x="7388" y="9097"/>
                    </a:lnTo>
                    <a:lnTo>
                      <a:pt x="7381" y="9103"/>
                    </a:lnTo>
                    <a:lnTo>
                      <a:pt x="7374" y="9108"/>
                    </a:lnTo>
                    <a:lnTo>
                      <a:pt x="7367" y="9113"/>
                    </a:lnTo>
                    <a:lnTo>
                      <a:pt x="7359" y="9118"/>
                    </a:lnTo>
                    <a:lnTo>
                      <a:pt x="7352" y="9123"/>
                    </a:lnTo>
                    <a:lnTo>
                      <a:pt x="7344" y="9128"/>
                    </a:lnTo>
                    <a:lnTo>
                      <a:pt x="7337" y="9133"/>
                    </a:lnTo>
                    <a:lnTo>
                      <a:pt x="7327" y="9138"/>
                    </a:lnTo>
                    <a:lnTo>
                      <a:pt x="7319" y="9142"/>
                    </a:lnTo>
                    <a:lnTo>
                      <a:pt x="7311" y="9147"/>
                    </a:lnTo>
                    <a:lnTo>
                      <a:pt x="7304" y="9151"/>
                    </a:lnTo>
                    <a:lnTo>
                      <a:pt x="7295" y="9154"/>
                    </a:lnTo>
                    <a:lnTo>
                      <a:pt x="7288" y="9158"/>
                    </a:lnTo>
                    <a:lnTo>
                      <a:pt x="7279" y="9162"/>
                    </a:lnTo>
                    <a:lnTo>
                      <a:pt x="7271" y="9165"/>
                    </a:lnTo>
                    <a:lnTo>
                      <a:pt x="7263" y="9168"/>
                    </a:lnTo>
                    <a:lnTo>
                      <a:pt x="7255" y="9171"/>
                    </a:lnTo>
                    <a:lnTo>
                      <a:pt x="7246" y="9174"/>
                    </a:lnTo>
                    <a:lnTo>
                      <a:pt x="7238" y="9177"/>
                    </a:lnTo>
                    <a:lnTo>
                      <a:pt x="7229" y="9180"/>
                    </a:lnTo>
                    <a:lnTo>
                      <a:pt x="7221" y="9182"/>
                    </a:lnTo>
                    <a:lnTo>
                      <a:pt x="7212" y="9185"/>
                    </a:lnTo>
                    <a:lnTo>
                      <a:pt x="7203" y="9187"/>
                    </a:lnTo>
                    <a:lnTo>
                      <a:pt x="7194" y="9189"/>
                    </a:lnTo>
                    <a:lnTo>
                      <a:pt x="7186" y="9191"/>
                    </a:lnTo>
                    <a:lnTo>
                      <a:pt x="7177" y="9192"/>
                    </a:lnTo>
                    <a:lnTo>
                      <a:pt x="7168" y="9194"/>
                    </a:lnTo>
                    <a:lnTo>
                      <a:pt x="7159" y="9195"/>
                    </a:lnTo>
                    <a:lnTo>
                      <a:pt x="7150" y="9196"/>
                    </a:lnTo>
                    <a:lnTo>
                      <a:pt x="7141" y="9197"/>
                    </a:lnTo>
                    <a:lnTo>
                      <a:pt x="7132" y="9198"/>
                    </a:lnTo>
                    <a:lnTo>
                      <a:pt x="7123" y="9199"/>
                    </a:lnTo>
                    <a:lnTo>
                      <a:pt x="7114" y="9199"/>
                    </a:lnTo>
                    <a:lnTo>
                      <a:pt x="7105" y="9200"/>
                    </a:lnTo>
                    <a:lnTo>
                      <a:pt x="7096" y="9200"/>
                    </a:lnTo>
                    <a:lnTo>
                      <a:pt x="7091" y="9200"/>
                    </a:lnTo>
                    <a:lnTo>
                      <a:pt x="2909" y="9200"/>
                    </a:lnTo>
                    <a:lnTo>
                      <a:pt x="2904" y="9200"/>
                    </a:lnTo>
                    <a:lnTo>
                      <a:pt x="2895" y="9200"/>
                    </a:lnTo>
                    <a:lnTo>
                      <a:pt x="2886" y="9199"/>
                    </a:lnTo>
                    <a:lnTo>
                      <a:pt x="2877" y="9199"/>
                    </a:lnTo>
                    <a:lnTo>
                      <a:pt x="2868" y="9198"/>
                    </a:lnTo>
                    <a:lnTo>
                      <a:pt x="2859" y="9197"/>
                    </a:lnTo>
                    <a:lnTo>
                      <a:pt x="2850" y="9196"/>
                    </a:lnTo>
                    <a:lnTo>
                      <a:pt x="2841" y="9195"/>
                    </a:lnTo>
                    <a:lnTo>
                      <a:pt x="2832" y="9194"/>
                    </a:lnTo>
                    <a:lnTo>
                      <a:pt x="2823" y="9192"/>
                    </a:lnTo>
                    <a:lnTo>
                      <a:pt x="2814" y="9191"/>
                    </a:lnTo>
                    <a:lnTo>
                      <a:pt x="2806" y="9189"/>
                    </a:lnTo>
                    <a:lnTo>
                      <a:pt x="2797" y="9187"/>
                    </a:lnTo>
                    <a:lnTo>
                      <a:pt x="2788" y="9185"/>
                    </a:lnTo>
                    <a:lnTo>
                      <a:pt x="2779" y="9182"/>
                    </a:lnTo>
                    <a:lnTo>
                      <a:pt x="2771" y="9180"/>
                    </a:lnTo>
                    <a:lnTo>
                      <a:pt x="2762" y="9177"/>
                    </a:lnTo>
                    <a:lnTo>
                      <a:pt x="2754" y="9174"/>
                    </a:lnTo>
                    <a:lnTo>
                      <a:pt x="2745" y="9171"/>
                    </a:lnTo>
                    <a:lnTo>
                      <a:pt x="2737" y="9168"/>
                    </a:lnTo>
                    <a:lnTo>
                      <a:pt x="2729" y="9165"/>
                    </a:lnTo>
                    <a:lnTo>
                      <a:pt x="2721" y="9162"/>
                    </a:lnTo>
                    <a:lnTo>
                      <a:pt x="2712" y="9158"/>
                    </a:lnTo>
                    <a:lnTo>
                      <a:pt x="2705" y="9154"/>
                    </a:lnTo>
                    <a:lnTo>
                      <a:pt x="2696" y="9151"/>
                    </a:lnTo>
                    <a:lnTo>
                      <a:pt x="2689" y="9147"/>
                    </a:lnTo>
                    <a:lnTo>
                      <a:pt x="2681" y="9142"/>
                    </a:lnTo>
                    <a:lnTo>
                      <a:pt x="2673" y="9138"/>
                    </a:lnTo>
                    <a:lnTo>
                      <a:pt x="2663" y="9133"/>
                    </a:lnTo>
                    <a:lnTo>
                      <a:pt x="2656" y="9128"/>
                    </a:lnTo>
                    <a:lnTo>
                      <a:pt x="2648" y="9123"/>
                    </a:lnTo>
                    <a:lnTo>
                      <a:pt x="2641" y="9118"/>
                    </a:lnTo>
                    <a:lnTo>
                      <a:pt x="2633" y="9113"/>
                    </a:lnTo>
                    <a:lnTo>
                      <a:pt x="2626" y="9108"/>
                    </a:lnTo>
                    <a:lnTo>
                      <a:pt x="2619" y="9103"/>
                    </a:lnTo>
                    <a:lnTo>
                      <a:pt x="2612" y="9097"/>
                    </a:lnTo>
                    <a:lnTo>
                      <a:pt x="2604" y="9092"/>
                    </a:lnTo>
                    <a:lnTo>
                      <a:pt x="2598" y="9086"/>
                    </a:lnTo>
                    <a:lnTo>
                      <a:pt x="2591" y="9080"/>
                    </a:lnTo>
                    <a:lnTo>
                      <a:pt x="2584" y="9074"/>
                    </a:lnTo>
                    <a:lnTo>
                      <a:pt x="2577" y="9068"/>
                    </a:lnTo>
                    <a:lnTo>
                      <a:pt x="2571" y="9062"/>
                    </a:lnTo>
                    <a:lnTo>
                      <a:pt x="2564" y="9055"/>
                    </a:lnTo>
                    <a:lnTo>
                      <a:pt x="2558" y="9049"/>
                    </a:lnTo>
                    <a:lnTo>
                      <a:pt x="2552" y="9042"/>
                    </a:lnTo>
                    <a:lnTo>
                      <a:pt x="2546" y="9036"/>
                    </a:lnTo>
                    <a:lnTo>
                      <a:pt x="2540" y="9028"/>
                    </a:lnTo>
                    <a:lnTo>
                      <a:pt x="2535" y="9022"/>
                    </a:lnTo>
                    <a:lnTo>
                      <a:pt x="2529" y="9014"/>
                    </a:lnTo>
                    <a:lnTo>
                      <a:pt x="2523" y="9008"/>
                    </a:lnTo>
                    <a:lnTo>
                      <a:pt x="2518" y="9000"/>
                    </a:lnTo>
                    <a:lnTo>
                      <a:pt x="2513" y="8993"/>
                    </a:lnTo>
                    <a:lnTo>
                      <a:pt x="2508" y="8985"/>
                    </a:lnTo>
                    <a:lnTo>
                      <a:pt x="2503" y="8978"/>
                    </a:lnTo>
                    <a:lnTo>
                      <a:pt x="2498" y="8970"/>
                    </a:lnTo>
                    <a:lnTo>
                      <a:pt x="2493" y="8962"/>
                    </a:lnTo>
                    <a:lnTo>
                      <a:pt x="2491" y="8958"/>
                    </a:lnTo>
                    <a:lnTo>
                      <a:pt x="2487" y="8951"/>
                    </a:lnTo>
                    <a:lnTo>
                      <a:pt x="2482" y="8942"/>
                    </a:lnTo>
                    <a:lnTo>
                      <a:pt x="2478" y="8934"/>
                    </a:lnTo>
                    <a:lnTo>
                      <a:pt x="2473" y="8925"/>
                    </a:lnTo>
                    <a:lnTo>
                      <a:pt x="2470" y="8917"/>
                    </a:lnTo>
                    <a:lnTo>
                      <a:pt x="2466" y="8908"/>
                    </a:lnTo>
                    <a:lnTo>
                      <a:pt x="2462" y="8900"/>
                    </a:lnTo>
                    <a:lnTo>
                      <a:pt x="2459" y="8891"/>
                    </a:lnTo>
                    <a:lnTo>
                      <a:pt x="2456" y="8883"/>
                    </a:lnTo>
                    <a:lnTo>
                      <a:pt x="2452" y="8874"/>
                    </a:lnTo>
                    <a:lnTo>
                      <a:pt x="2450" y="8866"/>
                    </a:lnTo>
                    <a:lnTo>
                      <a:pt x="2447" y="8857"/>
                    </a:lnTo>
                    <a:lnTo>
                      <a:pt x="2444" y="8848"/>
                    </a:lnTo>
                    <a:lnTo>
                      <a:pt x="2442" y="8839"/>
                    </a:lnTo>
                    <a:lnTo>
                      <a:pt x="2440" y="8831"/>
                    </a:lnTo>
                    <a:lnTo>
                      <a:pt x="2438" y="8822"/>
                    </a:lnTo>
                    <a:lnTo>
                      <a:pt x="2436" y="8813"/>
                    </a:lnTo>
                    <a:lnTo>
                      <a:pt x="2434" y="8804"/>
                    </a:lnTo>
                    <a:lnTo>
                      <a:pt x="2432" y="8795"/>
                    </a:lnTo>
                    <a:lnTo>
                      <a:pt x="2431" y="8786"/>
                    </a:lnTo>
                    <a:lnTo>
                      <a:pt x="2430" y="8777"/>
                    </a:lnTo>
                    <a:lnTo>
                      <a:pt x="2429" y="8768"/>
                    </a:lnTo>
                    <a:lnTo>
                      <a:pt x="2428" y="8759"/>
                    </a:lnTo>
                    <a:lnTo>
                      <a:pt x="2427" y="8750"/>
                    </a:lnTo>
                    <a:lnTo>
                      <a:pt x="2427" y="8741"/>
                    </a:lnTo>
                    <a:lnTo>
                      <a:pt x="2426" y="8731"/>
                    </a:lnTo>
                    <a:lnTo>
                      <a:pt x="2426" y="8723"/>
                    </a:lnTo>
                    <a:lnTo>
                      <a:pt x="2426" y="8718"/>
                    </a:lnTo>
                    <a:lnTo>
                      <a:pt x="2426" y="1050"/>
                    </a:lnTo>
                    <a:lnTo>
                      <a:pt x="2428" y="1017"/>
                    </a:lnTo>
                    <a:lnTo>
                      <a:pt x="2435" y="985"/>
                    </a:lnTo>
                    <a:lnTo>
                      <a:pt x="2445" y="954"/>
                    </a:lnTo>
                    <a:lnTo>
                      <a:pt x="2459" y="925"/>
                    </a:lnTo>
                    <a:lnTo>
                      <a:pt x="2478" y="898"/>
                    </a:lnTo>
                    <a:lnTo>
                      <a:pt x="2499" y="873"/>
                    </a:lnTo>
                    <a:lnTo>
                      <a:pt x="2524" y="852"/>
                    </a:lnTo>
                    <a:lnTo>
                      <a:pt x="2551" y="833"/>
                    </a:lnTo>
                    <a:lnTo>
                      <a:pt x="2580" y="819"/>
                    </a:lnTo>
                    <a:lnTo>
                      <a:pt x="2611" y="809"/>
                    </a:lnTo>
                    <a:lnTo>
                      <a:pt x="2643" y="802"/>
                    </a:lnTo>
                    <a:lnTo>
                      <a:pt x="2676" y="800"/>
                    </a:lnTo>
                    <a:lnTo>
                      <a:pt x="5697" y="800"/>
                    </a:lnTo>
                    <a:lnTo>
                      <a:pt x="5730" y="802"/>
                    </a:lnTo>
                    <a:lnTo>
                      <a:pt x="5730" y="802"/>
                    </a:lnTo>
                    <a:lnTo>
                      <a:pt x="5730" y="802"/>
                    </a:lnTo>
                    <a:lnTo>
                      <a:pt x="5740" y="804"/>
                    </a:lnTo>
                    <a:lnTo>
                      <a:pt x="5762" y="809"/>
                    </a:lnTo>
                    <a:lnTo>
                      <a:pt x="5762" y="809"/>
                    </a:lnTo>
                    <a:lnTo>
                      <a:pt x="5762" y="809"/>
                    </a:lnTo>
                    <a:lnTo>
                      <a:pt x="5774" y="813"/>
                    </a:lnTo>
                    <a:lnTo>
                      <a:pt x="5793" y="819"/>
                    </a:lnTo>
                    <a:lnTo>
                      <a:pt x="5793" y="819"/>
                    </a:lnTo>
                    <a:lnTo>
                      <a:pt x="5793" y="819"/>
                    </a:lnTo>
                    <a:lnTo>
                      <a:pt x="5805" y="825"/>
                    </a:lnTo>
                    <a:lnTo>
                      <a:pt x="5822" y="833"/>
                    </a:lnTo>
                    <a:lnTo>
                      <a:pt x="5822" y="833"/>
                    </a:lnTo>
                    <a:lnTo>
                      <a:pt x="5822" y="833"/>
                    </a:lnTo>
                    <a:lnTo>
                      <a:pt x="5834" y="842"/>
                    </a:lnTo>
                    <a:lnTo>
                      <a:pt x="5849" y="852"/>
                    </a:lnTo>
                    <a:lnTo>
                      <a:pt x="5849" y="852"/>
                    </a:lnTo>
                    <a:lnTo>
                      <a:pt x="5849" y="852"/>
                    </a:lnTo>
                    <a:lnTo>
                      <a:pt x="5860" y="861"/>
                    </a:lnTo>
                    <a:lnTo>
                      <a:pt x="5874" y="873"/>
                    </a:lnTo>
                    <a:lnTo>
                      <a:pt x="7501" y="2499"/>
                    </a:lnTo>
                    <a:lnTo>
                      <a:pt x="7501" y="2499"/>
                    </a:lnTo>
                    <a:lnTo>
                      <a:pt x="7501" y="2499"/>
                    </a:lnTo>
                    <a:lnTo>
                      <a:pt x="7513" y="2513"/>
                    </a:lnTo>
                    <a:lnTo>
                      <a:pt x="7522" y="2524"/>
                    </a:lnTo>
                    <a:lnTo>
                      <a:pt x="7522" y="2524"/>
                    </a:lnTo>
                    <a:lnTo>
                      <a:pt x="7522" y="2524"/>
                    </a:lnTo>
                    <a:lnTo>
                      <a:pt x="7532" y="2539"/>
                    </a:lnTo>
                    <a:lnTo>
                      <a:pt x="7540" y="2551"/>
                    </a:lnTo>
                    <a:lnTo>
                      <a:pt x="7540" y="2551"/>
                    </a:lnTo>
                    <a:lnTo>
                      <a:pt x="7541" y="2551"/>
                    </a:lnTo>
                    <a:lnTo>
                      <a:pt x="7549" y="2568"/>
                    </a:lnTo>
                    <a:lnTo>
                      <a:pt x="7555" y="2580"/>
                    </a:lnTo>
                    <a:lnTo>
                      <a:pt x="7555" y="2580"/>
                    </a:lnTo>
                    <a:lnTo>
                      <a:pt x="7555" y="2580"/>
                    </a:lnTo>
                    <a:lnTo>
                      <a:pt x="7561" y="2599"/>
                    </a:lnTo>
                    <a:lnTo>
                      <a:pt x="7565" y="2611"/>
                    </a:lnTo>
                    <a:lnTo>
                      <a:pt x="7565" y="2611"/>
                    </a:lnTo>
                    <a:lnTo>
                      <a:pt x="7565" y="2611"/>
                    </a:lnTo>
                    <a:lnTo>
                      <a:pt x="7570" y="2633"/>
                    </a:lnTo>
                    <a:lnTo>
                      <a:pt x="7572" y="2643"/>
                    </a:lnTo>
                    <a:lnTo>
                      <a:pt x="7572" y="2643"/>
                    </a:lnTo>
                    <a:close/>
                    <a:moveTo>
                      <a:pt x="5456" y="2741"/>
                    </a:moveTo>
                    <a:lnTo>
                      <a:pt x="5449" y="2709"/>
                    </a:lnTo>
                    <a:lnTo>
                      <a:pt x="5447" y="2676"/>
                    </a:lnTo>
                    <a:lnTo>
                      <a:pt x="5447" y="1300"/>
                    </a:lnTo>
                    <a:lnTo>
                      <a:pt x="2926" y="1300"/>
                    </a:lnTo>
                    <a:lnTo>
                      <a:pt x="2926" y="8700"/>
                    </a:lnTo>
                    <a:lnTo>
                      <a:pt x="7074" y="8700"/>
                    </a:lnTo>
                    <a:lnTo>
                      <a:pt x="7074" y="2926"/>
                    </a:lnTo>
                    <a:lnTo>
                      <a:pt x="5697" y="2926"/>
                    </a:lnTo>
                    <a:lnTo>
                      <a:pt x="5664" y="2924"/>
                    </a:lnTo>
                    <a:lnTo>
                      <a:pt x="5632" y="2917"/>
                    </a:lnTo>
                    <a:lnTo>
                      <a:pt x="5601" y="2907"/>
                    </a:lnTo>
                    <a:lnTo>
                      <a:pt x="5572" y="2893"/>
                    </a:lnTo>
                    <a:lnTo>
                      <a:pt x="5545" y="2874"/>
                    </a:lnTo>
                    <a:lnTo>
                      <a:pt x="5520" y="2853"/>
                    </a:lnTo>
                    <a:lnTo>
                      <a:pt x="5499" y="2828"/>
                    </a:lnTo>
                    <a:lnTo>
                      <a:pt x="5480" y="2801"/>
                    </a:lnTo>
                    <a:lnTo>
                      <a:pt x="5466" y="2772"/>
                    </a:lnTo>
                    <a:lnTo>
                      <a:pt x="5456" y="2741"/>
                    </a:lnTo>
                    <a:close/>
                    <a:moveTo>
                      <a:pt x="5947" y="1653"/>
                    </a:moveTo>
                    <a:lnTo>
                      <a:pt x="5947" y="2426"/>
                    </a:lnTo>
                    <a:lnTo>
                      <a:pt x="6720" y="2426"/>
                    </a:lnTo>
                    <a:lnTo>
                      <a:pt x="5947" y="1653"/>
                    </a:lnTo>
                    <a:close/>
                    <a:moveTo>
                      <a:pt x="6459" y="6170"/>
                    </a:moveTo>
                    <a:lnTo>
                      <a:pt x="6427" y="6177"/>
                    </a:lnTo>
                    <a:lnTo>
                      <a:pt x="6394" y="6179"/>
                    </a:lnTo>
                    <a:lnTo>
                      <a:pt x="3606" y="6179"/>
                    </a:lnTo>
                    <a:lnTo>
                      <a:pt x="3573" y="6177"/>
                    </a:lnTo>
                    <a:lnTo>
                      <a:pt x="3541" y="6170"/>
                    </a:lnTo>
                    <a:lnTo>
                      <a:pt x="3510" y="6160"/>
                    </a:lnTo>
                    <a:lnTo>
                      <a:pt x="3481" y="6146"/>
                    </a:lnTo>
                    <a:lnTo>
                      <a:pt x="3454" y="6127"/>
                    </a:lnTo>
                    <a:lnTo>
                      <a:pt x="3429" y="6106"/>
                    </a:lnTo>
                    <a:lnTo>
                      <a:pt x="3408" y="6081"/>
                    </a:lnTo>
                    <a:lnTo>
                      <a:pt x="3389" y="6054"/>
                    </a:lnTo>
                    <a:lnTo>
                      <a:pt x="3375" y="6025"/>
                    </a:lnTo>
                    <a:lnTo>
                      <a:pt x="3365" y="5994"/>
                    </a:lnTo>
                    <a:lnTo>
                      <a:pt x="3358" y="5962"/>
                    </a:lnTo>
                    <a:lnTo>
                      <a:pt x="3356" y="5929"/>
                    </a:lnTo>
                    <a:lnTo>
                      <a:pt x="3358" y="5896"/>
                    </a:lnTo>
                    <a:lnTo>
                      <a:pt x="3365" y="5864"/>
                    </a:lnTo>
                    <a:lnTo>
                      <a:pt x="3375" y="5833"/>
                    </a:lnTo>
                    <a:lnTo>
                      <a:pt x="3389" y="5804"/>
                    </a:lnTo>
                    <a:lnTo>
                      <a:pt x="3408" y="5777"/>
                    </a:lnTo>
                    <a:lnTo>
                      <a:pt x="3429" y="5752"/>
                    </a:lnTo>
                    <a:lnTo>
                      <a:pt x="3454" y="5731"/>
                    </a:lnTo>
                    <a:lnTo>
                      <a:pt x="3481" y="5712"/>
                    </a:lnTo>
                    <a:lnTo>
                      <a:pt x="3510" y="5698"/>
                    </a:lnTo>
                    <a:lnTo>
                      <a:pt x="3541" y="5688"/>
                    </a:lnTo>
                    <a:lnTo>
                      <a:pt x="3573" y="5681"/>
                    </a:lnTo>
                    <a:lnTo>
                      <a:pt x="3606" y="5679"/>
                    </a:lnTo>
                    <a:lnTo>
                      <a:pt x="6394" y="5679"/>
                    </a:lnTo>
                    <a:lnTo>
                      <a:pt x="6427" y="5681"/>
                    </a:lnTo>
                    <a:lnTo>
                      <a:pt x="6459" y="5688"/>
                    </a:lnTo>
                    <a:lnTo>
                      <a:pt x="6490" y="5698"/>
                    </a:lnTo>
                    <a:lnTo>
                      <a:pt x="6519" y="5712"/>
                    </a:lnTo>
                    <a:lnTo>
                      <a:pt x="6546" y="5731"/>
                    </a:lnTo>
                    <a:lnTo>
                      <a:pt x="6571" y="5752"/>
                    </a:lnTo>
                    <a:lnTo>
                      <a:pt x="6592" y="5777"/>
                    </a:lnTo>
                    <a:lnTo>
                      <a:pt x="6611" y="5804"/>
                    </a:lnTo>
                    <a:lnTo>
                      <a:pt x="6625" y="5833"/>
                    </a:lnTo>
                    <a:lnTo>
                      <a:pt x="6635" y="5864"/>
                    </a:lnTo>
                    <a:lnTo>
                      <a:pt x="6642" y="5896"/>
                    </a:lnTo>
                    <a:lnTo>
                      <a:pt x="6644" y="5929"/>
                    </a:lnTo>
                    <a:lnTo>
                      <a:pt x="6642" y="5962"/>
                    </a:lnTo>
                    <a:lnTo>
                      <a:pt x="6635" y="5994"/>
                    </a:lnTo>
                    <a:lnTo>
                      <a:pt x="6625" y="6025"/>
                    </a:lnTo>
                    <a:lnTo>
                      <a:pt x="6611" y="6054"/>
                    </a:lnTo>
                    <a:lnTo>
                      <a:pt x="6592" y="6081"/>
                    </a:lnTo>
                    <a:lnTo>
                      <a:pt x="6571" y="6106"/>
                    </a:lnTo>
                    <a:lnTo>
                      <a:pt x="6546" y="6127"/>
                    </a:lnTo>
                    <a:lnTo>
                      <a:pt x="6519" y="6146"/>
                    </a:lnTo>
                    <a:lnTo>
                      <a:pt x="6490" y="6160"/>
                    </a:lnTo>
                    <a:lnTo>
                      <a:pt x="6459" y="6170"/>
                    </a:lnTo>
                    <a:close/>
                    <a:moveTo>
                      <a:pt x="5530" y="7565"/>
                    </a:moveTo>
                    <a:lnTo>
                      <a:pt x="5498" y="7572"/>
                    </a:lnTo>
                    <a:lnTo>
                      <a:pt x="5465" y="7574"/>
                    </a:lnTo>
                    <a:lnTo>
                      <a:pt x="3606" y="7574"/>
                    </a:lnTo>
                    <a:lnTo>
                      <a:pt x="3573" y="7572"/>
                    </a:lnTo>
                    <a:lnTo>
                      <a:pt x="3541" y="7565"/>
                    </a:lnTo>
                    <a:lnTo>
                      <a:pt x="3510" y="7555"/>
                    </a:lnTo>
                    <a:lnTo>
                      <a:pt x="3481" y="7541"/>
                    </a:lnTo>
                    <a:lnTo>
                      <a:pt x="3454" y="7522"/>
                    </a:lnTo>
                    <a:lnTo>
                      <a:pt x="3429" y="7501"/>
                    </a:lnTo>
                    <a:lnTo>
                      <a:pt x="3408" y="7476"/>
                    </a:lnTo>
                    <a:lnTo>
                      <a:pt x="3389" y="7449"/>
                    </a:lnTo>
                    <a:lnTo>
                      <a:pt x="3375" y="7420"/>
                    </a:lnTo>
                    <a:lnTo>
                      <a:pt x="3365" y="7389"/>
                    </a:lnTo>
                    <a:lnTo>
                      <a:pt x="3358" y="7357"/>
                    </a:lnTo>
                    <a:lnTo>
                      <a:pt x="3356" y="7324"/>
                    </a:lnTo>
                    <a:lnTo>
                      <a:pt x="3358" y="7291"/>
                    </a:lnTo>
                    <a:lnTo>
                      <a:pt x="3365" y="7259"/>
                    </a:lnTo>
                    <a:lnTo>
                      <a:pt x="3375" y="7228"/>
                    </a:lnTo>
                    <a:lnTo>
                      <a:pt x="3389" y="7199"/>
                    </a:lnTo>
                    <a:lnTo>
                      <a:pt x="3408" y="7172"/>
                    </a:lnTo>
                    <a:lnTo>
                      <a:pt x="3429" y="7147"/>
                    </a:lnTo>
                    <a:lnTo>
                      <a:pt x="3454" y="7126"/>
                    </a:lnTo>
                    <a:lnTo>
                      <a:pt x="3481" y="7107"/>
                    </a:lnTo>
                    <a:lnTo>
                      <a:pt x="3510" y="7093"/>
                    </a:lnTo>
                    <a:lnTo>
                      <a:pt x="3541" y="7083"/>
                    </a:lnTo>
                    <a:lnTo>
                      <a:pt x="3573" y="7076"/>
                    </a:lnTo>
                    <a:lnTo>
                      <a:pt x="3606" y="7074"/>
                    </a:lnTo>
                    <a:lnTo>
                      <a:pt x="5465" y="7074"/>
                    </a:lnTo>
                    <a:lnTo>
                      <a:pt x="5498" y="7076"/>
                    </a:lnTo>
                    <a:lnTo>
                      <a:pt x="5530" y="7083"/>
                    </a:lnTo>
                    <a:lnTo>
                      <a:pt x="5561" y="7093"/>
                    </a:lnTo>
                    <a:lnTo>
                      <a:pt x="5590" y="7107"/>
                    </a:lnTo>
                    <a:lnTo>
                      <a:pt x="5617" y="7126"/>
                    </a:lnTo>
                    <a:lnTo>
                      <a:pt x="5642" y="7147"/>
                    </a:lnTo>
                    <a:lnTo>
                      <a:pt x="5663" y="7172"/>
                    </a:lnTo>
                    <a:lnTo>
                      <a:pt x="5682" y="7199"/>
                    </a:lnTo>
                    <a:lnTo>
                      <a:pt x="5696" y="7228"/>
                    </a:lnTo>
                    <a:lnTo>
                      <a:pt x="5706" y="7259"/>
                    </a:lnTo>
                    <a:lnTo>
                      <a:pt x="5713" y="7291"/>
                    </a:lnTo>
                    <a:lnTo>
                      <a:pt x="5715" y="7324"/>
                    </a:lnTo>
                    <a:lnTo>
                      <a:pt x="5713" y="7357"/>
                    </a:lnTo>
                    <a:lnTo>
                      <a:pt x="5706" y="7389"/>
                    </a:lnTo>
                    <a:lnTo>
                      <a:pt x="5696" y="7420"/>
                    </a:lnTo>
                    <a:lnTo>
                      <a:pt x="5682" y="7449"/>
                    </a:lnTo>
                    <a:lnTo>
                      <a:pt x="5663" y="7476"/>
                    </a:lnTo>
                    <a:lnTo>
                      <a:pt x="5642" y="7501"/>
                    </a:lnTo>
                    <a:lnTo>
                      <a:pt x="5617" y="7522"/>
                    </a:lnTo>
                    <a:lnTo>
                      <a:pt x="5590" y="7541"/>
                    </a:lnTo>
                    <a:lnTo>
                      <a:pt x="5561" y="7555"/>
                    </a:lnTo>
                    <a:lnTo>
                      <a:pt x="5530" y="756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E9BCB36-9F9D-4C0B-BEE2-C0A974856BB1}"/>
              </a:ext>
            </a:extLst>
          </p:cNvPr>
          <p:cNvGrpSpPr/>
          <p:nvPr/>
        </p:nvGrpSpPr>
        <p:grpSpPr>
          <a:xfrm>
            <a:off x="4841651" y="1560609"/>
            <a:ext cx="612951" cy="612951"/>
            <a:chOff x="1441119" y="1560609"/>
            <a:chExt cx="612951" cy="612951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F815F1F0-FCDF-4CB4-BA0C-7EA389A2EA1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0DF3C5C-C542-4E15-A6F0-50AECF3D9080}"/>
                </a:ext>
              </a:extLst>
            </p:cNvPr>
            <p:cNvGrpSpPr/>
            <p:nvPr/>
          </p:nvGrpSpPr>
          <p:grpSpPr>
            <a:xfrm>
              <a:off x="1539927" y="1659587"/>
              <a:ext cx="415335" cy="414994"/>
              <a:chOff x="5227152" y="1760585"/>
              <a:chExt cx="633600" cy="633600"/>
            </a:xfrm>
          </p:grpSpPr>
          <p:sp>
            <p:nvSpPr>
              <p:cNvPr id="101" name="Google Shape;606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748" y="3921"/>
                    </a:moveTo>
                    <a:lnTo>
                      <a:pt x="5755" y="3953"/>
                    </a:lnTo>
                    <a:lnTo>
                      <a:pt x="5757" y="3986"/>
                    </a:lnTo>
                    <a:lnTo>
                      <a:pt x="5757" y="5000"/>
                    </a:lnTo>
                    <a:lnTo>
                      <a:pt x="5755" y="5033"/>
                    </a:lnTo>
                    <a:lnTo>
                      <a:pt x="5748" y="5065"/>
                    </a:lnTo>
                    <a:lnTo>
                      <a:pt x="5738" y="5096"/>
                    </a:lnTo>
                    <a:lnTo>
                      <a:pt x="5724" y="5125"/>
                    </a:lnTo>
                    <a:lnTo>
                      <a:pt x="5705" y="5152"/>
                    </a:lnTo>
                    <a:lnTo>
                      <a:pt x="5684" y="5177"/>
                    </a:lnTo>
                    <a:lnTo>
                      <a:pt x="5659" y="5198"/>
                    </a:lnTo>
                    <a:lnTo>
                      <a:pt x="5632" y="5217"/>
                    </a:lnTo>
                    <a:lnTo>
                      <a:pt x="5603" y="5231"/>
                    </a:lnTo>
                    <a:lnTo>
                      <a:pt x="5572" y="5241"/>
                    </a:lnTo>
                    <a:lnTo>
                      <a:pt x="5540" y="5248"/>
                    </a:lnTo>
                    <a:lnTo>
                      <a:pt x="5507" y="5250"/>
                    </a:lnTo>
                    <a:lnTo>
                      <a:pt x="5474" y="5248"/>
                    </a:lnTo>
                    <a:lnTo>
                      <a:pt x="5442" y="5241"/>
                    </a:lnTo>
                    <a:lnTo>
                      <a:pt x="5411" y="5231"/>
                    </a:lnTo>
                    <a:lnTo>
                      <a:pt x="5382" y="5217"/>
                    </a:lnTo>
                    <a:lnTo>
                      <a:pt x="5355" y="5198"/>
                    </a:lnTo>
                    <a:lnTo>
                      <a:pt x="5330" y="5177"/>
                    </a:lnTo>
                    <a:lnTo>
                      <a:pt x="5309" y="5152"/>
                    </a:lnTo>
                    <a:lnTo>
                      <a:pt x="5290" y="5125"/>
                    </a:lnTo>
                    <a:lnTo>
                      <a:pt x="5276" y="5096"/>
                    </a:lnTo>
                    <a:lnTo>
                      <a:pt x="5266" y="5065"/>
                    </a:lnTo>
                    <a:lnTo>
                      <a:pt x="5259" y="5033"/>
                    </a:lnTo>
                    <a:lnTo>
                      <a:pt x="5257" y="5000"/>
                    </a:lnTo>
                    <a:lnTo>
                      <a:pt x="5257" y="3986"/>
                    </a:lnTo>
                    <a:lnTo>
                      <a:pt x="5259" y="3953"/>
                    </a:lnTo>
                    <a:lnTo>
                      <a:pt x="5266" y="3921"/>
                    </a:lnTo>
                    <a:lnTo>
                      <a:pt x="5276" y="3890"/>
                    </a:lnTo>
                    <a:lnTo>
                      <a:pt x="5290" y="3861"/>
                    </a:lnTo>
                    <a:lnTo>
                      <a:pt x="5309" y="3834"/>
                    </a:lnTo>
                    <a:lnTo>
                      <a:pt x="5330" y="3809"/>
                    </a:lnTo>
                    <a:lnTo>
                      <a:pt x="5355" y="3788"/>
                    </a:lnTo>
                    <a:lnTo>
                      <a:pt x="5382" y="3769"/>
                    </a:lnTo>
                    <a:lnTo>
                      <a:pt x="5411" y="3755"/>
                    </a:lnTo>
                    <a:lnTo>
                      <a:pt x="5442" y="3745"/>
                    </a:lnTo>
                    <a:lnTo>
                      <a:pt x="5474" y="3738"/>
                    </a:lnTo>
                    <a:lnTo>
                      <a:pt x="5507" y="3736"/>
                    </a:lnTo>
                    <a:lnTo>
                      <a:pt x="5540" y="3738"/>
                    </a:lnTo>
                    <a:lnTo>
                      <a:pt x="5572" y="3745"/>
                    </a:lnTo>
                    <a:lnTo>
                      <a:pt x="5603" y="3755"/>
                    </a:lnTo>
                    <a:lnTo>
                      <a:pt x="5632" y="3769"/>
                    </a:lnTo>
                    <a:lnTo>
                      <a:pt x="5659" y="3788"/>
                    </a:lnTo>
                    <a:lnTo>
                      <a:pt x="5684" y="3809"/>
                    </a:lnTo>
                    <a:lnTo>
                      <a:pt x="5705" y="3834"/>
                    </a:lnTo>
                    <a:lnTo>
                      <a:pt x="5724" y="3861"/>
                    </a:lnTo>
                    <a:lnTo>
                      <a:pt x="5738" y="3890"/>
                    </a:lnTo>
                    <a:lnTo>
                      <a:pt x="5748" y="3921"/>
                    </a:lnTo>
                    <a:close/>
                    <a:moveTo>
                      <a:pt x="4741" y="3192"/>
                    </a:moveTo>
                    <a:lnTo>
                      <a:pt x="4743" y="3225"/>
                    </a:lnTo>
                    <a:lnTo>
                      <a:pt x="4743" y="5000"/>
                    </a:lnTo>
                    <a:lnTo>
                      <a:pt x="4741" y="5033"/>
                    </a:lnTo>
                    <a:lnTo>
                      <a:pt x="4734" y="5065"/>
                    </a:lnTo>
                    <a:lnTo>
                      <a:pt x="4724" y="5096"/>
                    </a:lnTo>
                    <a:lnTo>
                      <a:pt x="4710" y="5125"/>
                    </a:lnTo>
                    <a:lnTo>
                      <a:pt x="4691" y="5152"/>
                    </a:lnTo>
                    <a:lnTo>
                      <a:pt x="4670" y="5177"/>
                    </a:lnTo>
                    <a:lnTo>
                      <a:pt x="4645" y="5198"/>
                    </a:lnTo>
                    <a:lnTo>
                      <a:pt x="4618" y="5217"/>
                    </a:lnTo>
                    <a:lnTo>
                      <a:pt x="4589" y="5231"/>
                    </a:lnTo>
                    <a:lnTo>
                      <a:pt x="4558" y="5241"/>
                    </a:lnTo>
                    <a:lnTo>
                      <a:pt x="4526" y="5248"/>
                    </a:lnTo>
                    <a:lnTo>
                      <a:pt x="4493" y="5250"/>
                    </a:lnTo>
                    <a:lnTo>
                      <a:pt x="4460" y="5248"/>
                    </a:lnTo>
                    <a:lnTo>
                      <a:pt x="4428" y="5241"/>
                    </a:lnTo>
                    <a:lnTo>
                      <a:pt x="4397" y="5231"/>
                    </a:lnTo>
                    <a:lnTo>
                      <a:pt x="4368" y="5217"/>
                    </a:lnTo>
                    <a:lnTo>
                      <a:pt x="4341" y="5198"/>
                    </a:lnTo>
                    <a:lnTo>
                      <a:pt x="4316" y="5177"/>
                    </a:lnTo>
                    <a:lnTo>
                      <a:pt x="4295" y="5152"/>
                    </a:lnTo>
                    <a:lnTo>
                      <a:pt x="4276" y="5125"/>
                    </a:lnTo>
                    <a:lnTo>
                      <a:pt x="4262" y="5096"/>
                    </a:lnTo>
                    <a:lnTo>
                      <a:pt x="4252" y="5065"/>
                    </a:lnTo>
                    <a:lnTo>
                      <a:pt x="4245" y="5033"/>
                    </a:lnTo>
                    <a:lnTo>
                      <a:pt x="4243" y="5000"/>
                    </a:lnTo>
                    <a:lnTo>
                      <a:pt x="4243" y="3225"/>
                    </a:lnTo>
                    <a:lnTo>
                      <a:pt x="4245" y="3192"/>
                    </a:lnTo>
                    <a:lnTo>
                      <a:pt x="4252" y="3160"/>
                    </a:lnTo>
                    <a:lnTo>
                      <a:pt x="4262" y="3129"/>
                    </a:lnTo>
                    <a:lnTo>
                      <a:pt x="4276" y="3100"/>
                    </a:lnTo>
                    <a:lnTo>
                      <a:pt x="4295" y="3073"/>
                    </a:lnTo>
                    <a:lnTo>
                      <a:pt x="4316" y="3048"/>
                    </a:lnTo>
                    <a:lnTo>
                      <a:pt x="4341" y="3027"/>
                    </a:lnTo>
                    <a:lnTo>
                      <a:pt x="4368" y="3008"/>
                    </a:lnTo>
                    <a:lnTo>
                      <a:pt x="4397" y="2994"/>
                    </a:lnTo>
                    <a:lnTo>
                      <a:pt x="4428" y="2984"/>
                    </a:lnTo>
                    <a:lnTo>
                      <a:pt x="4460" y="2977"/>
                    </a:lnTo>
                    <a:lnTo>
                      <a:pt x="4493" y="2975"/>
                    </a:lnTo>
                    <a:lnTo>
                      <a:pt x="4526" y="2977"/>
                    </a:lnTo>
                    <a:lnTo>
                      <a:pt x="4558" y="2984"/>
                    </a:lnTo>
                    <a:lnTo>
                      <a:pt x="4589" y="2994"/>
                    </a:lnTo>
                    <a:lnTo>
                      <a:pt x="4618" y="3008"/>
                    </a:lnTo>
                    <a:lnTo>
                      <a:pt x="4645" y="3027"/>
                    </a:lnTo>
                    <a:lnTo>
                      <a:pt x="4670" y="3048"/>
                    </a:lnTo>
                    <a:lnTo>
                      <a:pt x="4691" y="3073"/>
                    </a:lnTo>
                    <a:lnTo>
                      <a:pt x="4710" y="3100"/>
                    </a:lnTo>
                    <a:lnTo>
                      <a:pt x="4724" y="3129"/>
                    </a:lnTo>
                    <a:lnTo>
                      <a:pt x="4734" y="3160"/>
                    </a:lnTo>
                    <a:lnTo>
                      <a:pt x="4741" y="3192"/>
                    </a:lnTo>
                    <a:close/>
                    <a:moveTo>
                      <a:pt x="3720" y="4174"/>
                    </a:moveTo>
                    <a:lnTo>
                      <a:pt x="3727" y="4206"/>
                    </a:lnTo>
                    <a:lnTo>
                      <a:pt x="3729" y="4239"/>
                    </a:lnTo>
                    <a:lnTo>
                      <a:pt x="3729" y="5000"/>
                    </a:lnTo>
                    <a:lnTo>
                      <a:pt x="3727" y="5033"/>
                    </a:lnTo>
                    <a:lnTo>
                      <a:pt x="3720" y="5065"/>
                    </a:lnTo>
                    <a:lnTo>
                      <a:pt x="3710" y="5096"/>
                    </a:lnTo>
                    <a:lnTo>
                      <a:pt x="3696" y="5125"/>
                    </a:lnTo>
                    <a:lnTo>
                      <a:pt x="3677" y="5152"/>
                    </a:lnTo>
                    <a:lnTo>
                      <a:pt x="3656" y="5177"/>
                    </a:lnTo>
                    <a:lnTo>
                      <a:pt x="3631" y="5198"/>
                    </a:lnTo>
                    <a:lnTo>
                      <a:pt x="3604" y="5217"/>
                    </a:lnTo>
                    <a:lnTo>
                      <a:pt x="3575" y="5231"/>
                    </a:lnTo>
                    <a:lnTo>
                      <a:pt x="3544" y="5241"/>
                    </a:lnTo>
                    <a:lnTo>
                      <a:pt x="3512" y="5248"/>
                    </a:lnTo>
                    <a:lnTo>
                      <a:pt x="3479" y="5250"/>
                    </a:lnTo>
                    <a:lnTo>
                      <a:pt x="3446" y="5248"/>
                    </a:lnTo>
                    <a:lnTo>
                      <a:pt x="3414" y="5241"/>
                    </a:lnTo>
                    <a:lnTo>
                      <a:pt x="3383" y="5231"/>
                    </a:lnTo>
                    <a:lnTo>
                      <a:pt x="3354" y="5217"/>
                    </a:lnTo>
                    <a:lnTo>
                      <a:pt x="3327" y="5198"/>
                    </a:lnTo>
                    <a:lnTo>
                      <a:pt x="3302" y="5177"/>
                    </a:lnTo>
                    <a:lnTo>
                      <a:pt x="3281" y="5152"/>
                    </a:lnTo>
                    <a:lnTo>
                      <a:pt x="3262" y="5125"/>
                    </a:lnTo>
                    <a:lnTo>
                      <a:pt x="3248" y="5096"/>
                    </a:lnTo>
                    <a:lnTo>
                      <a:pt x="3238" y="5065"/>
                    </a:lnTo>
                    <a:lnTo>
                      <a:pt x="3231" y="5033"/>
                    </a:lnTo>
                    <a:lnTo>
                      <a:pt x="3229" y="5000"/>
                    </a:lnTo>
                    <a:lnTo>
                      <a:pt x="3229" y="4239"/>
                    </a:lnTo>
                    <a:lnTo>
                      <a:pt x="3231" y="4206"/>
                    </a:lnTo>
                    <a:lnTo>
                      <a:pt x="3238" y="4174"/>
                    </a:lnTo>
                    <a:lnTo>
                      <a:pt x="3248" y="4143"/>
                    </a:lnTo>
                    <a:lnTo>
                      <a:pt x="3262" y="4114"/>
                    </a:lnTo>
                    <a:lnTo>
                      <a:pt x="3281" y="4087"/>
                    </a:lnTo>
                    <a:lnTo>
                      <a:pt x="3302" y="4062"/>
                    </a:lnTo>
                    <a:lnTo>
                      <a:pt x="3327" y="4041"/>
                    </a:lnTo>
                    <a:lnTo>
                      <a:pt x="3354" y="4022"/>
                    </a:lnTo>
                    <a:lnTo>
                      <a:pt x="3383" y="4008"/>
                    </a:lnTo>
                    <a:lnTo>
                      <a:pt x="3414" y="3998"/>
                    </a:lnTo>
                    <a:lnTo>
                      <a:pt x="3446" y="3991"/>
                    </a:lnTo>
                    <a:lnTo>
                      <a:pt x="3479" y="3989"/>
                    </a:lnTo>
                    <a:lnTo>
                      <a:pt x="3512" y="3991"/>
                    </a:lnTo>
                    <a:lnTo>
                      <a:pt x="3544" y="3998"/>
                    </a:lnTo>
                    <a:lnTo>
                      <a:pt x="3575" y="4008"/>
                    </a:lnTo>
                    <a:lnTo>
                      <a:pt x="3604" y="4022"/>
                    </a:lnTo>
                    <a:lnTo>
                      <a:pt x="3631" y="4041"/>
                    </a:lnTo>
                    <a:lnTo>
                      <a:pt x="3656" y="4062"/>
                    </a:lnTo>
                    <a:lnTo>
                      <a:pt x="3677" y="4087"/>
                    </a:lnTo>
                    <a:lnTo>
                      <a:pt x="3696" y="4114"/>
                    </a:lnTo>
                    <a:lnTo>
                      <a:pt x="3710" y="4143"/>
                    </a:lnTo>
                    <a:lnTo>
                      <a:pt x="3720" y="4174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607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277" y="4130"/>
                    </a:moveTo>
                    <a:lnTo>
                      <a:pt x="7279" y="4234"/>
                    </a:lnTo>
                    <a:lnTo>
                      <a:pt x="7279" y="4244"/>
                    </a:lnTo>
                    <a:lnTo>
                      <a:pt x="7277" y="4349"/>
                    </a:lnTo>
                    <a:lnTo>
                      <a:pt x="7277" y="4358"/>
                    </a:lnTo>
                    <a:lnTo>
                      <a:pt x="7271" y="4462"/>
                    </a:lnTo>
                    <a:lnTo>
                      <a:pt x="7270" y="4472"/>
                    </a:lnTo>
                    <a:lnTo>
                      <a:pt x="7260" y="4576"/>
                    </a:lnTo>
                    <a:lnTo>
                      <a:pt x="7259" y="4585"/>
                    </a:lnTo>
                    <a:lnTo>
                      <a:pt x="7246" y="4688"/>
                    </a:lnTo>
                    <a:lnTo>
                      <a:pt x="7244" y="4698"/>
                    </a:lnTo>
                    <a:lnTo>
                      <a:pt x="7227" y="4800"/>
                    </a:lnTo>
                    <a:lnTo>
                      <a:pt x="7225" y="4809"/>
                    </a:lnTo>
                    <a:lnTo>
                      <a:pt x="7204" y="4911"/>
                    </a:lnTo>
                    <a:lnTo>
                      <a:pt x="7202" y="4920"/>
                    </a:lnTo>
                    <a:lnTo>
                      <a:pt x="7177" y="5021"/>
                    </a:lnTo>
                    <a:lnTo>
                      <a:pt x="7174" y="5030"/>
                    </a:lnTo>
                    <a:lnTo>
                      <a:pt x="7145" y="5130"/>
                    </a:lnTo>
                    <a:lnTo>
                      <a:pt x="7143" y="5139"/>
                    </a:lnTo>
                    <a:lnTo>
                      <a:pt x="7110" y="5238"/>
                    </a:lnTo>
                    <a:lnTo>
                      <a:pt x="7107" y="5247"/>
                    </a:lnTo>
                    <a:lnTo>
                      <a:pt x="7071" y="5345"/>
                    </a:lnTo>
                    <a:lnTo>
                      <a:pt x="7067" y="5353"/>
                    </a:lnTo>
                    <a:lnTo>
                      <a:pt x="7027" y="5450"/>
                    </a:lnTo>
                    <a:lnTo>
                      <a:pt x="7024" y="5458"/>
                    </a:lnTo>
                    <a:lnTo>
                      <a:pt x="6980" y="5553"/>
                    </a:lnTo>
                    <a:lnTo>
                      <a:pt x="6976" y="5562"/>
                    </a:lnTo>
                    <a:lnTo>
                      <a:pt x="6929" y="5655"/>
                    </a:lnTo>
                    <a:lnTo>
                      <a:pt x="6924" y="5663"/>
                    </a:lnTo>
                    <a:lnTo>
                      <a:pt x="6874" y="5755"/>
                    </a:lnTo>
                    <a:lnTo>
                      <a:pt x="6869" y="5763"/>
                    </a:lnTo>
                    <a:lnTo>
                      <a:pt x="6815" y="5853"/>
                    </a:lnTo>
                    <a:lnTo>
                      <a:pt x="6810" y="5861"/>
                    </a:lnTo>
                    <a:lnTo>
                      <a:pt x="6753" y="5948"/>
                    </a:lnTo>
                    <a:lnTo>
                      <a:pt x="6747" y="5956"/>
                    </a:lnTo>
                    <a:lnTo>
                      <a:pt x="6687" y="6041"/>
                    </a:lnTo>
                    <a:lnTo>
                      <a:pt x="6681" y="6049"/>
                    </a:lnTo>
                    <a:lnTo>
                      <a:pt x="6622" y="6127"/>
                    </a:lnTo>
                    <a:lnTo>
                      <a:pt x="8797" y="8303"/>
                    </a:lnTo>
                    <a:lnTo>
                      <a:pt x="8828" y="8337"/>
                    </a:lnTo>
                    <a:lnTo>
                      <a:pt x="8853" y="8375"/>
                    </a:lnTo>
                    <a:lnTo>
                      <a:pt x="8873" y="8416"/>
                    </a:lnTo>
                    <a:lnTo>
                      <a:pt x="8888" y="8459"/>
                    </a:lnTo>
                    <a:lnTo>
                      <a:pt x="8897" y="8504"/>
                    </a:lnTo>
                    <a:lnTo>
                      <a:pt x="8900" y="8550"/>
                    </a:lnTo>
                    <a:lnTo>
                      <a:pt x="8897" y="8596"/>
                    </a:lnTo>
                    <a:lnTo>
                      <a:pt x="8888" y="8641"/>
                    </a:lnTo>
                    <a:lnTo>
                      <a:pt x="8873" y="8684"/>
                    </a:lnTo>
                    <a:lnTo>
                      <a:pt x="8853" y="8725"/>
                    </a:lnTo>
                    <a:lnTo>
                      <a:pt x="8828" y="8763"/>
                    </a:lnTo>
                    <a:lnTo>
                      <a:pt x="8797" y="8797"/>
                    </a:lnTo>
                    <a:lnTo>
                      <a:pt x="8763" y="8828"/>
                    </a:lnTo>
                    <a:lnTo>
                      <a:pt x="8725" y="8853"/>
                    </a:lnTo>
                    <a:lnTo>
                      <a:pt x="8684" y="8873"/>
                    </a:lnTo>
                    <a:lnTo>
                      <a:pt x="8641" y="8888"/>
                    </a:lnTo>
                    <a:lnTo>
                      <a:pt x="8596" y="8897"/>
                    </a:lnTo>
                    <a:lnTo>
                      <a:pt x="8550" y="8900"/>
                    </a:lnTo>
                    <a:lnTo>
                      <a:pt x="8504" y="8897"/>
                    </a:lnTo>
                    <a:lnTo>
                      <a:pt x="8459" y="8888"/>
                    </a:lnTo>
                    <a:lnTo>
                      <a:pt x="8416" y="8873"/>
                    </a:lnTo>
                    <a:lnTo>
                      <a:pt x="8375" y="8853"/>
                    </a:lnTo>
                    <a:lnTo>
                      <a:pt x="8337" y="8828"/>
                    </a:lnTo>
                    <a:lnTo>
                      <a:pt x="8303" y="8797"/>
                    </a:lnTo>
                    <a:lnTo>
                      <a:pt x="6127" y="6622"/>
                    </a:lnTo>
                    <a:lnTo>
                      <a:pt x="6049" y="6681"/>
                    </a:lnTo>
                    <a:lnTo>
                      <a:pt x="6041" y="6687"/>
                    </a:lnTo>
                    <a:lnTo>
                      <a:pt x="5956" y="6747"/>
                    </a:lnTo>
                    <a:lnTo>
                      <a:pt x="5948" y="6753"/>
                    </a:lnTo>
                    <a:lnTo>
                      <a:pt x="5861" y="6810"/>
                    </a:lnTo>
                    <a:lnTo>
                      <a:pt x="5853" y="6815"/>
                    </a:lnTo>
                    <a:lnTo>
                      <a:pt x="5763" y="6869"/>
                    </a:lnTo>
                    <a:lnTo>
                      <a:pt x="5755" y="6874"/>
                    </a:lnTo>
                    <a:lnTo>
                      <a:pt x="5663" y="6924"/>
                    </a:lnTo>
                    <a:lnTo>
                      <a:pt x="5655" y="6929"/>
                    </a:lnTo>
                    <a:lnTo>
                      <a:pt x="5562" y="6976"/>
                    </a:lnTo>
                    <a:lnTo>
                      <a:pt x="5553" y="6980"/>
                    </a:lnTo>
                    <a:lnTo>
                      <a:pt x="5458" y="7024"/>
                    </a:lnTo>
                    <a:lnTo>
                      <a:pt x="5450" y="7027"/>
                    </a:lnTo>
                    <a:lnTo>
                      <a:pt x="5353" y="7067"/>
                    </a:lnTo>
                    <a:lnTo>
                      <a:pt x="5345" y="7071"/>
                    </a:lnTo>
                    <a:lnTo>
                      <a:pt x="5247" y="7107"/>
                    </a:lnTo>
                    <a:lnTo>
                      <a:pt x="5238" y="7110"/>
                    </a:lnTo>
                    <a:lnTo>
                      <a:pt x="5139" y="7143"/>
                    </a:lnTo>
                    <a:lnTo>
                      <a:pt x="5130" y="7145"/>
                    </a:lnTo>
                    <a:lnTo>
                      <a:pt x="5030" y="7174"/>
                    </a:lnTo>
                    <a:lnTo>
                      <a:pt x="5021" y="7177"/>
                    </a:lnTo>
                    <a:lnTo>
                      <a:pt x="4920" y="7202"/>
                    </a:lnTo>
                    <a:lnTo>
                      <a:pt x="4911" y="7204"/>
                    </a:lnTo>
                    <a:lnTo>
                      <a:pt x="4809" y="7225"/>
                    </a:lnTo>
                    <a:lnTo>
                      <a:pt x="4800" y="7227"/>
                    </a:lnTo>
                    <a:lnTo>
                      <a:pt x="4698" y="7244"/>
                    </a:lnTo>
                    <a:lnTo>
                      <a:pt x="4688" y="7246"/>
                    </a:lnTo>
                    <a:lnTo>
                      <a:pt x="4585" y="7259"/>
                    </a:lnTo>
                    <a:lnTo>
                      <a:pt x="4576" y="7260"/>
                    </a:lnTo>
                    <a:lnTo>
                      <a:pt x="4472" y="7270"/>
                    </a:lnTo>
                    <a:lnTo>
                      <a:pt x="4462" y="7271"/>
                    </a:lnTo>
                    <a:lnTo>
                      <a:pt x="4358" y="7277"/>
                    </a:lnTo>
                    <a:lnTo>
                      <a:pt x="4349" y="7277"/>
                    </a:lnTo>
                    <a:lnTo>
                      <a:pt x="4244" y="7279"/>
                    </a:lnTo>
                    <a:lnTo>
                      <a:pt x="4234" y="7279"/>
                    </a:lnTo>
                    <a:lnTo>
                      <a:pt x="4130" y="7277"/>
                    </a:lnTo>
                    <a:lnTo>
                      <a:pt x="4120" y="7277"/>
                    </a:lnTo>
                    <a:lnTo>
                      <a:pt x="4016" y="7271"/>
                    </a:lnTo>
                    <a:lnTo>
                      <a:pt x="4007" y="7270"/>
                    </a:lnTo>
                    <a:lnTo>
                      <a:pt x="3903" y="7260"/>
                    </a:lnTo>
                    <a:lnTo>
                      <a:pt x="3893" y="7259"/>
                    </a:lnTo>
                    <a:lnTo>
                      <a:pt x="3790" y="7246"/>
                    </a:lnTo>
                    <a:lnTo>
                      <a:pt x="3781" y="7244"/>
                    </a:lnTo>
                    <a:lnTo>
                      <a:pt x="3678" y="7227"/>
                    </a:lnTo>
                    <a:lnTo>
                      <a:pt x="3669" y="7225"/>
                    </a:lnTo>
                    <a:lnTo>
                      <a:pt x="3567" y="7204"/>
                    </a:lnTo>
                    <a:lnTo>
                      <a:pt x="3558" y="7202"/>
                    </a:lnTo>
                    <a:lnTo>
                      <a:pt x="3457" y="7177"/>
                    </a:lnTo>
                    <a:lnTo>
                      <a:pt x="3448" y="7174"/>
                    </a:lnTo>
                    <a:lnTo>
                      <a:pt x="3348" y="7145"/>
                    </a:lnTo>
                    <a:lnTo>
                      <a:pt x="3340" y="7143"/>
                    </a:lnTo>
                    <a:lnTo>
                      <a:pt x="3241" y="7110"/>
                    </a:lnTo>
                    <a:lnTo>
                      <a:pt x="3232" y="7107"/>
                    </a:lnTo>
                    <a:lnTo>
                      <a:pt x="3134" y="7071"/>
                    </a:lnTo>
                    <a:lnTo>
                      <a:pt x="3126" y="7067"/>
                    </a:lnTo>
                    <a:lnTo>
                      <a:pt x="3029" y="7027"/>
                    </a:lnTo>
                    <a:lnTo>
                      <a:pt x="3021" y="7024"/>
                    </a:lnTo>
                    <a:lnTo>
                      <a:pt x="2926" y="6980"/>
                    </a:lnTo>
                    <a:lnTo>
                      <a:pt x="2917" y="6976"/>
                    </a:lnTo>
                    <a:lnTo>
                      <a:pt x="2824" y="6929"/>
                    </a:lnTo>
                    <a:lnTo>
                      <a:pt x="2816" y="6924"/>
                    </a:lnTo>
                    <a:lnTo>
                      <a:pt x="2724" y="6874"/>
                    </a:lnTo>
                    <a:lnTo>
                      <a:pt x="2716" y="6869"/>
                    </a:lnTo>
                    <a:lnTo>
                      <a:pt x="2626" y="6815"/>
                    </a:lnTo>
                    <a:lnTo>
                      <a:pt x="2618" y="6810"/>
                    </a:lnTo>
                    <a:lnTo>
                      <a:pt x="2531" y="6753"/>
                    </a:lnTo>
                    <a:lnTo>
                      <a:pt x="2523" y="6747"/>
                    </a:lnTo>
                    <a:lnTo>
                      <a:pt x="2438" y="6687"/>
                    </a:lnTo>
                    <a:lnTo>
                      <a:pt x="2430" y="6681"/>
                    </a:lnTo>
                    <a:lnTo>
                      <a:pt x="2348" y="6618"/>
                    </a:lnTo>
                    <a:lnTo>
                      <a:pt x="2340" y="6612"/>
                    </a:lnTo>
                    <a:lnTo>
                      <a:pt x="2260" y="6546"/>
                    </a:lnTo>
                    <a:lnTo>
                      <a:pt x="2253" y="6540"/>
                    </a:lnTo>
                    <a:lnTo>
                      <a:pt x="2175" y="6470"/>
                    </a:lnTo>
                    <a:lnTo>
                      <a:pt x="2169" y="6464"/>
                    </a:lnTo>
                    <a:lnTo>
                      <a:pt x="2094" y="6392"/>
                    </a:lnTo>
                    <a:lnTo>
                      <a:pt x="2087" y="6385"/>
                    </a:lnTo>
                    <a:lnTo>
                      <a:pt x="2015" y="6310"/>
                    </a:lnTo>
                    <a:lnTo>
                      <a:pt x="2008" y="6303"/>
                    </a:lnTo>
                    <a:lnTo>
                      <a:pt x="1939" y="6226"/>
                    </a:lnTo>
                    <a:lnTo>
                      <a:pt x="1933" y="6219"/>
                    </a:lnTo>
                    <a:lnTo>
                      <a:pt x="1866" y="6139"/>
                    </a:lnTo>
                    <a:lnTo>
                      <a:pt x="1861" y="6131"/>
                    </a:lnTo>
                    <a:lnTo>
                      <a:pt x="1797" y="6049"/>
                    </a:lnTo>
                    <a:lnTo>
                      <a:pt x="1792" y="6041"/>
                    </a:lnTo>
                    <a:lnTo>
                      <a:pt x="1731" y="5956"/>
                    </a:lnTo>
                    <a:lnTo>
                      <a:pt x="1726" y="5948"/>
                    </a:lnTo>
                    <a:lnTo>
                      <a:pt x="1669" y="5861"/>
                    </a:lnTo>
                    <a:lnTo>
                      <a:pt x="1664" y="5853"/>
                    </a:lnTo>
                    <a:lnTo>
                      <a:pt x="1610" y="5763"/>
                    </a:lnTo>
                    <a:lnTo>
                      <a:pt x="1605" y="5755"/>
                    </a:lnTo>
                    <a:lnTo>
                      <a:pt x="1555" y="5663"/>
                    </a:lnTo>
                    <a:lnTo>
                      <a:pt x="1550" y="5655"/>
                    </a:lnTo>
                    <a:lnTo>
                      <a:pt x="1503" y="5562"/>
                    </a:lnTo>
                    <a:lnTo>
                      <a:pt x="1499" y="5553"/>
                    </a:lnTo>
                    <a:lnTo>
                      <a:pt x="1455" y="5458"/>
                    </a:lnTo>
                    <a:lnTo>
                      <a:pt x="1452" y="5450"/>
                    </a:lnTo>
                    <a:lnTo>
                      <a:pt x="1412" y="5353"/>
                    </a:lnTo>
                    <a:lnTo>
                      <a:pt x="1408" y="5345"/>
                    </a:lnTo>
                    <a:lnTo>
                      <a:pt x="1372" y="5247"/>
                    </a:lnTo>
                    <a:lnTo>
                      <a:pt x="1369" y="5238"/>
                    </a:lnTo>
                    <a:lnTo>
                      <a:pt x="1336" y="5139"/>
                    </a:lnTo>
                    <a:lnTo>
                      <a:pt x="1334" y="5130"/>
                    </a:lnTo>
                    <a:lnTo>
                      <a:pt x="1305" y="5030"/>
                    </a:lnTo>
                    <a:lnTo>
                      <a:pt x="1302" y="5021"/>
                    </a:lnTo>
                    <a:lnTo>
                      <a:pt x="1277" y="4920"/>
                    </a:lnTo>
                    <a:lnTo>
                      <a:pt x="1275" y="4911"/>
                    </a:lnTo>
                    <a:lnTo>
                      <a:pt x="1254" y="4809"/>
                    </a:lnTo>
                    <a:lnTo>
                      <a:pt x="1252" y="4800"/>
                    </a:lnTo>
                    <a:lnTo>
                      <a:pt x="1235" y="4698"/>
                    </a:lnTo>
                    <a:lnTo>
                      <a:pt x="1233" y="4688"/>
                    </a:lnTo>
                    <a:lnTo>
                      <a:pt x="1220" y="4585"/>
                    </a:lnTo>
                    <a:lnTo>
                      <a:pt x="1219" y="4576"/>
                    </a:lnTo>
                    <a:lnTo>
                      <a:pt x="1209" y="4472"/>
                    </a:lnTo>
                    <a:lnTo>
                      <a:pt x="1208" y="4462"/>
                    </a:lnTo>
                    <a:lnTo>
                      <a:pt x="1202" y="4358"/>
                    </a:lnTo>
                    <a:lnTo>
                      <a:pt x="1202" y="4349"/>
                    </a:lnTo>
                    <a:lnTo>
                      <a:pt x="1200" y="4244"/>
                    </a:lnTo>
                    <a:lnTo>
                      <a:pt x="1200" y="4234"/>
                    </a:lnTo>
                    <a:lnTo>
                      <a:pt x="1202" y="4130"/>
                    </a:lnTo>
                    <a:lnTo>
                      <a:pt x="1202" y="4120"/>
                    </a:lnTo>
                    <a:lnTo>
                      <a:pt x="1208" y="4016"/>
                    </a:lnTo>
                    <a:lnTo>
                      <a:pt x="1209" y="4007"/>
                    </a:lnTo>
                    <a:lnTo>
                      <a:pt x="1219" y="3903"/>
                    </a:lnTo>
                    <a:lnTo>
                      <a:pt x="1220" y="3893"/>
                    </a:lnTo>
                    <a:lnTo>
                      <a:pt x="1233" y="3790"/>
                    </a:lnTo>
                    <a:lnTo>
                      <a:pt x="1235" y="3781"/>
                    </a:lnTo>
                    <a:lnTo>
                      <a:pt x="1252" y="3678"/>
                    </a:lnTo>
                    <a:lnTo>
                      <a:pt x="1254" y="3669"/>
                    </a:lnTo>
                    <a:lnTo>
                      <a:pt x="1275" y="3567"/>
                    </a:lnTo>
                    <a:lnTo>
                      <a:pt x="1277" y="3558"/>
                    </a:lnTo>
                    <a:lnTo>
                      <a:pt x="1302" y="3457"/>
                    </a:lnTo>
                    <a:lnTo>
                      <a:pt x="1305" y="3448"/>
                    </a:lnTo>
                    <a:lnTo>
                      <a:pt x="1334" y="3348"/>
                    </a:lnTo>
                    <a:lnTo>
                      <a:pt x="1336" y="3340"/>
                    </a:lnTo>
                    <a:lnTo>
                      <a:pt x="1369" y="3241"/>
                    </a:lnTo>
                    <a:lnTo>
                      <a:pt x="1372" y="3232"/>
                    </a:lnTo>
                    <a:lnTo>
                      <a:pt x="1408" y="3134"/>
                    </a:lnTo>
                    <a:lnTo>
                      <a:pt x="1412" y="3126"/>
                    </a:lnTo>
                    <a:lnTo>
                      <a:pt x="1452" y="3029"/>
                    </a:lnTo>
                    <a:lnTo>
                      <a:pt x="1455" y="3021"/>
                    </a:lnTo>
                    <a:lnTo>
                      <a:pt x="1499" y="2926"/>
                    </a:lnTo>
                    <a:lnTo>
                      <a:pt x="1503" y="2917"/>
                    </a:lnTo>
                    <a:lnTo>
                      <a:pt x="1550" y="2824"/>
                    </a:lnTo>
                    <a:lnTo>
                      <a:pt x="1555" y="2816"/>
                    </a:lnTo>
                    <a:lnTo>
                      <a:pt x="1605" y="2724"/>
                    </a:lnTo>
                    <a:lnTo>
                      <a:pt x="1610" y="2716"/>
                    </a:lnTo>
                    <a:lnTo>
                      <a:pt x="1664" y="2626"/>
                    </a:lnTo>
                    <a:lnTo>
                      <a:pt x="1669" y="2618"/>
                    </a:lnTo>
                    <a:lnTo>
                      <a:pt x="1726" y="2531"/>
                    </a:lnTo>
                    <a:lnTo>
                      <a:pt x="1731" y="2523"/>
                    </a:lnTo>
                    <a:lnTo>
                      <a:pt x="1792" y="2438"/>
                    </a:lnTo>
                    <a:lnTo>
                      <a:pt x="1797" y="2430"/>
                    </a:lnTo>
                    <a:lnTo>
                      <a:pt x="1861" y="2348"/>
                    </a:lnTo>
                    <a:lnTo>
                      <a:pt x="1866" y="2340"/>
                    </a:lnTo>
                    <a:lnTo>
                      <a:pt x="1933" y="2260"/>
                    </a:lnTo>
                    <a:lnTo>
                      <a:pt x="1939" y="2253"/>
                    </a:lnTo>
                    <a:lnTo>
                      <a:pt x="2008" y="2175"/>
                    </a:lnTo>
                    <a:lnTo>
                      <a:pt x="2015" y="2169"/>
                    </a:lnTo>
                    <a:lnTo>
                      <a:pt x="2087" y="2094"/>
                    </a:lnTo>
                    <a:lnTo>
                      <a:pt x="2094" y="2087"/>
                    </a:lnTo>
                    <a:lnTo>
                      <a:pt x="2169" y="2015"/>
                    </a:lnTo>
                    <a:lnTo>
                      <a:pt x="2175" y="2008"/>
                    </a:lnTo>
                    <a:lnTo>
                      <a:pt x="2253" y="1939"/>
                    </a:lnTo>
                    <a:lnTo>
                      <a:pt x="2260" y="1933"/>
                    </a:lnTo>
                    <a:lnTo>
                      <a:pt x="2340" y="1866"/>
                    </a:lnTo>
                    <a:lnTo>
                      <a:pt x="2348" y="1861"/>
                    </a:lnTo>
                    <a:lnTo>
                      <a:pt x="2430" y="1797"/>
                    </a:lnTo>
                    <a:lnTo>
                      <a:pt x="2438" y="1792"/>
                    </a:lnTo>
                    <a:lnTo>
                      <a:pt x="2523" y="1731"/>
                    </a:lnTo>
                    <a:lnTo>
                      <a:pt x="2531" y="1726"/>
                    </a:lnTo>
                    <a:lnTo>
                      <a:pt x="2618" y="1669"/>
                    </a:lnTo>
                    <a:lnTo>
                      <a:pt x="2626" y="1664"/>
                    </a:lnTo>
                    <a:lnTo>
                      <a:pt x="2716" y="1610"/>
                    </a:lnTo>
                    <a:lnTo>
                      <a:pt x="2724" y="1605"/>
                    </a:lnTo>
                    <a:lnTo>
                      <a:pt x="2816" y="1555"/>
                    </a:lnTo>
                    <a:lnTo>
                      <a:pt x="2824" y="1550"/>
                    </a:lnTo>
                    <a:lnTo>
                      <a:pt x="2917" y="1503"/>
                    </a:lnTo>
                    <a:lnTo>
                      <a:pt x="2926" y="1499"/>
                    </a:lnTo>
                    <a:lnTo>
                      <a:pt x="3021" y="1455"/>
                    </a:lnTo>
                    <a:lnTo>
                      <a:pt x="3029" y="1452"/>
                    </a:lnTo>
                    <a:lnTo>
                      <a:pt x="3126" y="1412"/>
                    </a:lnTo>
                    <a:lnTo>
                      <a:pt x="3134" y="1408"/>
                    </a:lnTo>
                    <a:lnTo>
                      <a:pt x="3232" y="1372"/>
                    </a:lnTo>
                    <a:lnTo>
                      <a:pt x="3241" y="1369"/>
                    </a:lnTo>
                    <a:lnTo>
                      <a:pt x="3340" y="1336"/>
                    </a:lnTo>
                    <a:lnTo>
                      <a:pt x="3348" y="1334"/>
                    </a:lnTo>
                    <a:lnTo>
                      <a:pt x="3448" y="1305"/>
                    </a:lnTo>
                    <a:lnTo>
                      <a:pt x="3457" y="1302"/>
                    </a:lnTo>
                    <a:lnTo>
                      <a:pt x="3558" y="1277"/>
                    </a:lnTo>
                    <a:lnTo>
                      <a:pt x="3567" y="1275"/>
                    </a:lnTo>
                    <a:lnTo>
                      <a:pt x="3669" y="1254"/>
                    </a:lnTo>
                    <a:lnTo>
                      <a:pt x="3678" y="1252"/>
                    </a:lnTo>
                    <a:lnTo>
                      <a:pt x="3781" y="1235"/>
                    </a:lnTo>
                    <a:lnTo>
                      <a:pt x="3790" y="1233"/>
                    </a:lnTo>
                    <a:lnTo>
                      <a:pt x="3893" y="1220"/>
                    </a:lnTo>
                    <a:lnTo>
                      <a:pt x="3903" y="1219"/>
                    </a:lnTo>
                    <a:lnTo>
                      <a:pt x="4007" y="1209"/>
                    </a:lnTo>
                    <a:lnTo>
                      <a:pt x="4016" y="1208"/>
                    </a:lnTo>
                    <a:lnTo>
                      <a:pt x="4120" y="1202"/>
                    </a:lnTo>
                    <a:lnTo>
                      <a:pt x="4130" y="1202"/>
                    </a:lnTo>
                    <a:lnTo>
                      <a:pt x="4234" y="1200"/>
                    </a:lnTo>
                    <a:lnTo>
                      <a:pt x="4244" y="1200"/>
                    </a:lnTo>
                    <a:lnTo>
                      <a:pt x="4349" y="1202"/>
                    </a:lnTo>
                    <a:lnTo>
                      <a:pt x="4358" y="1202"/>
                    </a:lnTo>
                    <a:lnTo>
                      <a:pt x="4462" y="1208"/>
                    </a:lnTo>
                    <a:lnTo>
                      <a:pt x="4472" y="1209"/>
                    </a:lnTo>
                    <a:lnTo>
                      <a:pt x="4576" y="1219"/>
                    </a:lnTo>
                    <a:lnTo>
                      <a:pt x="4585" y="1220"/>
                    </a:lnTo>
                    <a:lnTo>
                      <a:pt x="4688" y="1233"/>
                    </a:lnTo>
                    <a:lnTo>
                      <a:pt x="4698" y="1235"/>
                    </a:lnTo>
                    <a:lnTo>
                      <a:pt x="4800" y="1252"/>
                    </a:lnTo>
                    <a:lnTo>
                      <a:pt x="4809" y="1254"/>
                    </a:lnTo>
                    <a:lnTo>
                      <a:pt x="4911" y="1275"/>
                    </a:lnTo>
                    <a:lnTo>
                      <a:pt x="4920" y="1277"/>
                    </a:lnTo>
                    <a:lnTo>
                      <a:pt x="5021" y="1302"/>
                    </a:lnTo>
                    <a:lnTo>
                      <a:pt x="5030" y="1305"/>
                    </a:lnTo>
                    <a:lnTo>
                      <a:pt x="5130" y="1334"/>
                    </a:lnTo>
                    <a:lnTo>
                      <a:pt x="5139" y="1336"/>
                    </a:lnTo>
                    <a:lnTo>
                      <a:pt x="5238" y="1369"/>
                    </a:lnTo>
                    <a:lnTo>
                      <a:pt x="5247" y="1372"/>
                    </a:lnTo>
                    <a:lnTo>
                      <a:pt x="5345" y="1408"/>
                    </a:lnTo>
                    <a:lnTo>
                      <a:pt x="5353" y="1412"/>
                    </a:lnTo>
                    <a:lnTo>
                      <a:pt x="5450" y="1452"/>
                    </a:lnTo>
                    <a:lnTo>
                      <a:pt x="5458" y="1455"/>
                    </a:lnTo>
                    <a:lnTo>
                      <a:pt x="5553" y="1499"/>
                    </a:lnTo>
                    <a:lnTo>
                      <a:pt x="5562" y="1503"/>
                    </a:lnTo>
                    <a:lnTo>
                      <a:pt x="5655" y="1550"/>
                    </a:lnTo>
                    <a:lnTo>
                      <a:pt x="5663" y="1555"/>
                    </a:lnTo>
                    <a:lnTo>
                      <a:pt x="5755" y="1605"/>
                    </a:lnTo>
                    <a:lnTo>
                      <a:pt x="5763" y="1610"/>
                    </a:lnTo>
                    <a:lnTo>
                      <a:pt x="5853" y="1664"/>
                    </a:lnTo>
                    <a:lnTo>
                      <a:pt x="5861" y="1669"/>
                    </a:lnTo>
                    <a:lnTo>
                      <a:pt x="5948" y="1726"/>
                    </a:lnTo>
                    <a:lnTo>
                      <a:pt x="5956" y="1731"/>
                    </a:lnTo>
                    <a:lnTo>
                      <a:pt x="6041" y="1792"/>
                    </a:lnTo>
                    <a:lnTo>
                      <a:pt x="6049" y="1797"/>
                    </a:lnTo>
                    <a:lnTo>
                      <a:pt x="6131" y="1861"/>
                    </a:lnTo>
                    <a:lnTo>
                      <a:pt x="6139" y="1866"/>
                    </a:lnTo>
                    <a:lnTo>
                      <a:pt x="6219" y="1933"/>
                    </a:lnTo>
                    <a:lnTo>
                      <a:pt x="6226" y="1939"/>
                    </a:lnTo>
                    <a:lnTo>
                      <a:pt x="6303" y="2008"/>
                    </a:lnTo>
                    <a:lnTo>
                      <a:pt x="6310" y="2015"/>
                    </a:lnTo>
                    <a:lnTo>
                      <a:pt x="6385" y="2087"/>
                    </a:lnTo>
                    <a:lnTo>
                      <a:pt x="6392" y="2094"/>
                    </a:lnTo>
                    <a:lnTo>
                      <a:pt x="6464" y="2169"/>
                    </a:lnTo>
                    <a:lnTo>
                      <a:pt x="6470" y="2175"/>
                    </a:lnTo>
                    <a:lnTo>
                      <a:pt x="6540" y="2253"/>
                    </a:lnTo>
                    <a:lnTo>
                      <a:pt x="6546" y="2260"/>
                    </a:lnTo>
                    <a:lnTo>
                      <a:pt x="6612" y="2340"/>
                    </a:lnTo>
                    <a:lnTo>
                      <a:pt x="6618" y="2348"/>
                    </a:lnTo>
                    <a:lnTo>
                      <a:pt x="6681" y="2430"/>
                    </a:lnTo>
                    <a:lnTo>
                      <a:pt x="6687" y="2438"/>
                    </a:lnTo>
                    <a:lnTo>
                      <a:pt x="6747" y="2523"/>
                    </a:lnTo>
                    <a:lnTo>
                      <a:pt x="6753" y="2531"/>
                    </a:lnTo>
                    <a:lnTo>
                      <a:pt x="6810" y="2618"/>
                    </a:lnTo>
                    <a:lnTo>
                      <a:pt x="6815" y="2626"/>
                    </a:lnTo>
                    <a:lnTo>
                      <a:pt x="6869" y="2716"/>
                    </a:lnTo>
                    <a:lnTo>
                      <a:pt x="6874" y="2724"/>
                    </a:lnTo>
                    <a:lnTo>
                      <a:pt x="6924" y="2816"/>
                    </a:lnTo>
                    <a:lnTo>
                      <a:pt x="6929" y="2824"/>
                    </a:lnTo>
                    <a:lnTo>
                      <a:pt x="6976" y="2917"/>
                    </a:lnTo>
                    <a:lnTo>
                      <a:pt x="6980" y="2926"/>
                    </a:lnTo>
                    <a:lnTo>
                      <a:pt x="7024" y="3021"/>
                    </a:lnTo>
                    <a:lnTo>
                      <a:pt x="7027" y="3029"/>
                    </a:lnTo>
                    <a:lnTo>
                      <a:pt x="7067" y="3126"/>
                    </a:lnTo>
                    <a:lnTo>
                      <a:pt x="7071" y="3134"/>
                    </a:lnTo>
                    <a:lnTo>
                      <a:pt x="7107" y="3232"/>
                    </a:lnTo>
                    <a:lnTo>
                      <a:pt x="7110" y="3241"/>
                    </a:lnTo>
                    <a:lnTo>
                      <a:pt x="7143" y="3340"/>
                    </a:lnTo>
                    <a:lnTo>
                      <a:pt x="7145" y="3348"/>
                    </a:lnTo>
                    <a:lnTo>
                      <a:pt x="7174" y="3448"/>
                    </a:lnTo>
                    <a:lnTo>
                      <a:pt x="7177" y="3457"/>
                    </a:lnTo>
                    <a:lnTo>
                      <a:pt x="7202" y="3558"/>
                    </a:lnTo>
                    <a:lnTo>
                      <a:pt x="7204" y="3567"/>
                    </a:lnTo>
                    <a:lnTo>
                      <a:pt x="7225" y="3669"/>
                    </a:lnTo>
                    <a:lnTo>
                      <a:pt x="7227" y="3678"/>
                    </a:lnTo>
                    <a:lnTo>
                      <a:pt x="7244" y="3781"/>
                    </a:lnTo>
                    <a:lnTo>
                      <a:pt x="7246" y="3790"/>
                    </a:lnTo>
                    <a:lnTo>
                      <a:pt x="7259" y="3893"/>
                    </a:lnTo>
                    <a:lnTo>
                      <a:pt x="7260" y="3903"/>
                    </a:lnTo>
                    <a:lnTo>
                      <a:pt x="7270" y="4007"/>
                    </a:lnTo>
                    <a:lnTo>
                      <a:pt x="7271" y="4016"/>
                    </a:lnTo>
                    <a:lnTo>
                      <a:pt x="7277" y="4120"/>
                    </a:lnTo>
                    <a:lnTo>
                      <a:pt x="7277" y="4130"/>
                    </a:lnTo>
                    <a:close/>
                    <a:moveTo>
                      <a:pt x="6777" y="4334"/>
                    </a:moveTo>
                    <a:lnTo>
                      <a:pt x="6779" y="4239"/>
                    </a:lnTo>
                    <a:lnTo>
                      <a:pt x="6777" y="4144"/>
                    </a:lnTo>
                    <a:lnTo>
                      <a:pt x="6772" y="4049"/>
                    </a:lnTo>
                    <a:lnTo>
                      <a:pt x="6763" y="3954"/>
                    </a:lnTo>
                    <a:lnTo>
                      <a:pt x="6750" y="3860"/>
                    </a:lnTo>
                    <a:lnTo>
                      <a:pt x="6735" y="3767"/>
                    </a:lnTo>
                    <a:lnTo>
                      <a:pt x="6715" y="3674"/>
                    </a:lnTo>
                    <a:lnTo>
                      <a:pt x="6692" y="3582"/>
                    </a:lnTo>
                    <a:lnTo>
                      <a:pt x="6666" y="3491"/>
                    </a:lnTo>
                    <a:lnTo>
                      <a:pt x="6637" y="3401"/>
                    </a:lnTo>
                    <a:lnTo>
                      <a:pt x="6604" y="3313"/>
                    </a:lnTo>
                    <a:lnTo>
                      <a:pt x="6567" y="3225"/>
                    </a:lnTo>
                    <a:lnTo>
                      <a:pt x="6528" y="3139"/>
                    </a:lnTo>
                    <a:lnTo>
                      <a:pt x="6485" y="3054"/>
                    </a:lnTo>
                    <a:lnTo>
                      <a:pt x="6438" y="2970"/>
                    </a:lnTo>
                    <a:lnTo>
                      <a:pt x="6389" y="2888"/>
                    </a:lnTo>
                    <a:lnTo>
                      <a:pt x="6337" y="2809"/>
                    </a:lnTo>
                    <a:lnTo>
                      <a:pt x="6282" y="2731"/>
                    </a:lnTo>
                    <a:lnTo>
                      <a:pt x="6224" y="2656"/>
                    </a:lnTo>
                    <a:lnTo>
                      <a:pt x="6164" y="2583"/>
                    </a:lnTo>
                    <a:lnTo>
                      <a:pt x="6100" y="2512"/>
                    </a:lnTo>
                    <a:lnTo>
                      <a:pt x="6035" y="2444"/>
                    </a:lnTo>
                    <a:lnTo>
                      <a:pt x="5967" y="2378"/>
                    </a:lnTo>
                    <a:lnTo>
                      <a:pt x="5896" y="2315"/>
                    </a:lnTo>
                    <a:lnTo>
                      <a:pt x="5823" y="2254"/>
                    </a:lnTo>
                    <a:lnTo>
                      <a:pt x="5748" y="2197"/>
                    </a:lnTo>
                    <a:lnTo>
                      <a:pt x="5670" y="2142"/>
                    </a:lnTo>
                    <a:lnTo>
                      <a:pt x="5591" y="2090"/>
                    </a:lnTo>
                    <a:lnTo>
                      <a:pt x="5509" y="2041"/>
                    </a:lnTo>
                    <a:lnTo>
                      <a:pt x="5425" y="1994"/>
                    </a:lnTo>
                    <a:lnTo>
                      <a:pt x="5340" y="1951"/>
                    </a:lnTo>
                    <a:lnTo>
                      <a:pt x="5254" y="1912"/>
                    </a:lnTo>
                    <a:lnTo>
                      <a:pt x="5166" y="1875"/>
                    </a:lnTo>
                    <a:lnTo>
                      <a:pt x="5077" y="1842"/>
                    </a:lnTo>
                    <a:lnTo>
                      <a:pt x="4988" y="1813"/>
                    </a:lnTo>
                    <a:lnTo>
                      <a:pt x="4896" y="1787"/>
                    </a:lnTo>
                    <a:lnTo>
                      <a:pt x="4805" y="1764"/>
                    </a:lnTo>
                    <a:lnTo>
                      <a:pt x="4712" y="1744"/>
                    </a:lnTo>
                    <a:lnTo>
                      <a:pt x="4618" y="1729"/>
                    </a:lnTo>
                    <a:lnTo>
                      <a:pt x="4524" y="1716"/>
                    </a:lnTo>
                    <a:lnTo>
                      <a:pt x="4430" y="1707"/>
                    </a:lnTo>
                    <a:lnTo>
                      <a:pt x="4334" y="1702"/>
                    </a:lnTo>
                    <a:lnTo>
                      <a:pt x="4239" y="1700"/>
                    </a:lnTo>
                    <a:lnTo>
                      <a:pt x="4144" y="1702"/>
                    </a:lnTo>
                    <a:lnTo>
                      <a:pt x="4049" y="1707"/>
                    </a:lnTo>
                    <a:lnTo>
                      <a:pt x="3954" y="1716"/>
                    </a:lnTo>
                    <a:lnTo>
                      <a:pt x="3860" y="1729"/>
                    </a:lnTo>
                    <a:lnTo>
                      <a:pt x="3767" y="1744"/>
                    </a:lnTo>
                    <a:lnTo>
                      <a:pt x="3674" y="1764"/>
                    </a:lnTo>
                    <a:lnTo>
                      <a:pt x="3582" y="1787"/>
                    </a:lnTo>
                    <a:lnTo>
                      <a:pt x="3491" y="1813"/>
                    </a:lnTo>
                    <a:lnTo>
                      <a:pt x="3401" y="1842"/>
                    </a:lnTo>
                    <a:lnTo>
                      <a:pt x="3313" y="1875"/>
                    </a:lnTo>
                    <a:lnTo>
                      <a:pt x="3225" y="1912"/>
                    </a:lnTo>
                    <a:lnTo>
                      <a:pt x="3139" y="1951"/>
                    </a:lnTo>
                    <a:lnTo>
                      <a:pt x="3054" y="1994"/>
                    </a:lnTo>
                    <a:lnTo>
                      <a:pt x="2970" y="2041"/>
                    </a:lnTo>
                    <a:lnTo>
                      <a:pt x="2888" y="2090"/>
                    </a:lnTo>
                    <a:lnTo>
                      <a:pt x="2808" y="2142"/>
                    </a:lnTo>
                    <a:lnTo>
                      <a:pt x="2731" y="2197"/>
                    </a:lnTo>
                    <a:lnTo>
                      <a:pt x="2656" y="2254"/>
                    </a:lnTo>
                    <a:lnTo>
                      <a:pt x="2583" y="2315"/>
                    </a:lnTo>
                    <a:lnTo>
                      <a:pt x="2512" y="2378"/>
                    </a:lnTo>
                    <a:lnTo>
                      <a:pt x="2444" y="2444"/>
                    </a:lnTo>
                    <a:lnTo>
                      <a:pt x="2378" y="2512"/>
                    </a:lnTo>
                    <a:lnTo>
                      <a:pt x="2315" y="2583"/>
                    </a:lnTo>
                    <a:lnTo>
                      <a:pt x="2254" y="2656"/>
                    </a:lnTo>
                    <a:lnTo>
                      <a:pt x="2197" y="2731"/>
                    </a:lnTo>
                    <a:lnTo>
                      <a:pt x="2142" y="2808"/>
                    </a:lnTo>
                    <a:lnTo>
                      <a:pt x="2090" y="2888"/>
                    </a:lnTo>
                    <a:lnTo>
                      <a:pt x="2041" y="2970"/>
                    </a:lnTo>
                    <a:lnTo>
                      <a:pt x="1994" y="3054"/>
                    </a:lnTo>
                    <a:lnTo>
                      <a:pt x="1951" y="3139"/>
                    </a:lnTo>
                    <a:lnTo>
                      <a:pt x="1912" y="3225"/>
                    </a:lnTo>
                    <a:lnTo>
                      <a:pt x="1875" y="3313"/>
                    </a:lnTo>
                    <a:lnTo>
                      <a:pt x="1842" y="3401"/>
                    </a:lnTo>
                    <a:lnTo>
                      <a:pt x="1813" y="3491"/>
                    </a:lnTo>
                    <a:lnTo>
                      <a:pt x="1787" y="3582"/>
                    </a:lnTo>
                    <a:lnTo>
                      <a:pt x="1764" y="3674"/>
                    </a:lnTo>
                    <a:lnTo>
                      <a:pt x="1744" y="3767"/>
                    </a:lnTo>
                    <a:lnTo>
                      <a:pt x="1729" y="3860"/>
                    </a:lnTo>
                    <a:lnTo>
                      <a:pt x="1716" y="3954"/>
                    </a:lnTo>
                    <a:lnTo>
                      <a:pt x="1707" y="4049"/>
                    </a:lnTo>
                    <a:lnTo>
                      <a:pt x="1702" y="4144"/>
                    </a:lnTo>
                    <a:lnTo>
                      <a:pt x="1700" y="4239"/>
                    </a:lnTo>
                    <a:lnTo>
                      <a:pt x="1702" y="4334"/>
                    </a:lnTo>
                    <a:lnTo>
                      <a:pt x="1707" y="4430"/>
                    </a:lnTo>
                    <a:lnTo>
                      <a:pt x="1716" y="4524"/>
                    </a:lnTo>
                    <a:lnTo>
                      <a:pt x="1729" y="4618"/>
                    </a:lnTo>
                    <a:lnTo>
                      <a:pt x="1744" y="4712"/>
                    </a:lnTo>
                    <a:lnTo>
                      <a:pt x="1764" y="4805"/>
                    </a:lnTo>
                    <a:lnTo>
                      <a:pt x="1787" y="4896"/>
                    </a:lnTo>
                    <a:lnTo>
                      <a:pt x="1813" y="4988"/>
                    </a:lnTo>
                    <a:lnTo>
                      <a:pt x="1842" y="5077"/>
                    </a:lnTo>
                    <a:lnTo>
                      <a:pt x="1875" y="5166"/>
                    </a:lnTo>
                    <a:lnTo>
                      <a:pt x="1912" y="5254"/>
                    </a:lnTo>
                    <a:lnTo>
                      <a:pt x="1951" y="5340"/>
                    </a:lnTo>
                    <a:lnTo>
                      <a:pt x="1994" y="5425"/>
                    </a:lnTo>
                    <a:lnTo>
                      <a:pt x="2041" y="5509"/>
                    </a:lnTo>
                    <a:lnTo>
                      <a:pt x="2090" y="5591"/>
                    </a:lnTo>
                    <a:lnTo>
                      <a:pt x="2142" y="5670"/>
                    </a:lnTo>
                    <a:lnTo>
                      <a:pt x="2197" y="5748"/>
                    </a:lnTo>
                    <a:lnTo>
                      <a:pt x="2254" y="5823"/>
                    </a:lnTo>
                    <a:lnTo>
                      <a:pt x="2315" y="5896"/>
                    </a:lnTo>
                    <a:lnTo>
                      <a:pt x="2378" y="5967"/>
                    </a:lnTo>
                    <a:lnTo>
                      <a:pt x="2444" y="6035"/>
                    </a:lnTo>
                    <a:lnTo>
                      <a:pt x="2512" y="6100"/>
                    </a:lnTo>
                    <a:lnTo>
                      <a:pt x="2583" y="6164"/>
                    </a:lnTo>
                    <a:lnTo>
                      <a:pt x="2656" y="6224"/>
                    </a:lnTo>
                    <a:lnTo>
                      <a:pt x="2731" y="6282"/>
                    </a:lnTo>
                    <a:lnTo>
                      <a:pt x="2809" y="6337"/>
                    </a:lnTo>
                    <a:lnTo>
                      <a:pt x="2888" y="6389"/>
                    </a:lnTo>
                    <a:lnTo>
                      <a:pt x="2970" y="6438"/>
                    </a:lnTo>
                    <a:lnTo>
                      <a:pt x="3054" y="6485"/>
                    </a:lnTo>
                    <a:lnTo>
                      <a:pt x="3139" y="6528"/>
                    </a:lnTo>
                    <a:lnTo>
                      <a:pt x="3225" y="6567"/>
                    </a:lnTo>
                    <a:lnTo>
                      <a:pt x="3313" y="6604"/>
                    </a:lnTo>
                    <a:lnTo>
                      <a:pt x="3401" y="6637"/>
                    </a:lnTo>
                    <a:lnTo>
                      <a:pt x="3491" y="6666"/>
                    </a:lnTo>
                    <a:lnTo>
                      <a:pt x="3582" y="6692"/>
                    </a:lnTo>
                    <a:lnTo>
                      <a:pt x="3674" y="6715"/>
                    </a:lnTo>
                    <a:lnTo>
                      <a:pt x="3767" y="6735"/>
                    </a:lnTo>
                    <a:lnTo>
                      <a:pt x="3860" y="6750"/>
                    </a:lnTo>
                    <a:lnTo>
                      <a:pt x="3954" y="6763"/>
                    </a:lnTo>
                    <a:lnTo>
                      <a:pt x="4049" y="6772"/>
                    </a:lnTo>
                    <a:lnTo>
                      <a:pt x="4144" y="6777"/>
                    </a:lnTo>
                    <a:lnTo>
                      <a:pt x="4239" y="6779"/>
                    </a:lnTo>
                    <a:lnTo>
                      <a:pt x="4334" y="6777"/>
                    </a:lnTo>
                    <a:lnTo>
                      <a:pt x="4430" y="6772"/>
                    </a:lnTo>
                    <a:lnTo>
                      <a:pt x="4524" y="6763"/>
                    </a:lnTo>
                    <a:lnTo>
                      <a:pt x="4618" y="6750"/>
                    </a:lnTo>
                    <a:lnTo>
                      <a:pt x="4712" y="6735"/>
                    </a:lnTo>
                    <a:lnTo>
                      <a:pt x="4805" y="6715"/>
                    </a:lnTo>
                    <a:lnTo>
                      <a:pt x="4896" y="6692"/>
                    </a:lnTo>
                    <a:lnTo>
                      <a:pt x="4988" y="6666"/>
                    </a:lnTo>
                    <a:lnTo>
                      <a:pt x="5077" y="6637"/>
                    </a:lnTo>
                    <a:lnTo>
                      <a:pt x="5166" y="6604"/>
                    </a:lnTo>
                    <a:lnTo>
                      <a:pt x="5254" y="6567"/>
                    </a:lnTo>
                    <a:lnTo>
                      <a:pt x="5340" y="6528"/>
                    </a:lnTo>
                    <a:lnTo>
                      <a:pt x="5425" y="6485"/>
                    </a:lnTo>
                    <a:lnTo>
                      <a:pt x="5509" y="6438"/>
                    </a:lnTo>
                    <a:lnTo>
                      <a:pt x="5591" y="6389"/>
                    </a:lnTo>
                    <a:lnTo>
                      <a:pt x="5670" y="6337"/>
                    </a:lnTo>
                    <a:lnTo>
                      <a:pt x="5748" y="6282"/>
                    </a:lnTo>
                    <a:lnTo>
                      <a:pt x="5823" y="6224"/>
                    </a:lnTo>
                    <a:lnTo>
                      <a:pt x="5896" y="6164"/>
                    </a:lnTo>
                    <a:lnTo>
                      <a:pt x="5957" y="6109"/>
                    </a:lnTo>
                    <a:lnTo>
                      <a:pt x="5965" y="6093"/>
                    </a:lnTo>
                    <a:lnTo>
                      <a:pt x="5990" y="6055"/>
                    </a:lnTo>
                    <a:lnTo>
                      <a:pt x="6021" y="6021"/>
                    </a:lnTo>
                    <a:lnTo>
                      <a:pt x="6055" y="5990"/>
                    </a:lnTo>
                    <a:lnTo>
                      <a:pt x="6093" y="5965"/>
                    </a:lnTo>
                    <a:lnTo>
                      <a:pt x="6109" y="5957"/>
                    </a:lnTo>
                    <a:lnTo>
                      <a:pt x="6164" y="5896"/>
                    </a:lnTo>
                    <a:lnTo>
                      <a:pt x="6224" y="5823"/>
                    </a:lnTo>
                    <a:lnTo>
                      <a:pt x="6282" y="5748"/>
                    </a:lnTo>
                    <a:lnTo>
                      <a:pt x="6337" y="5670"/>
                    </a:lnTo>
                    <a:lnTo>
                      <a:pt x="6389" y="5591"/>
                    </a:lnTo>
                    <a:lnTo>
                      <a:pt x="6438" y="5509"/>
                    </a:lnTo>
                    <a:lnTo>
                      <a:pt x="6485" y="5425"/>
                    </a:lnTo>
                    <a:lnTo>
                      <a:pt x="6528" y="5340"/>
                    </a:lnTo>
                    <a:lnTo>
                      <a:pt x="6567" y="5254"/>
                    </a:lnTo>
                    <a:lnTo>
                      <a:pt x="6604" y="5166"/>
                    </a:lnTo>
                    <a:lnTo>
                      <a:pt x="6637" y="5077"/>
                    </a:lnTo>
                    <a:lnTo>
                      <a:pt x="6666" y="4988"/>
                    </a:lnTo>
                    <a:lnTo>
                      <a:pt x="6692" y="4896"/>
                    </a:lnTo>
                    <a:lnTo>
                      <a:pt x="6715" y="4805"/>
                    </a:lnTo>
                    <a:lnTo>
                      <a:pt x="6735" y="4712"/>
                    </a:lnTo>
                    <a:lnTo>
                      <a:pt x="6750" y="4618"/>
                    </a:lnTo>
                    <a:lnTo>
                      <a:pt x="6763" y="4524"/>
                    </a:lnTo>
                    <a:lnTo>
                      <a:pt x="6772" y="4430"/>
                    </a:lnTo>
                    <a:lnTo>
                      <a:pt x="6777" y="4334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867DD23-E028-4263-ABEE-CFD8DA05A6BA}"/>
              </a:ext>
            </a:extLst>
          </p:cNvPr>
          <p:cNvGrpSpPr/>
          <p:nvPr/>
        </p:nvGrpSpPr>
        <p:grpSpPr>
          <a:xfrm>
            <a:off x="9190730" y="1560609"/>
            <a:ext cx="612951" cy="612951"/>
            <a:chOff x="1441119" y="1560609"/>
            <a:chExt cx="612951" cy="612951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511F464-319A-49B9-8B90-9ECC08E7152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41119" y="1560609"/>
              <a:ext cx="612951" cy="612951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pPr algn="ctr">
                <a:lnSpc>
                  <a:spcPct val="95000"/>
                </a:lnSpc>
              </a:pPr>
              <a:endParaRPr lang="en-US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90ECB81-18DA-4FB1-86D8-FBAA9B341A9B}"/>
                </a:ext>
              </a:extLst>
            </p:cNvPr>
            <p:cNvGrpSpPr/>
            <p:nvPr/>
          </p:nvGrpSpPr>
          <p:grpSpPr>
            <a:xfrm>
              <a:off x="1539927" y="1659587"/>
              <a:ext cx="415335" cy="414994"/>
              <a:chOff x="2962542" y="861060"/>
              <a:chExt cx="633600" cy="633600"/>
            </a:xfrm>
          </p:grpSpPr>
          <p:sp>
            <p:nvSpPr>
              <p:cNvPr id="103" name="Google Shape;570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571;p7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8E98C7C-B0C4-E011-12E5-3D18C5E1B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48</a:t>
            </a:fld>
            <a:endParaRPr lang="en-PH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7F89973F-F8FA-C033-B5E8-9425F08BE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grpSp>
        <p:nvGrpSpPr>
          <p:cNvPr id="15" name="Google Shape;356;p4">
            <a:extLst>
              <a:ext uri="{FF2B5EF4-FFF2-40B4-BE49-F238E27FC236}">
                <a16:creationId xmlns:a16="http://schemas.microsoft.com/office/drawing/2014/main" id="{B433ACD9-06BE-15BF-9286-AE0C68D0A2BF}"/>
              </a:ext>
            </a:extLst>
          </p:cNvPr>
          <p:cNvGrpSpPr/>
          <p:nvPr/>
        </p:nvGrpSpPr>
        <p:grpSpPr>
          <a:xfrm>
            <a:off x="735982" y="3243516"/>
            <a:ext cx="414000" cy="414000"/>
            <a:chOff x="7506538" y="5358687"/>
            <a:chExt cx="589280" cy="589280"/>
          </a:xfrm>
        </p:grpSpPr>
        <p:sp>
          <p:nvSpPr>
            <p:cNvPr id="16" name="Google Shape;357;p4">
              <a:extLst>
                <a:ext uri="{FF2B5EF4-FFF2-40B4-BE49-F238E27FC236}">
                  <a16:creationId xmlns:a16="http://schemas.microsoft.com/office/drawing/2014/main" id="{CA44CA59-7022-1DC7-E219-AEB88E5C4964}"/>
                </a:ext>
              </a:extLst>
            </p:cNvPr>
            <p:cNvSpPr/>
            <p:nvPr/>
          </p:nvSpPr>
          <p:spPr>
            <a:xfrm>
              <a:off x="7506538" y="5358687"/>
              <a:ext cx="589280" cy="58928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362" y="7783"/>
                  </a:moveTo>
                  <a:lnTo>
                    <a:pt x="7350" y="7773"/>
                  </a:lnTo>
                  <a:lnTo>
                    <a:pt x="7337" y="7762"/>
                  </a:lnTo>
                  <a:lnTo>
                    <a:pt x="5900" y="6326"/>
                  </a:lnTo>
                  <a:lnTo>
                    <a:pt x="5879" y="6301"/>
                  </a:lnTo>
                  <a:lnTo>
                    <a:pt x="5861" y="6274"/>
                  </a:lnTo>
                  <a:lnTo>
                    <a:pt x="5846" y="6245"/>
                  </a:lnTo>
                  <a:lnTo>
                    <a:pt x="5836" y="6214"/>
                  </a:lnTo>
                  <a:lnTo>
                    <a:pt x="5829" y="6182"/>
                  </a:lnTo>
                  <a:lnTo>
                    <a:pt x="5827" y="6149"/>
                  </a:lnTo>
                  <a:lnTo>
                    <a:pt x="5829" y="6116"/>
                  </a:lnTo>
                  <a:lnTo>
                    <a:pt x="5835" y="6084"/>
                  </a:lnTo>
                  <a:lnTo>
                    <a:pt x="5846" y="6053"/>
                  </a:lnTo>
                  <a:lnTo>
                    <a:pt x="5860" y="6024"/>
                  </a:lnTo>
                  <a:lnTo>
                    <a:pt x="5879" y="5997"/>
                  </a:lnTo>
                  <a:lnTo>
                    <a:pt x="5900" y="5972"/>
                  </a:lnTo>
                  <a:lnTo>
                    <a:pt x="5925" y="5951"/>
                  </a:lnTo>
                  <a:lnTo>
                    <a:pt x="5952" y="5933"/>
                  </a:lnTo>
                  <a:lnTo>
                    <a:pt x="5981" y="5918"/>
                  </a:lnTo>
                  <a:lnTo>
                    <a:pt x="6012" y="5908"/>
                  </a:lnTo>
                  <a:lnTo>
                    <a:pt x="6044" y="5901"/>
                  </a:lnTo>
                  <a:lnTo>
                    <a:pt x="6077" y="5899"/>
                  </a:lnTo>
                  <a:lnTo>
                    <a:pt x="6110" y="5901"/>
                  </a:lnTo>
                  <a:lnTo>
                    <a:pt x="6142" y="5907"/>
                  </a:lnTo>
                  <a:lnTo>
                    <a:pt x="6173" y="5918"/>
                  </a:lnTo>
                  <a:lnTo>
                    <a:pt x="6202" y="5932"/>
                  </a:lnTo>
                  <a:lnTo>
                    <a:pt x="6229" y="5951"/>
                  </a:lnTo>
                  <a:lnTo>
                    <a:pt x="6254" y="5972"/>
                  </a:lnTo>
                  <a:lnTo>
                    <a:pt x="7264" y="6982"/>
                  </a:lnTo>
                  <a:lnTo>
                    <a:pt x="7264" y="2415"/>
                  </a:lnTo>
                  <a:lnTo>
                    <a:pt x="7266" y="2382"/>
                  </a:lnTo>
                  <a:lnTo>
                    <a:pt x="7273" y="2350"/>
                  </a:lnTo>
                  <a:lnTo>
                    <a:pt x="7283" y="2319"/>
                  </a:lnTo>
                  <a:lnTo>
                    <a:pt x="7297" y="2290"/>
                  </a:lnTo>
                  <a:lnTo>
                    <a:pt x="7316" y="2263"/>
                  </a:lnTo>
                  <a:lnTo>
                    <a:pt x="7337" y="2238"/>
                  </a:lnTo>
                  <a:lnTo>
                    <a:pt x="7362" y="2217"/>
                  </a:lnTo>
                  <a:lnTo>
                    <a:pt x="7389" y="2198"/>
                  </a:lnTo>
                  <a:lnTo>
                    <a:pt x="7418" y="2184"/>
                  </a:lnTo>
                  <a:lnTo>
                    <a:pt x="7449" y="2174"/>
                  </a:lnTo>
                  <a:lnTo>
                    <a:pt x="7481" y="2167"/>
                  </a:lnTo>
                  <a:lnTo>
                    <a:pt x="7514" y="2165"/>
                  </a:lnTo>
                  <a:lnTo>
                    <a:pt x="7547" y="2167"/>
                  </a:lnTo>
                  <a:lnTo>
                    <a:pt x="7579" y="2174"/>
                  </a:lnTo>
                  <a:lnTo>
                    <a:pt x="7610" y="2184"/>
                  </a:lnTo>
                  <a:lnTo>
                    <a:pt x="7639" y="2198"/>
                  </a:lnTo>
                  <a:lnTo>
                    <a:pt x="7666" y="2217"/>
                  </a:lnTo>
                  <a:lnTo>
                    <a:pt x="7691" y="2238"/>
                  </a:lnTo>
                  <a:lnTo>
                    <a:pt x="7712" y="2263"/>
                  </a:lnTo>
                  <a:lnTo>
                    <a:pt x="7731" y="2290"/>
                  </a:lnTo>
                  <a:lnTo>
                    <a:pt x="7745" y="2319"/>
                  </a:lnTo>
                  <a:lnTo>
                    <a:pt x="7755" y="2350"/>
                  </a:lnTo>
                  <a:lnTo>
                    <a:pt x="7762" y="2382"/>
                  </a:lnTo>
                  <a:lnTo>
                    <a:pt x="7764" y="2415"/>
                  </a:lnTo>
                  <a:lnTo>
                    <a:pt x="7764" y="6981"/>
                  </a:lnTo>
                  <a:lnTo>
                    <a:pt x="8773" y="5972"/>
                  </a:lnTo>
                  <a:lnTo>
                    <a:pt x="8798" y="5951"/>
                  </a:lnTo>
                  <a:lnTo>
                    <a:pt x="8825" y="5932"/>
                  </a:lnTo>
                  <a:lnTo>
                    <a:pt x="8854" y="5918"/>
                  </a:lnTo>
                  <a:lnTo>
                    <a:pt x="8885" y="5908"/>
                  </a:lnTo>
                  <a:lnTo>
                    <a:pt x="8917" y="5901"/>
                  </a:lnTo>
                  <a:lnTo>
                    <a:pt x="8950" y="5899"/>
                  </a:lnTo>
                  <a:lnTo>
                    <a:pt x="8983" y="5901"/>
                  </a:lnTo>
                  <a:lnTo>
                    <a:pt x="9015" y="5908"/>
                  </a:lnTo>
                  <a:lnTo>
                    <a:pt x="9046" y="5918"/>
                  </a:lnTo>
                  <a:lnTo>
                    <a:pt x="9075" y="5932"/>
                  </a:lnTo>
                  <a:lnTo>
                    <a:pt x="9102" y="5951"/>
                  </a:lnTo>
                  <a:lnTo>
                    <a:pt x="9127" y="5972"/>
                  </a:lnTo>
                  <a:lnTo>
                    <a:pt x="9148" y="5997"/>
                  </a:lnTo>
                  <a:lnTo>
                    <a:pt x="9167" y="6024"/>
                  </a:lnTo>
                  <a:lnTo>
                    <a:pt x="9181" y="6053"/>
                  </a:lnTo>
                  <a:lnTo>
                    <a:pt x="9191" y="6084"/>
                  </a:lnTo>
                  <a:lnTo>
                    <a:pt x="9198" y="6116"/>
                  </a:lnTo>
                  <a:lnTo>
                    <a:pt x="9200" y="6149"/>
                  </a:lnTo>
                  <a:lnTo>
                    <a:pt x="9198" y="6182"/>
                  </a:lnTo>
                  <a:lnTo>
                    <a:pt x="9191" y="6214"/>
                  </a:lnTo>
                  <a:lnTo>
                    <a:pt x="9181" y="6245"/>
                  </a:lnTo>
                  <a:lnTo>
                    <a:pt x="9167" y="6274"/>
                  </a:lnTo>
                  <a:lnTo>
                    <a:pt x="9148" y="6301"/>
                  </a:lnTo>
                  <a:lnTo>
                    <a:pt x="9127" y="6326"/>
                  </a:lnTo>
                  <a:lnTo>
                    <a:pt x="7691" y="7762"/>
                  </a:lnTo>
                  <a:lnTo>
                    <a:pt x="7666" y="7783"/>
                  </a:lnTo>
                  <a:lnTo>
                    <a:pt x="7666" y="7783"/>
                  </a:lnTo>
                  <a:lnTo>
                    <a:pt x="7666" y="7783"/>
                  </a:lnTo>
                  <a:lnTo>
                    <a:pt x="7657" y="7789"/>
                  </a:lnTo>
                  <a:lnTo>
                    <a:pt x="7639" y="7801"/>
                  </a:lnTo>
                  <a:lnTo>
                    <a:pt x="7639" y="7802"/>
                  </a:lnTo>
                  <a:lnTo>
                    <a:pt x="7639" y="7802"/>
                  </a:lnTo>
                  <a:lnTo>
                    <a:pt x="7627" y="7807"/>
                  </a:lnTo>
                  <a:lnTo>
                    <a:pt x="7610" y="7816"/>
                  </a:lnTo>
                  <a:lnTo>
                    <a:pt x="7610" y="7816"/>
                  </a:lnTo>
                  <a:lnTo>
                    <a:pt x="7610" y="7816"/>
                  </a:lnTo>
                  <a:lnTo>
                    <a:pt x="7596" y="7820"/>
                  </a:lnTo>
                  <a:lnTo>
                    <a:pt x="7579" y="7826"/>
                  </a:lnTo>
                  <a:lnTo>
                    <a:pt x="7579" y="7826"/>
                  </a:lnTo>
                  <a:lnTo>
                    <a:pt x="7579" y="7826"/>
                  </a:lnTo>
                  <a:lnTo>
                    <a:pt x="7564" y="7829"/>
                  </a:lnTo>
                  <a:lnTo>
                    <a:pt x="7547" y="7833"/>
                  </a:lnTo>
                  <a:lnTo>
                    <a:pt x="7547" y="7833"/>
                  </a:lnTo>
                  <a:lnTo>
                    <a:pt x="7547" y="7833"/>
                  </a:lnTo>
                  <a:lnTo>
                    <a:pt x="7532" y="7834"/>
                  </a:lnTo>
                  <a:lnTo>
                    <a:pt x="7514" y="7835"/>
                  </a:lnTo>
                  <a:lnTo>
                    <a:pt x="7514" y="7835"/>
                  </a:lnTo>
                  <a:lnTo>
                    <a:pt x="7514" y="7835"/>
                  </a:lnTo>
                  <a:lnTo>
                    <a:pt x="7499" y="7834"/>
                  </a:lnTo>
                  <a:lnTo>
                    <a:pt x="7481" y="7833"/>
                  </a:lnTo>
                  <a:lnTo>
                    <a:pt x="7481" y="7833"/>
                  </a:lnTo>
                  <a:lnTo>
                    <a:pt x="7481" y="7833"/>
                  </a:lnTo>
                  <a:lnTo>
                    <a:pt x="7466" y="7830"/>
                  </a:lnTo>
                  <a:lnTo>
                    <a:pt x="7449" y="7826"/>
                  </a:lnTo>
                  <a:lnTo>
                    <a:pt x="7449" y="7826"/>
                  </a:lnTo>
                  <a:lnTo>
                    <a:pt x="7449" y="7826"/>
                  </a:lnTo>
                  <a:lnTo>
                    <a:pt x="7435" y="7822"/>
                  </a:lnTo>
                  <a:lnTo>
                    <a:pt x="7418" y="7816"/>
                  </a:lnTo>
                  <a:lnTo>
                    <a:pt x="7418" y="7816"/>
                  </a:lnTo>
                  <a:lnTo>
                    <a:pt x="7418" y="7816"/>
                  </a:lnTo>
                  <a:lnTo>
                    <a:pt x="7404" y="7809"/>
                  </a:lnTo>
                  <a:lnTo>
                    <a:pt x="7389" y="7802"/>
                  </a:lnTo>
                  <a:lnTo>
                    <a:pt x="7389" y="7802"/>
                  </a:lnTo>
                  <a:lnTo>
                    <a:pt x="7389" y="7802"/>
                  </a:lnTo>
                  <a:lnTo>
                    <a:pt x="7376" y="7793"/>
                  </a:lnTo>
                  <a:lnTo>
                    <a:pt x="7362" y="7783"/>
                  </a:lnTo>
                  <a:lnTo>
                    <a:pt x="7362" y="7783"/>
                  </a:lnTo>
                  <a:lnTo>
                    <a:pt x="7362" y="77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358;p4">
              <a:extLst>
                <a:ext uri="{FF2B5EF4-FFF2-40B4-BE49-F238E27FC236}">
                  <a16:creationId xmlns:a16="http://schemas.microsoft.com/office/drawing/2014/main" id="{39DB36F6-8ED1-D925-EE43-1BF2F54CBADE}"/>
                </a:ext>
              </a:extLst>
            </p:cNvPr>
            <p:cNvSpPr/>
            <p:nvPr/>
          </p:nvSpPr>
          <p:spPr>
            <a:xfrm>
              <a:off x="7506538" y="5358687"/>
              <a:ext cx="589280" cy="58928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607" y="5201"/>
                  </a:moveTo>
                  <a:lnTo>
                    <a:pt x="5609" y="5282"/>
                  </a:lnTo>
                  <a:lnTo>
                    <a:pt x="5609" y="5292"/>
                  </a:lnTo>
                  <a:lnTo>
                    <a:pt x="5607" y="5373"/>
                  </a:lnTo>
                  <a:lnTo>
                    <a:pt x="5607" y="5382"/>
                  </a:lnTo>
                  <a:lnTo>
                    <a:pt x="5603" y="5463"/>
                  </a:lnTo>
                  <a:lnTo>
                    <a:pt x="5602" y="5472"/>
                  </a:lnTo>
                  <a:lnTo>
                    <a:pt x="5594" y="5552"/>
                  </a:lnTo>
                  <a:lnTo>
                    <a:pt x="5593" y="5561"/>
                  </a:lnTo>
                  <a:lnTo>
                    <a:pt x="5583" y="5641"/>
                  </a:lnTo>
                  <a:lnTo>
                    <a:pt x="5581" y="5650"/>
                  </a:lnTo>
                  <a:lnTo>
                    <a:pt x="5568" y="5730"/>
                  </a:lnTo>
                  <a:lnTo>
                    <a:pt x="5566" y="5739"/>
                  </a:lnTo>
                  <a:lnTo>
                    <a:pt x="5550" y="5818"/>
                  </a:lnTo>
                  <a:lnTo>
                    <a:pt x="5548" y="5827"/>
                  </a:lnTo>
                  <a:lnTo>
                    <a:pt x="5528" y="5905"/>
                  </a:lnTo>
                  <a:lnTo>
                    <a:pt x="5526" y="5914"/>
                  </a:lnTo>
                  <a:lnTo>
                    <a:pt x="5504" y="5991"/>
                  </a:lnTo>
                  <a:lnTo>
                    <a:pt x="5501" y="6000"/>
                  </a:lnTo>
                  <a:lnTo>
                    <a:pt x="5476" y="6077"/>
                  </a:lnTo>
                  <a:lnTo>
                    <a:pt x="5473" y="6085"/>
                  </a:lnTo>
                  <a:lnTo>
                    <a:pt x="5445" y="6161"/>
                  </a:lnTo>
                  <a:lnTo>
                    <a:pt x="5441" y="6170"/>
                  </a:lnTo>
                  <a:lnTo>
                    <a:pt x="5410" y="6244"/>
                  </a:lnTo>
                  <a:lnTo>
                    <a:pt x="5407" y="6253"/>
                  </a:lnTo>
                  <a:lnTo>
                    <a:pt x="5373" y="6326"/>
                  </a:lnTo>
                  <a:lnTo>
                    <a:pt x="5369" y="6335"/>
                  </a:lnTo>
                  <a:lnTo>
                    <a:pt x="5332" y="6407"/>
                  </a:lnTo>
                  <a:lnTo>
                    <a:pt x="5328" y="6415"/>
                  </a:lnTo>
                  <a:lnTo>
                    <a:pt x="5289" y="6486"/>
                  </a:lnTo>
                  <a:lnTo>
                    <a:pt x="5284" y="6494"/>
                  </a:lnTo>
                  <a:lnTo>
                    <a:pt x="5242" y="6563"/>
                  </a:lnTo>
                  <a:lnTo>
                    <a:pt x="5237" y="6571"/>
                  </a:lnTo>
                  <a:lnTo>
                    <a:pt x="5193" y="6639"/>
                  </a:lnTo>
                  <a:lnTo>
                    <a:pt x="5188" y="6646"/>
                  </a:lnTo>
                  <a:lnTo>
                    <a:pt x="5141" y="6712"/>
                  </a:lnTo>
                  <a:lnTo>
                    <a:pt x="5136" y="6720"/>
                  </a:lnTo>
                  <a:lnTo>
                    <a:pt x="5087" y="6783"/>
                  </a:lnTo>
                  <a:lnTo>
                    <a:pt x="5081" y="6791"/>
                  </a:lnTo>
                  <a:lnTo>
                    <a:pt x="5029" y="6853"/>
                  </a:lnTo>
                  <a:lnTo>
                    <a:pt x="5023" y="6860"/>
                  </a:lnTo>
                  <a:lnTo>
                    <a:pt x="4970" y="6920"/>
                  </a:lnTo>
                  <a:lnTo>
                    <a:pt x="4964" y="6926"/>
                  </a:lnTo>
                  <a:lnTo>
                    <a:pt x="4908" y="6984"/>
                  </a:lnTo>
                  <a:lnTo>
                    <a:pt x="4901" y="6991"/>
                  </a:lnTo>
                  <a:lnTo>
                    <a:pt x="4843" y="7047"/>
                  </a:lnTo>
                  <a:lnTo>
                    <a:pt x="4837" y="7053"/>
                  </a:lnTo>
                  <a:lnTo>
                    <a:pt x="4777" y="7106"/>
                  </a:lnTo>
                  <a:lnTo>
                    <a:pt x="4770" y="7112"/>
                  </a:lnTo>
                  <a:lnTo>
                    <a:pt x="4708" y="7164"/>
                  </a:lnTo>
                  <a:lnTo>
                    <a:pt x="4700" y="7170"/>
                  </a:lnTo>
                  <a:lnTo>
                    <a:pt x="4637" y="7219"/>
                  </a:lnTo>
                  <a:lnTo>
                    <a:pt x="4629" y="7224"/>
                  </a:lnTo>
                  <a:lnTo>
                    <a:pt x="4563" y="7271"/>
                  </a:lnTo>
                  <a:lnTo>
                    <a:pt x="4556" y="7276"/>
                  </a:lnTo>
                  <a:lnTo>
                    <a:pt x="4488" y="7320"/>
                  </a:lnTo>
                  <a:lnTo>
                    <a:pt x="4480" y="7325"/>
                  </a:lnTo>
                  <a:lnTo>
                    <a:pt x="4411" y="7367"/>
                  </a:lnTo>
                  <a:lnTo>
                    <a:pt x="4403" y="7372"/>
                  </a:lnTo>
                  <a:lnTo>
                    <a:pt x="4332" y="7411"/>
                  </a:lnTo>
                  <a:lnTo>
                    <a:pt x="4324" y="7415"/>
                  </a:lnTo>
                  <a:lnTo>
                    <a:pt x="4251" y="7452"/>
                  </a:lnTo>
                  <a:lnTo>
                    <a:pt x="4243" y="7456"/>
                  </a:lnTo>
                  <a:lnTo>
                    <a:pt x="4170" y="7489"/>
                  </a:lnTo>
                  <a:lnTo>
                    <a:pt x="4161" y="7493"/>
                  </a:lnTo>
                  <a:lnTo>
                    <a:pt x="4087" y="7524"/>
                  </a:lnTo>
                  <a:lnTo>
                    <a:pt x="4078" y="7527"/>
                  </a:lnTo>
                  <a:lnTo>
                    <a:pt x="4003" y="7555"/>
                  </a:lnTo>
                  <a:lnTo>
                    <a:pt x="3994" y="7558"/>
                  </a:lnTo>
                  <a:lnTo>
                    <a:pt x="3918" y="7584"/>
                  </a:lnTo>
                  <a:lnTo>
                    <a:pt x="3909" y="7586"/>
                  </a:lnTo>
                  <a:lnTo>
                    <a:pt x="3832" y="7609"/>
                  </a:lnTo>
                  <a:lnTo>
                    <a:pt x="3823" y="7611"/>
                  </a:lnTo>
                  <a:lnTo>
                    <a:pt x="3745" y="7630"/>
                  </a:lnTo>
                  <a:lnTo>
                    <a:pt x="3736" y="7632"/>
                  </a:lnTo>
                  <a:lnTo>
                    <a:pt x="3657" y="7649"/>
                  </a:lnTo>
                  <a:lnTo>
                    <a:pt x="3648" y="7651"/>
                  </a:lnTo>
                  <a:lnTo>
                    <a:pt x="3569" y="7664"/>
                  </a:lnTo>
                  <a:lnTo>
                    <a:pt x="3559" y="7666"/>
                  </a:lnTo>
                  <a:lnTo>
                    <a:pt x="3480" y="7676"/>
                  </a:lnTo>
                  <a:lnTo>
                    <a:pt x="3470" y="7677"/>
                  </a:lnTo>
                  <a:lnTo>
                    <a:pt x="3390" y="7685"/>
                  </a:lnTo>
                  <a:lnTo>
                    <a:pt x="3381" y="7686"/>
                  </a:lnTo>
                  <a:lnTo>
                    <a:pt x="3300" y="7690"/>
                  </a:lnTo>
                  <a:lnTo>
                    <a:pt x="3291" y="7690"/>
                  </a:lnTo>
                  <a:lnTo>
                    <a:pt x="3210" y="7692"/>
                  </a:lnTo>
                  <a:lnTo>
                    <a:pt x="3200" y="7692"/>
                  </a:lnTo>
                  <a:lnTo>
                    <a:pt x="3119" y="7690"/>
                  </a:lnTo>
                  <a:lnTo>
                    <a:pt x="3110" y="7690"/>
                  </a:lnTo>
                  <a:lnTo>
                    <a:pt x="3029" y="7686"/>
                  </a:lnTo>
                  <a:lnTo>
                    <a:pt x="3020" y="7685"/>
                  </a:lnTo>
                  <a:lnTo>
                    <a:pt x="2939" y="7677"/>
                  </a:lnTo>
                  <a:lnTo>
                    <a:pt x="2930" y="7676"/>
                  </a:lnTo>
                  <a:lnTo>
                    <a:pt x="2850" y="7666"/>
                  </a:lnTo>
                  <a:lnTo>
                    <a:pt x="2841" y="7664"/>
                  </a:lnTo>
                  <a:lnTo>
                    <a:pt x="2762" y="7651"/>
                  </a:lnTo>
                  <a:lnTo>
                    <a:pt x="2752" y="7649"/>
                  </a:lnTo>
                  <a:lnTo>
                    <a:pt x="2674" y="7632"/>
                  </a:lnTo>
                  <a:lnTo>
                    <a:pt x="2665" y="7630"/>
                  </a:lnTo>
                  <a:lnTo>
                    <a:pt x="2587" y="7611"/>
                  </a:lnTo>
                  <a:lnTo>
                    <a:pt x="2578" y="7609"/>
                  </a:lnTo>
                  <a:lnTo>
                    <a:pt x="2500" y="7586"/>
                  </a:lnTo>
                  <a:lnTo>
                    <a:pt x="2491" y="7584"/>
                  </a:lnTo>
                  <a:lnTo>
                    <a:pt x="2415" y="7558"/>
                  </a:lnTo>
                  <a:lnTo>
                    <a:pt x="2406" y="7555"/>
                  </a:lnTo>
                  <a:lnTo>
                    <a:pt x="2331" y="7527"/>
                  </a:lnTo>
                  <a:lnTo>
                    <a:pt x="2322" y="7524"/>
                  </a:lnTo>
                  <a:lnTo>
                    <a:pt x="2248" y="7493"/>
                  </a:lnTo>
                  <a:lnTo>
                    <a:pt x="2239" y="7489"/>
                  </a:lnTo>
                  <a:lnTo>
                    <a:pt x="2166" y="7456"/>
                  </a:lnTo>
                  <a:lnTo>
                    <a:pt x="2158" y="7452"/>
                  </a:lnTo>
                  <a:lnTo>
                    <a:pt x="2085" y="7415"/>
                  </a:lnTo>
                  <a:lnTo>
                    <a:pt x="2077" y="7411"/>
                  </a:lnTo>
                  <a:lnTo>
                    <a:pt x="2006" y="7372"/>
                  </a:lnTo>
                  <a:lnTo>
                    <a:pt x="1998" y="7367"/>
                  </a:lnTo>
                  <a:lnTo>
                    <a:pt x="1929" y="7325"/>
                  </a:lnTo>
                  <a:lnTo>
                    <a:pt x="1921" y="7320"/>
                  </a:lnTo>
                  <a:lnTo>
                    <a:pt x="1853" y="7276"/>
                  </a:lnTo>
                  <a:lnTo>
                    <a:pt x="1846" y="7271"/>
                  </a:lnTo>
                  <a:lnTo>
                    <a:pt x="1780" y="7224"/>
                  </a:lnTo>
                  <a:lnTo>
                    <a:pt x="1772" y="7219"/>
                  </a:lnTo>
                  <a:lnTo>
                    <a:pt x="1709" y="7170"/>
                  </a:lnTo>
                  <a:lnTo>
                    <a:pt x="1701" y="7164"/>
                  </a:lnTo>
                  <a:lnTo>
                    <a:pt x="1639" y="7112"/>
                  </a:lnTo>
                  <a:lnTo>
                    <a:pt x="1632" y="7106"/>
                  </a:lnTo>
                  <a:lnTo>
                    <a:pt x="1572" y="7053"/>
                  </a:lnTo>
                  <a:lnTo>
                    <a:pt x="1566" y="7047"/>
                  </a:lnTo>
                  <a:lnTo>
                    <a:pt x="1508" y="6991"/>
                  </a:lnTo>
                  <a:lnTo>
                    <a:pt x="1501" y="6984"/>
                  </a:lnTo>
                  <a:lnTo>
                    <a:pt x="1445" y="6926"/>
                  </a:lnTo>
                  <a:lnTo>
                    <a:pt x="1439" y="6920"/>
                  </a:lnTo>
                  <a:lnTo>
                    <a:pt x="1386" y="6860"/>
                  </a:lnTo>
                  <a:lnTo>
                    <a:pt x="1380" y="6853"/>
                  </a:lnTo>
                  <a:lnTo>
                    <a:pt x="1328" y="6791"/>
                  </a:lnTo>
                  <a:lnTo>
                    <a:pt x="1322" y="6783"/>
                  </a:lnTo>
                  <a:lnTo>
                    <a:pt x="1273" y="6720"/>
                  </a:lnTo>
                  <a:lnTo>
                    <a:pt x="1268" y="6712"/>
                  </a:lnTo>
                  <a:lnTo>
                    <a:pt x="1221" y="6646"/>
                  </a:lnTo>
                  <a:lnTo>
                    <a:pt x="1216" y="6639"/>
                  </a:lnTo>
                  <a:lnTo>
                    <a:pt x="1172" y="6571"/>
                  </a:lnTo>
                  <a:lnTo>
                    <a:pt x="1167" y="6563"/>
                  </a:lnTo>
                  <a:lnTo>
                    <a:pt x="1125" y="6494"/>
                  </a:lnTo>
                  <a:lnTo>
                    <a:pt x="1120" y="6486"/>
                  </a:lnTo>
                  <a:lnTo>
                    <a:pt x="1081" y="6415"/>
                  </a:lnTo>
                  <a:lnTo>
                    <a:pt x="1077" y="6407"/>
                  </a:lnTo>
                  <a:lnTo>
                    <a:pt x="1040" y="6334"/>
                  </a:lnTo>
                  <a:lnTo>
                    <a:pt x="1036" y="6326"/>
                  </a:lnTo>
                  <a:lnTo>
                    <a:pt x="1003" y="6253"/>
                  </a:lnTo>
                  <a:lnTo>
                    <a:pt x="999" y="6244"/>
                  </a:lnTo>
                  <a:lnTo>
                    <a:pt x="968" y="6170"/>
                  </a:lnTo>
                  <a:lnTo>
                    <a:pt x="965" y="6161"/>
                  </a:lnTo>
                  <a:lnTo>
                    <a:pt x="937" y="6085"/>
                  </a:lnTo>
                  <a:lnTo>
                    <a:pt x="934" y="6077"/>
                  </a:lnTo>
                  <a:lnTo>
                    <a:pt x="908" y="6000"/>
                  </a:lnTo>
                  <a:lnTo>
                    <a:pt x="906" y="5991"/>
                  </a:lnTo>
                  <a:lnTo>
                    <a:pt x="883" y="5914"/>
                  </a:lnTo>
                  <a:lnTo>
                    <a:pt x="881" y="5905"/>
                  </a:lnTo>
                  <a:lnTo>
                    <a:pt x="862" y="5827"/>
                  </a:lnTo>
                  <a:lnTo>
                    <a:pt x="860" y="5818"/>
                  </a:lnTo>
                  <a:lnTo>
                    <a:pt x="843" y="5739"/>
                  </a:lnTo>
                  <a:lnTo>
                    <a:pt x="841" y="5730"/>
                  </a:lnTo>
                  <a:lnTo>
                    <a:pt x="828" y="5651"/>
                  </a:lnTo>
                  <a:lnTo>
                    <a:pt x="826" y="5641"/>
                  </a:lnTo>
                  <a:lnTo>
                    <a:pt x="816" y="5562"/>
                  </a:lnTo>
                  <a:lnTo>
                    <a:pt x="815" y="5552"/>
                  </a:lnTo>
                  <a:lnTo>
                    <a:pt x="807" y="5472"/>
                  </a:lnTo>
                  <a:lnTo>
                    <a:pt x="806" y="5463"/>
                  </a:lnTo>
                  <a:lnTo>
                    <a:pt x="802" y="5382"/>
                  </a:lnTo>
                  <a:lnTo>
                    <a:pt x="802" y="5373"/>
                  </a:lnTo>
                  <a:lnTo>
                    <a:pt x="800" y="5292"/>
                  </a:lnTo>
                  <a:lnTo>
                    <a:pt x="800" y="5282"/>
                  </a:lnTo>
                  <a:lnTo>
                    <a:pt x="802" y="5201"/>
                  </a:lnTo>
                  <a:lnTo>
                    <a:pt x="802" y="5192"/>
                  </a:lnTo>
                  <a:lnTo>
                    <a:pt x="806" y="5111"/>
                  </a:lnTo>
                  <a:lnTo>
                    <a:pt x="807" y="5102"/>
                  </a:lnTo>
                  <a:lnTo>
                    <a:pt x="815" y="5022"/>
                  </a:lnTo>
                  <a:lnTo>
                    <a:pt x="816" y="5012"/>
                  </a:lnTo>
                  <a:lnTo>
                    <a:pt x="826" y="4933"/>
                  </a:lnTo>
                  <a:lnTo>
                    <a:pt x="828" y="4923"/>
                  </a:lnTo>
                  <a:lnTo>
                    <a:pt x="841" y="4844"/>
                  </a:lnTo>
                  <a:lnTo>
                    <a:pt x="843" y="4835"/>
                  </a:lnTo>
                  <a:lnTo>
                    <a:pt x="860" y="4756"/>
                  </a:lnTo>
                  <a:lnTo>
                    <a:pt x="862" y="4747"/>
                  </a:lnTo>
                  <a:lnTo>
                    <a:pt x="881" y="4669"/>
                  </a:lnTo>
                  <a:lnTo>
                    <a:pt x="883" y="4660"/>
                  </a:lnTo>
                  <a:lnTo>
                    <a:pt x="906" y="4583"/>
                  </a:lnTo>
                  <a:lnTo>
                    <a:pt x="908" y="4574"/>
                  </a:lnTo>
                  <a:lnTo>
                    <a:pt x="934" y="4498"/>
                  </a:lnTo>
                  <a:lnTo>
                    <a:pt x="937" y="4489"/>
                  </a:lnTo>
                  <a:lnTo>
                    <a:pt x="965" y="4414"/>
                  </a:lnTo>
                  <a:lnTo>
                    <a:pt x="968" y="4405"/>
                  </a:lnTo>
                  <a:lnTo>
                    <a:pt x="999" y="4331"/>
                  </a:lnTo>
                  <a:lnTo>
                    <a:pt x="1003" y="4322"/>
                  </a:lnTo>
                  <a:lnTo>
                    <a:pt x="1036" y="4249"/>
                  </a:lnTo>
                  <a:lnTo>
                    <a:pt x="1040" y="4241"/>
                  </a:lnTo>
                  <a:lnTo>
                    <a:pt x="1077" y="4168"/>
                  </a:lnTo>
                  <a:lnTo>
                    <a:pt x="1081" y="4160"/>
                  </a:lnTo>
                  <a:lnTo>
                    <a:pt x="1120" y="4089"/>
                  </a:lnTo>
                  <a:lnTo>
                    <a:pt x="1125" y="4081"/>
                  </a:lnTo>
                  <a:lnTo>
                    <a:pt x="1167" y="4012"/>
                  </a:lnTo>
                  <a:lnTo>
                    <a:pt x="1172" y="4004"/>
                  </a:lnTo>
                  <a:lnTo>
                    <a:pt x="1216" y="3936"/>
                  </a:lnTo>
                  <a:lnTo>
                    <a:pt x="1221" y="3928"/>
                  </a:lnTo>
                  <a:lnTo>
                    <a:pt x="1268" y="3863"/>
                  </a:lnTo>
                  <a:lnTo>
                    <a:pt x="1273" y="3855"/>
                  </a:lnTo>
                  <a:lnTo>
                    <a:pt x="1322" y="3791"/>
                  </a:lnTo>
                  <a:lnTo>
                    <a:pt x="1328" y="3784"/>
                  </a:lnTo>
                  <a:lnTo>
                    <a:pt x="1379" y="3722"/>
                  </a:lnTo>
                  <a:lnTo>
                    <a:pt x="1386" y="3715"/>
                  </a:lnTo>
                  <a:lnTo>
                    <a:pt x="1439" y="3655"/>
                  </a:lnTo>
                  <a:lnTo>
                    <a:pt x="1445" y="3648"/>
                  </a:lnTo>
                  <a:lnTo>
                    <a:pt x="1501" y="3590"/>
                  </a:lnTo>
                  <a:lnTo>
                    <a:pt x="1508" y="3583"/>
                  </a:lnTo>
                  <a:lnTo>
                    <a:pt x="1566" y="3528"/>
                  </a:lnTo>
                  <a:lnTo>
                    <a:pt x="1572" y="3521"/>
                  </a:lnTo>
                  <a:lnTo>
                    <a:pt x="1632" y="3468"/>
                  </a:lnTo>
                  <a:lnTo>
                    <a:pt x="1639" y="3462"/>
                  </a:lnTo>
                  <a:lnTo>
                    <a:pt x="1701" y="3410"/>
                  </a:lnTo>
                  <a:lnTo>
                    <a:pt x="1709" y="3404"/>
                  </a:lnTo>
                  <a:lnTo>
                    <a:pt x="1772" y="3355"/>
                  </a:lnTo>
                  <a:lnTo>
                    <a:pt x="1780" y="3350"/>
                  </a:lnTo>
                  <a:lnTo>
                    <a:pt x="1845" y="3303"/>
                  </a:lnTo>
                  <a:lnTo>
                    <a:pt x="1853" y="3298"/>
                  </a:lnTo>
                  <a:lnTo>
                    <a:pt x="1921" y="3254"/>
                  </a:lnTo>
                  <a:lnTo>
                    <a:pt x="1929" y="3249"/>
                  </a:lnTo>
                  <a:lnTo>
                    <a:pt x="1998" y="3207"/>
                  </a:lnTo>
                  <a:lnTo>
                    <a:pt x="2006" y="3202"/>
                  </a:lnTo>
                  <a:lnTo>
                    <a:pt x="2077" y="3163"/>
                  </a:lnTo>
                  <a:lnTo>
                    <a:pt x="2085" y="3159"/>
                  </a:lnTo>
                  <a:lnTo>
                    <a:pt x="2158" y="3122"/>
                  </a:lnTo>
                  <a:lnTo>
                    <a:pt x="2166" y="3118"/>
                  </a:lnTo>
                  <a:lnTo>
                    <a:pt x="2239" y="3085"/>
                  </a:lnTo>
                  <a:lnTo>
                    <a:pt x="2248" y="3081"/>
                  </a:lnTo>
                  <a:lnTo>
                    <a:pt x="2322" y="3050"/>
                  </a:lnTo>
                  <a:lnTo>
                    <a:pt x="2331" y="3047"/>
                  </a:lnTo>
                  <a:lnTo>
                    <a:pt x="2407" y="3019"/>
                  </a:lnTo>
                  <a:lnTo>
                    <a:pt x="2415" y="3016"/>
                  </a:lnTo>
                  <a:lnTo>
                    <a:pt x="2492" y="2991"/>
                  </a:lnTo>
                  <a:lnTo>
                    <a:pt x="2501" y="2988"/>
                  </a:lnTo>
                  <a:lnTo>
                    <a:pt x="2578" y="2966"/>
                  </a:lnTo>
                  <a:lnTo>
                    <a:pt x="2587" y="2963"/>
                  </a:lnTo>
                  <a:lnTo>
                    <a:pt x="2665" y="2944"/>
                  </a:lnTo>
                  <a:lnTo>
                    <a:pt x="2674" y="2942"/>
                  </a:lnTo>
                  <a:lnTo>
                    <a:pt x="2753" y="2926"/>
                  </a:lnTo>
                  <a:lnTo>
                    <a:pt x="2762" y="2924"/>
                  </a:lnTo>
                  <a:lnTo>
                    <a:pt x="2841" y="2911"/>
                  </a:lnTo>
                  <a:lnTo>
                    <a:pt x="2850" y="2909"/>
                  </a:lnTo>
                  <a:lnTo>
                    <a:pt x="2930" y="2899"/>
                  </a:lnTo>
                  <a:lnTo>
                    <a:pt x="2940" y="2898"/>
                  </a:lnTo>
                  <a:lnTo>
                    <a:pt x="3020" y="2890"/>
                  </a:lnTo>
                  <a:lnTo>
                    <a:pt x="3029" y="2889"/>
                  </a:lnTo>
                  <a:lnTo>
                    <a:pt x="3110" y="2885"/>
                  </a:lnTo>
                  <a:lnTo>
                    <a:pt x="3119" y="2885"/>
                  </a:lnTo>
                  <a:lnTo>
                    <a:pt x="3200" y="2883"/>
                  </a:lnTo>
                  <a:lnTo>
                    <a:pt x="3210" y="2883"/>
                  </a:lnTo>
                  <a:lnTo>
                    <a:pt x="3291" y="2885"/>
                  </a:lnTo>
                  <a:lnTo>
                    <a:pt x="3300" y="2885"/>
                  </a:lnTo>
                  <a:lnTo>
                    <a:pt x="3380" y="2889"/>
                  </a:lnTo>
                  <a:lnTo>
                    <a:pt x="3390" y="2890"/>
                  </a:lnTo>
                  <a:lnTo>
                    <a:pt x="3470" y="2898"/>
                  </a:lnTo>
                  <a:lnTo>
                    <a:pt x="3479" y="2899"/>
                  </a:lnTo>
                  <a:lnTo>
                    <a:pt x="3559" y="2909"/>
                  </a:lnTo>
                  <a:lnTo>
                    <a:pt x="3568" y="2911"/>
                  </a:lnTo>
                  <a:lnTo>
                    <a:pt x="3647" y="2924"/>
                  </a:lnTo>
                  <a:lnTo>
                    <a:pt x="3657" y="2926"/>
                  </a:lnTo>
                  <a:lnTo>
                    <a:pt x="3735" y="2942"/>
                  </a:lnTo>
                  <a:lnTo>
                    <a:pt x="3744" y="2944"/>
                  </a:lnTo>
                  <a:lnTo>
                    <a:pt x="3822" y="2963"/>
                  </a:lnTo>
                  <a:lnTo>
                    <a:pt x="3831" y="2966"/>
                  </a:lnTo>
                  <a:lnTo>
                    <a:pt x="3908" y="2988"/>
                  </a:lnTo>
                  <a:lnTo>
                    <a:pt x="3917" y="2991"/>
                  </a:lnTo>
                  <a:lnTo>
                    <a:pt x="3994" y="3016"/>
                  </a:lnTo>
                  <a:lnTo>
                    <a:pt x="4003" y="3019"/>
                  </a:lnTo>
                  <a:lnTo>
                    <a:pt x="4078" y="3047"/>
                  </a:lnTo>
                  <a:lnTo>
                    <a:pt x="4087" y="3050"/>
                  </a:lnTo>
                  <a:lnTo>
                    <a:pt x="4161" y="3081"/>
                  </a:lnTo>
                  <a:lnTo>
                    <a:pt x="4170" y="3085"/>
                  </a:lnTo>
                  <a:lnTo>
                    <a:pt x="4243" y="3118"/>
                  </a:lnTo>
                  <a:lnTo>
                    <a:pt x="4251" y="3122"/>
                  </a:lnTo>
                  <a:lnTo>
                    <a:pt x="4324" y="3159"/>
                  </a:lnTo>
                  <a:lnTo>
                    <a:pt x="4332" y="3163"/>
                  </a:lnTo>
                  <a:lnTo>
                    <a:pt x="4403" y="3202"/>
                  </a:lnTo>
                  <a:lnTo>
                    <a:pt x="4411" y="3207"/>
                  </a:lnTo>
                  <a:lnTo>
                    <a:pt x="4480" y="3249"/>
                  </a:lnTo>
                  <a:lnTo>
                    <a:pt x="4488" y="3254"/>
                  </a:lnTo>
                  <a:lnTo>
                    <a:pt x="4556" y="3298"/>
                  </a:lnTo>
                  <a:lnTo>
                    <a:pt x="4564" y="3303"/>
                  </a:lnTo>
                  <a:lnTo>
                    <a:pt x="4629" y="3350"/>
                  </a:lnTo>
                  <a:lnTo>
                    <a:pt x="4637" y="3355"/>
                  </a:lnTo>
                  <a:lnTo>
                    <a:pt x="4700" y="3404"/>
                  </a:lnTo>
                  <a:lnTo>
                    <a:pt x="4708" y="3410"/>
                  </a:lnTo>
                  <a:lnTo>
                    <a:pt x="4770" y="3462"/>
                  </a:lnTo>
                  <a:lnTo>
                    <a:pt x="4777" y="3468"/>
                  </a:lnTo>
                  <a:lnTo>
                    <a:pt x="4837" y="3521"/>
                  </a:lnTo>
                  <a:lnTo>
                    <a:pt x="4843" y="3528"/>
                  </a:lnTo>
                  <a:lnTo>
                    <a:pt x="4901" y="3583"/>
                  </a:lnTo>
                  <a:lnTo>
                    <a:pt x="4908" y="3590"/>
                  </a:lnTo>
                  <a:lnTo>
                    <a:pt x="4964" y="3648"/>
                  </a:lnTo>
                  <a:lnTo>
                    <a:pt x="4970" y="3655"/>
                  </a:lnTo>
                  <a:lnTo>
                    <a:pt x="5023" y="3715"/>
                  </a:lnTo>
                  <a:lnTo>
                    <a:pt x="5030" y="3722"/>
                  </a:lnTo>
                  <a:lnTo>
                    <a:pt x="5081" y="3784"/>
                  </a:lnTo>
                  <a:lnTo>
                    <a:pt x="5087" y="3791"/>
                  </a:lnTo>
                  <a:lnTo>
                    <a:pt x="5136" y="3855"/>
                  </a:lnTo>
                  <a:lnTo>
                    <a:pt x="5141" y="3863"/>
                  </a:lnTo>
                  <a:lnTo>
                    <a:pt x="5188" y="3928"/>
                  </a:lnTo>
                  <a:lnTo>
                    <a:pt x="5193" y="3936"/>
                  </a:lnTo>
                  <a:lnTo>
                    <a:pt x="5237" y="4004"/>
                  </a:lnTo>
                  <a:lnTo>
                    <a:pt x="5242" y="4012"/>
                  </a:lnTo>
                  <a:lnTo>
                    <a:pt x="5284" y="4081"/>
                  </a:lnTo>
                  <a:lnTo>
                    <a:pt x="5289" y="4089"/>
                  </a:lnTo>
                  <a:lnTo>
                    <a:pt x="5328" y="4160"/>
                  </a:lnTo>
                  <a:lnTo>
                    <a:pt x="5332" y="4168"/>
                  </a:lnTo>
                  <a:lnTo>
                    <a:pt x="5369" y="4240"/>
                  </a:lnTo>
                  <a:lnTo>
                    <a:pt x="5373" y="4249"/>
                  </a:lnTo>
                  <a:lnTo>
                    <a:pt x="5407" y="4322"/>
                  </a:lnTo>
                  <a:lnTo>
                    <a:pt x="5410" y="4331"/>
                  </a:lnTo>
                  <a:lnTo>
                    <a:pt x="5441" y="4405"/>
                  </a:lnTo>
                  <a:lnTo>
                    <a:pt x="5445" y="4414"/>
                  </a:lnTo>
                  <a:lnTo>
                    <a:pt x="5473" y="4489"/>
                  </a:lnTo>
                  <a:lnTo>
                    <a:pt x="5476" y="4498"/>
                  </a:lnTo>
                  <a:lnTo>
                    <a:pt x="5501" y="4574"/>
                  </a:lnTo>
                  <a:lnTo>
                    <a:pt x="5504" y="4583"/>
                  </a:lnTo>
                  <a:lnTo>
                    <a:pt x="5526" y="4661"/>
                  </a:lnTo>
                  <a:lnTo>
                    <a:pt x="5528" y="4670"/>
                  </a:lnTo>
                  <a:lnTo>
                    <a:pt x="5548" y="4748"/>
                  </a:lnTo>
                  <a:lnTo>
                    <a:pt x="5550" y="4757"/>
                  </a:lnTo>
                  <a:lnTo>
                    <a:pt x="5566" y="4835"/>
                  </a:lnTo>
                  <a:lnTo>
                    <a:pt x="5568" y="4844"/>
                  </a:lnTo>
                  <a:lnTo>
                    <a:pt x="5581" y="4924"/>
                  </a:lnTo>
                  <a:lnTo>
                    <a:pt x="5583" y="4933"/>
                  </a:lnTo>
                  <a:lnTo>
                    <a:pt x="5593" y="5013"/>
                  </a:lnTo>
                  <a:lnTo>
                    <a:pt x="5594" y="5022"/>
                  </a:lnTo>
                  <a:lnTo>
                    <a:pt x="5602" y="5102"/>
                  </a:lnTo>
                  <a:lnTo>
                    <a:pt x="5603" y="5112"/>
                  </a:lnTo>
                  <a:lnTo>
                    <a:pt x="5607" y="5192"/>
                  </a:lnTo>
                  <a:lnTo>
                    <a:pt x="5607" y="5201"/>
                  </a:lnTo>
                  <a:close/>
                  <a:moveTo>
                    <a:pt x="5108" y="5359"/>
                  </a:moveTo>
                  <a:lnTo>
                    <a:pt x="5109" y="5287"/>
                  </a:lnTo>
                  <a:lnTo>
                    <a:pt x="5108" y="5215"/>
                  </a:lnTo>
                  <a:lnTo>
                    <a:pt x="5104" y="5144"/>
                  </a:lnTo>
                  <a:lnTo>
                    <a:pt x="5097" y="5073"/>
                  </a:lnTo>
                  <a:lnTo>
                    <a:pt x="5088" y="5003"/>
                  </a:lnTo>
                  <a:lnTo>
                    <a:pt x="5076" y="4933"/>
                  </a:lnTo>
                  <a:lnTo>
                    <a:pt x="5061" y="4863"/>
                  </a:lnTo>
                  <a:lnTo>
                    <a:pt x="5044" y="4794"/>
                  </a:lnTo>
                  <a:lnTo>
                    <a:pt x="5025" y="4726"/>
                  </a:lnTo>
                  <a:lnTo>
                    <a:pt x="5002" y="4659"/>
                  </a:lnTo>
                  <a:lnTo>
                    <a:pt x="4978" y="4592"/>
                  </a:lnTo>
                  <a:lnTo>
                    <a:pt x="4950" y="4527"/>
                  </a:lnTo>
                  <a:lnTo>
                    <a:pt x="4921" y="4462"/>
                  </a:lnTo>
                  <a:lnTo>
                    <a:pt x="4888" y="4398"/>
                  </a:lnTo>
                  <a:lnTo>
                    <a:pt x="4853" y="4335"/>
                  </a:lnTo>
                  <a:lnTo>
                    <a:pt x="4816" y="4273"/>
                  </a:lnTo>
                  <a:lnTo>
                    <a:pt x="4777" y="4214"/>
                  </a:lnTo>
                  <a:lnTo>
                    <a:pt x="4736" y="4156"/>
                  </a:lnTo>
                  <a:lnTo>
                    <a:pt x="4693" y="4099"/>
                  </a:lnTo>
                  <a:lnTo>
                    <a:pt x="4647" y="4044"/>
                  </a:lnTo>
                  <a:lnTo>
                    <a:pt x="4600" y="3991"/>
                  </a:lnTo>
                  <a:lnTo>
                    <a:pt x="4551" y="3940"/>
                  </a:lnTo>
                  <a:lnTo>
                    <a:pt x="4500" y="3891"/>
                  </a:lnTo>
                  <a:lnTo>
                    <a:pt x="4447" y="3843"/>
                  </a:lnTo>
                  <a:lnTo>
                    <a:pt x="4392" y="3798"/>
                  </a:lnTo>
                  <a:lnTo>
                    <a:pt x="4336" y="3755"/>
                  </a:lnTo>
                  <a:lnTo>
                    <a:pt x="4278" y="3714"/>
                  </a:lnTo>
                  <a:lnTo>
                    <a:pt x="4218" y="3674"/>
                  </a:lnTo>
                  <a:lnTo>
                    <a:pt x="4157" y="3638"/>
                  </a:lnTo>
                  <a:lnTo>
                    <a:pt x="4094" y="3603"/>
                  </a:lnTo>
                  <a:lnTo>
                    <a:pt x="4031" y="3571"/>
                  </a:lnTo>
                  <a:lnTo>
                    <a:pt x="3966" y="3541"/>
                  </a:lnTo>
                  <a:lnTo>
                    <a:pt x="3900" y="3514"/>
                  </a:lnTo>
                  <a:lnTo>
                    <a:pt x="3833" y="3489"/>
                  </a:lnTo>
                  <a:lnTo>
                    <a:pt x="3766" y="3467"/>
                  </a:lnTo>
                  <a:lnTo>
                    <a:pt x="3698" y="3448"/>
                  </a:lnTo>
                  <a:lnTo>
                    <a:pt x="3629" y="3431"/>
                  </a:lnTo>
                  <a:lnTo>
                    <a:pt x="3559" y="3416"/>
                  </a:lnTo>
                  <a:lnTo>
                    <a:pt x="3489" y="3404"/>
                  </a:lnTo>
                  <a:lnTo>
                    <a:pt x="3419" y="3395"/>
                  </a:lnTo>
                  <a:lnTo>
                    <a:pt x="3348" y="3388"/>
                  </a:lnTo>
                  <a:lnTo>
                    <a:pt x="3277" y="3384"/>
                  </a:lnTo>
                  <a:lnTo>
                    <a:pt x="3205" y="3383"/>
                  </a:lnTo>
                  <a:lnTo>
                    <a:pt x="3133" y="3384"/>
                  </a:lnTo>
                  <a:lnTo>
                    <a:pt x="3062" y="3388"/>
                  </a:lnTo>
                  <a:lnTo>
                    <a:pt x="2991" y="3395"/>
                  </a:lnTo>
                  <a:lnTo>
                    <a:pt x="2920" y="3404"/>
                  </a:lnTo>
                  <a:lnTo>
                    <a:pt x="2850" y="3416"/>
                  </a:lnTo>
                  <a:lnTo>
                    <a:pt x="2780" y="3431"/>
                  </a:lnTo>
                  <a:lnTo>
                    <a:pt x="2711" y="3448"/>
                  </a:lnTo>
                  <a:lnTo>
                    <a:pt x="2643" y="3467"/>
                  </a:lnTo>
                  <a:lnTo>
                    <a:pt x="2576" y="3489"/>
                  </a:lnTo>
                  <a:lnTo>
                    <a:pt x="2509" y="3514"/>
                  </a:lnTo>
                  <a:lnTo>
                    <a:pt x="2443" y="3541"/>
                  </a:lnTo>
                  <a:lnTo>
                    <a:pt x="2378" y="3571"/>
                  </a:lnTo>
                  <a:lnTo>
                    <a:pt x="2315" y="3603"/>
                  </a:lnTo>
                  <a:lnTo>
                    <a:pt x="2252" y="3638"/>
                  </a:lnTo>
                  <a:lnTo>
                    <a:pt x="2191" y="3674"/>
                  </a:lnTo>
                  <a:lnTo>
                    <a:pt x="2131" y="3714"/>
                  </a:lnTo>
                  <a:lnTo>
                    <a:pt x="2073" y="3755"/>
                  </a:lnTo>
                  <a:lnTo>
                    <a:pt x="2017" y="3798"/>
                  </a:lnTo>
                  <a:lnTo>
                    <a:pt x="1962" y="3843"/>
                  </a:lnTo>
                  <a:lnTo>
                    <a:pt x="1909" y="3891"/>
                  </a:lnTo>
                  <a:lnTo>
                    <a:pt x="1858" y="3940"/>
                  </a:lnTo>
                  <a:lnTo>
                    <a:pt x="1809" y="3991"/>
                  </a:lnTo>
                  <a:lnTo>
                    <a:pt x="1762" y="4044"/>
                  </a:lnTo>
                  <a:lnTo>
                    <a:pt x="1716" y="4099"/>
                  </a:lnTo>
                  <a:lnTo>
                    <a:pt x="1673" y="4156"/>
                  </a:lnTo>
                  <a:lnTo>
                    <a:pt x="1632" y="4214"/>
                  </a:lnTo>
                  <a:lnTo>
                    <a:pt x="1593" y="4273"/>
                  </a:lnTo>
                  <a:lnTo>
                    <a:pt x="1556" y="4335"/>
                  </a:lnTo>
                  <a:lnTo>
                    <a:pt x="1521" y="4398"/>
                  </a:lnTo>
                  <a:lnTo>
                    <a:pt x="1489" y="4461"/>
                  </a:lnTo>
                  <a:lnTo>
                    <a:pt x="1459" y="4526"/>
                  </a:lnTo>
                  <a:lnTo>
                    <a:pt x="1432" y="4592"/>
                  </a:lnTo>
                  <a:lnTo>
                    <a:pt x="1407" y="4659"/>
                  </a:lnTo>
                  <a:lnTo>
                    <a:pt x="1385" y="4726"/>
                  </a:lnTo>
                  <a:lnTo>
                    <a:pt x="1365" y="4795"/>
                  </a:lnTo>
                  <a:lnTo>
                    <a:pt x="1348" y="4864"/>
                  </a:lnTo>
                  <a:lnTo>
                    <a:pt x="1333" y="4933"/>
                  </a:lnTo>
                  <a:lnTo>
                    <a:pt x="1321" y="5003"/>
                  </a:lnTo>
                  <a:lnTo>
                    <a:pt x="1312" y="5073"/>
                  </a:lnTo>
                  <a:lnTo>
                    <a:pt x="1305" y="5144"/>
                  </a:lnTo>
                  <a:lnTo>
                    <a:pt x="1301" y="5216"/>
                  </a:lnTo>
                  <a:lnTo>
                    <a:pt x="1300" y="5287"/>
                  </a:lnTo>
                  <a:lnTo>
                    <a:pt x="1301" y="5358"/>
                  </a:lnTo>
                  <a:lnTo>
                    <a:pt x="1305" y="5430"/>
                  </a:lnTo>
                  <a:lnTo>
                    <a:pt x="1312" y="5501"/>
                  </a:lnTo>
                  <a:lnTo>
                    <a:pt x="1321" y="5571"/>
                  </a:lnTo>
                  <a:lnTo>
                    <a:pt x="1333" y="5641"/>
                  </a:lnTo>
                  <a:lnTo>
                    <a:pt x="1348" y="5711"/>
                  </a:lnTo>
                  <a:lnTo>
                    <a:pt x="1365" y="5780"/>
                  </a:lnTo>
                  <a:lnTo>
                    <a:pt x="1385" y="5848"/>
                  </a:lnTo>
                  <a:lnTo>
                    <a:pt x="1407" y="5916"/>
                  </a:lnTo>
                  <a:lnTo>
                    <a:pt x="1432" y="5983"/>
                  </a:lnTo>
                  <a:lnTo>
                    <a:pt x="1459" y="6049"/>
                  </a:lnTo>
                  <a:lnTo>
                    <a:pt x="1489" y="6114"/>
                  </a:lnTo>
                  <a:lnTo>
                    <a:pt x="1521" y="6177"/>
                  </a:lnTo>
                  <a:lnTo>
                    <a:pt x="1556" y="6240"/>
                  </a:lnTo>
                  <a:lnTo>
                    <a:pt x="1592" y="6301"/>
                  </a:lnTo>
                  <a:lnTo>
                    <a:pt x="1632" y="6361"/>
                  </a:lnTo>
                  <a:lnTo>
                    <a:pt x="1673" y="6419"/>
                  </a:lnTo>
                  <a:lnTo>
                    <a:pt x="1716" y="6475"/>
                  </a:lnTo>
                  <a:lnTo>
                    <a:pt x="1761" y="6530"/>
                  </a:lnTo>
                  <a:lnTo>
                    <a:pt x="1809" y="6583"/>
                  </a:lnTo>
                  <a:lnTo>
                    <a:pt x="1858" y="6634"/>
                  </a:lnTo>
                  <a:lnTo>
                    <a:pt x="1909" y="6683"/>
                  </a:lnTo>
                  <a:lnTo>
                    <a:pt x="1962" y="6731"/>
                  </a:lnTo>
                  <a:lnTo>
                    <a:pt x="2017" y="6776"/>
                  </a:lnTo>
                  <a:lnTo>
                    <a:pt x="2073" y="6819"/>
                  </a:lnTo>
                  <a:lnTo>
                    <a:pt x="2131" y="6860"/>
                  </a:lnTo>
                  <a:lnTo>
                    <a:pt x="2191" y="6900"/>
                  </a:lnTo>
                  <a:lnTo>
                    <a:pt x="2252" y="6936"/>
                  </a:lnTo>
                  <a:lnTo>
                    <a:pt x="2315" y="6971"/>
                  </a:lnTo>
                  <a:lnTo>
                    <a:pt x="2378" y="7003"/>
                  </a:lnTo>
                  <a:lnTo>
                    <a:pt x="2443" y="7033"/>
                  </a:lnTo>
                  <a:lnTo>
                    <a:pt x="2509" y="7060"/>
                  </a:lnTo>
                  <a:lnTo>
                    <a:pt x="2576" y="7085"/>
                  </a:lnTo>
                  <a:lnTo>
                    <a:pt x="2643" y="7107"/>
                  </a:lnTo>
                  <a:lnTo>
                    <a:pt x="2712" y="7127"/>
                  </a:lnTo>
                  <a:lnTo>
                    <a:pt x="2781" y="7144"/>
                  </a:lnTo>
                  <a:lnTo>
                    <a:pt x="2850" y="7159"/>
                  </a:lnTo>
                  <a:lnTo>
                    <a:pt x="2920" y="7171"/>
                  </a:lnTo>
                  <a:lnTo>
                    <a:pt x="2991" y="7180"/>
                  </a:lnTo>
                  <a:lnTo>
                    <a:pt x="3062" y="7187"/>
                  </a:lnTo>
                  <a:lnTo>
                    <a:pt x="3133" y="7191"/>
                  </a:lnTo>
                  <a:lnTo>
                    <a:pt x="3205" y="7192"/>
                  </a:lnTo>
                  <a:lnTo>
                    <a:pt x="3276" y="7191"/>
                  </a:lnTo>
                  <a:lnTo>
                    <a:pt x="3348" y="7187"/>
                  </a:lnTo>
                  <a:lnTo>
                    <a:pt x="3419" y="7180"/>
                  </a:lnTo>
                  <a:lnTo>
                    <a:pt x="3489" y="7171"/>
                  </a:lnTo>
                  <a:lnTo>
                    <a:pt x="3559" y="7159"/>
                  </a:lnTo>
                  <a:lnTo>
                    <a:pt x="3628" y="7144"/>
                  </a:lnTo>
                  <a:lnTo>
                    <a:pt x="3697" y="7127"/>
                  </a:lnTo>
                  <a:lnTo>
                    <a:pt x="3766" y="7107"/>
                  </a:lnTo>
                  <a:lnTo>
                    <a:pt x="3833" y="7085"/>
                  </a:lnTo>
                  <a:lnTo>
                    <a:pt x="3900" y="7060"/>
                  </a:lnTo>
                  <a:lnTo>
                    <a:pt x="3966" y="7033"/>
                  </a:lnTo>
                  <a:lnTo>
                    <a:pt x="4031" y="7003"/>
                  </a:lnTo>
                  <a:lnTo>
                    <a:pt x="4094" y="6971"/>
                  </a:lnTo>
                  <a:lnTo>
                    <a:pt x="4157" y="6936"/>
                  </a:lnTo>
                  <a:lnTo>
                    <a:pt x="4218" y="6900"/>
                  </a:lnTo>
                  <a:lnTo>
                    <a:pt x="4278" y="6860"/>
                  </a:lnTo>
                  <a:lnTo>
                    <a:pt x="4336" y="6819"/>
                  </a:lnTo>
                  <a:lnTo>
                    <a:pt x="4392" y="6776"/>
                  </a:lnTo>
                  <a:lnTo>
                    <a:pt x="4447" y="6731"/>
                  </a:lnTo>
                  <a:lnTo>
                    <a:pt x="4500" y="6683"/>
                  </a:lnTo>
                  <a:lnTo>
                    <a:pt x="4551" y="6634"/>
                  </a:lnTo>
                  <a:lnTo>
                    <a:pt x="4600" y="6583"/>
                  </a:lnTo>
                  <a:lnTo>
                    <a:pt x="4648" y="6530"/>
                  </a:lnTo>
                  <a:lnTo>
                    <a:pt x="4693" y="6475"/>
                  </a:lnTo>
                  <a:lnTo>
                    <a:pt x="4736" y="6419"/>
                  </a:lnTo>
                  <a:lnTo>
                    <a:pt x="4777" y="6361"/>
                  </a:lnTo>
                  <a:lnTo>
                    <a:pt x="4817" y="6301"/>
                  </a:lnTo>
                  <a:lnTo>
                    <a:pt x="4854" y="6240"/>
                  </a:lnTo>
                  <a:lnTo>
                    <a:pt x="4888" y="6177"/>
                  </a:lnTo>
                  <a:lnTo>
                    <a:pt x="4921" y="6113"/>
                  </a:lnTo>
                  <a:lnTo>
                    <a:pt x="4950" y="6048"/>
                  </a:lnTo>
                  <a:lnTo>
                    <a:pt x="4978" y="5983"/>
                  </a:lnTo>
                  <a:lnTo>
                    <a:pt x="5002" y="5916"/>
                  </a:lnTo>
                  <a:lnTo>
                    <a:pt x="5025" y="5848"/>
                  </a:lnTo>
                  <a:lnTo>
                    <a:pt x="5044" y="5780"/>
                  </a:lnTo>
                  <a:lnTo>
                    <a:pt x="5061" y="5711"/>
                  </a:lnTo>
                  <a:lnTo>
                    <a:pt x="5076" y="5642"/>
                  </a:lnTo>
                  <a:lnTo>
                    <a:pt x="5088" y="5571"/>
                  </a:lnTo>
                  <a:lnTo>
                    <a:pt x="5097" y="5501"/>
                  </a:lnTo>
                  <a:lnTo>
                    <a:pt x="5104" y="5430"/>
                  </a:lnTo>
                  <a:lnTo>
                    <a:pt x="5108" y="5359"/>
                  </a:lnTo>
                  <a:close/>
                  <a:moveTo>
                    <a:pt x="3393" y="5349"/>
                  </a:moveTo>
                  <a:lnTo>
                    <a:pt x="3389" y="5350"/>
                  </a:lnTo>
                  <a:lnTo>
                    <a:pt x="3330" y="5366"/>
                  </a:lnTo>
                  <a:lnTo>
                    <a:pt x="3330" y="5767"/>
                  </a:lnTo>
                  <a:lnTo>
                    <a:pt x="3346" y="5766"/>
                  </a:lnTo>
                  <a:lnTo>
                    <a:pt x="3481" y="5748"/>
                  </a:lnTo>
                  <a:lnTo>
                    <a:pt x="3600" y="5719"/>
                  </a:lnTo>
                  <a:lnTo>
                    <a:pt x="3695" y="5681"/>
                  </a:lnTo>
                  <a:lnTo>
                    <a:pt x="3758" y="5639"/>
                  </a:lnTo>
                  <a:lnTo>
                    <a:pt x="3787" y="5604"/>
                  </a:lnTo>
                  <a:lnTo>
                    <a:pt x="3802" y="5545"/>
                  </a:lnTo>
                  <a:lnTo>
                    <a:pt x="3807" y="5530"/>
                  </a:lnTo>
                  <a:lnTo>
                    <a:pt x="3813" y="5515"/>
                  </a:lnTo>
                  <a:lnTo>
                    <a:pt x="3822" y="5501"/>
                  </a:lnTo>
                  <a:lnTo>
                    <a:pt x="3833" y="5489"/>
                  </a:lnTo>
                  <a:lnTo>
                    <a:pt x="3845" y="5478"/>
                  </a:lnTo>
                  <a:lnTo>
                    <a:pt x="3858" y="5468"/>
                  </a:lnTo>
                  <a:lnTo>
                    <a:pt x="3873" y="5461"/>
                  </a:lnTo>
                  <a:lnTo>
                    <a:pt x="3888" y="5455"/>
                  </a:lnTo>
                  <a:lnTo>
                    <a:pt x="3904" y="5451"/>
                  </a:lnTo>
                  <a:lnTo>
                    <a:pt x="3920" y="5450"/>
                  </a:lnTo>
                  <a:lnTo>
                    <a:pt x="3937" y="5451"/>
                  </a:lnTo>
                  <a:lnTo>
                    <a:pt x="3953" y="5454"/>
                  </a:lnTo>
                  <a:lnTo>
                    <a:pt x="3968" y="5459"/>
                  </a:lnTo>
                  <a:lnTo>
                    <a:pt x="3983" y="5465"/>
                  </a:lnTo>
                  <a:lnTo>
                    <a:pt x="3997" y="5474"/>
                  </a:lnTo>
                  <a:lnTo>
                    <a:pt x="4009" y="5485"/>
                  </a:lnTo>
                  <a:lnTo>
                    <a:pt x="4020" y="5497"/>
                  </a:lnTo>
                  <a:lnTo>
                    <a:pt x="4030" y="5510"/>
                  </a:lnTo>
                  <a:lnTo>
                    <a:pt x="4037" y="5525"/>
                  </a:lnTo>
                  <a:lnTo>
                    <a:pt x="4043" y="5540"/>
                  </a:lnTo>
                  <a:lnTo>
                    <a:pt x="4047" y="5556"/>
                  </a:lnTo>
                  <a:lnTo>
                    <a:pt x="4048" y="5572"/>
                  </a:lnTo>
                  <a:lnTo>
                    <a:pt x="4047" y="5589"/>
                  </a:lnTo>
                  <a:lnTo>
                    <a:pt x="4044" y="5605"/>
                  </a:lnTo>
                  <a:lnTo>
                    <a:pt x="4023" y="5690"/>
                  </a:lnTo>
                  <a:lnTo>
                    <a:pt x="4018" y="5708"/>
                  </a:lnTo>
                  <a:lnTo>
                    <a:pt x="4010" y="5724"/>
                  </a:lnTo>
                  <a:lnTo>
                    <a:pt x="3999" y="5739"/>
                  </a:lnTo>
                  <a:lnTo>
                    <a:pt x="3941" y="5812"/>
                  </a:lnTo>
                  <a:lnTo>
                    <a:pt x="3927" y="5826"/>
                  </a:lnTo>
                  <a:lnTo>
                    <a:pt x="3912" y="5837"/>
                  </a:lnTo>
                  <a:lnTo>
                    <a:pt x="3822" y="5897"/>
                  </a:lnTo>
                  <a:lnTo>
                    <a:pt x="3811" y="5903"/>
                  </a:lnTo>
                  <a:lnTo>
                    <a:pt x="3800" y="5908"/>
                  </a:lnTo>
                  <a:lnTo>
                    <a:pt x="3685" y="5954"/>
                  </a:lnTo>
                  <a:lnTo>
                    <a:pt x="3668" y="5960"/>
                  </a:lnTo>
                  <a:lnTo>
                    <a:pt x="3534" y="5993"/>
                  </a:lnTo>
                  <a:lnTo>
                    <a:pt x="3521" y="5995"/>
                  </a:lnTo>
                  <a:lnTo>
                    <a:pt x="3374" y="6015"/>
                  </a:lnTo>
                  <a:lnTo>
                    <a:pt x="3363" y="6016"/>
                  </a:lnTo>
                  <a:lnTo>
                    <a:pt x="3330" y="6017"/>
                  </a:lnTo>
                  <a:lnTo>
                    <a:pt x="3330" y="6293"/>
                  </a:lnTo>
                  <a:lnTo>
                    <a:pt x="3329" y="6309"/>
                  </a:lnTo>
                  <a:lnTo>
                    <a:pt x="3326" y="6325"/>
                  </a:lnTo>
                  <a:lnTo>
                    <a:pt x="3320" y="6341"/>
                  </a:lnTo>
                  <a:lnTo>
                    <a:pt x="3313" y="6356"/>
                  </a:lnTo>
                  <a:lnTo>
                    <a:pt x="3304" y="6369"/>
                  </a:lnTo>
                  <a:lnTo>
                    <a:pt x="3293" y="6381"/>
                  </a:lnTo>
                  <a:lnTo>
                    <a:pt x="3281" y="6392"/>
                  </a:lnTo>
                  <a:lnTo>
                    <a:pt x="3267" y="6401"/>
                  </a:lnTo>
                  <a:lnTo>
                    <a:pt x="3253" y="6408"/>
                  </a:lnTo>
                  <a:lnTo>
                    <a:pt x="3237" y="6414"/>
                  </a:lnTo>
                  <a:lnTo>
                    <a:pt x="3221" y="6417"/>
                  </a:lnTo>
                  <a:lnTo>
                    <a:pt x="3205" y="6418"/>
                  </a:lnTo>
                  <a:lnTo>
                    <a:pt x="3189" y="6417"/>
                  </a:lnTo>
                  <a:lnTo>
                    <a:pt x="3173" y="6414"/>
                  </a:lnTo>
                  <a:lnTo>
                    <a:pt x="3157" y="6408"/>
                  </a:lnTo>
                  <a:lnTo>
                    <a:pt x="3142" y="6401"/>
                  </a:lnTo>
                  <a:lnTo>
                    <a:pt x="3129" y="6392"/>
                  </a:lnTo>
                  <a:lnTo>
                    <a:pt x="3117" y="6381"/>
                  </a:lnTo>
                  <a:lnTo>
                    <a:pt x="3106" y="6369"/>
                  </a:lnTo>
                  <a:lnTo>
                    <a:pt x="3097" y="6356"/>
                  </a:lnTo>
                  <a:lnTo>
                    <a:pt x="3090" y="6341"/>
                  </a:lnTo>
                  <a:lnTo>
                    <a:pt x="3084" y="6325"/>
                  </a:lnTo>
                  <a:lnTo>
                    <a:pt x="3081" y="6309"/>
                  </a:lnTo>
                  <a:lnTo>
                    <a:pt x="3080" y="6293"/>
                  </a:lnTo>
                  <a:lnTo>
                    <a:pt x="3080" y="6017"/>
                  </a:lnTo>
                  <a:lnTo>
                    <a:pt x="3046" y="6016"/>
                  </a:lnTo>
                  <a:lnTo>
                    <a:pt x="3035" y="6015"/>
                  </a:lnTo>
                  <a:lnTo>
                    <a:pt x="2888" y="5995"/>
                  </a:lnTo>
                  <a:lnTo>
                    <a:pt x="2875" y="5993"/>
                  </a:lnTo>
                  <a:lnTo>
                    <a:pt x="2741" y="5960"/>
                  </a:lnTo>
                  <a:lnTo>
                    <a:pt x="2724" y="5954"/>
                  </a:lnTo>
                  <a:lnTo>
                    <a:pt x="2609" y="5908"/>
                  </a:lnTo>
                  <a:lnTo>
                    <a:pt x="2598" y="5903"/>
                  </a:lnTo>
                  <a:lnTo>
                    <a:pt x="2587" y="5897"/>
                  </a:lnTo>
                  <a:lnTo>
                    <a:pt x="2497" y="5837"/>
                  </a:lnTo>
                  <a:lnTo>
                    <a:pt x="2482" y="5826"/>
                  </a:lnTo>
                  <a:lnTo>
                    <a:pt x="2468" y="5812"/>
                  </a:lnTo>
                  <a:lnTo>
                    <a:pt x="2410" y="5739"/>
                  </a:lnTo>
                  <a:lnTo>
                    <a:pt x="2399" y="5724"/>
                  </a:lnTo>
                  <a:lnTo>
                    <a:pt x="2391" y="5708"/>
                  </a:lnTo>
                  <a:lnTo>
                    <a:pt x="2386" y="5690"/>
                  </a:lnTo>
                  <a:lnTo>
                    <a:pt x="2365" y="5605"/>
                  </a:lnTo>
                  <a:lnTo>
                    <a:pt x="2362" y="5590"/>
                  </a:lnTo>
                  <a:lnTo>
                    <a:pt x="2361" y="5576"/>
                  </a:lnTo>
                  <a:lnTo>
                    <a:pt x="2362" y="5561"/>
                  </a:lnTo>
                  <a:lnTo>
                    <a:pt x="2364" y="5546"/>
                  </a:lnTo>
                  <a:lnTo>
                    <a:pt x="2369" y="5532"/>
                  </a:lnTo>
                  <a:lnTo>
                    <a:pt x="2389" y="5475"/>
                  </a:lnTo>
                  <a:lnTo>
                    <a:pt x="2396" y="5460"/>
                  </a:lnTo>
                  <a:lnTo>
                    <a:pt x="2404" y="5446"/>
                  </a:lnTo>
                  <a:lnTo>
                    <a:pt x="2414" y="5434"/>
                  </a:lnTo>
                  <a:lnTo>
                    <a:pt x="2426" y="5423"/>
                  </a:lnTo>
                  <a:lnTo>
                    <a:pt x="2484" y="5372"/>
                  </a:lnTo>
                  <a:lnTo>
                    <a:pt x="2497" y="5363"/>
                  </a:lnTo>
                  <a:lnTo>
                    <a:pt x="2510" y="5355"/>
                  </a:lnTo>
                  <a:lnTo>
                    <a:pt x="2600" y="5310"/>
                  </a:lnTo>
                  <a:lnTo>
                    <a:pt x="2614" y="5305"/>
                  </a:lnTo>
                  <a:lnTo>
                    <a:pt x="2729" y="5264"/>
                  </a:lnTo>
                  <a:lnTo>
                    <a:pt x="2737" y="5262"/>
                  </a:lnTo>
                  <a:lnTo>
                    <a:pt x="2871" y="5224"/>
                  </a:lnTo>
                  <a:lnTo>
                    <a:pt x="2874" y="5223"/>
                  </a:lnTo>
                  <a:lnTo>
                    <a:pt x="3021" y="5186"/>
                  </a:lnTo>
                  <a:lnTo>
                    <a:pt x="3022" y="5185"/>
                  </a:lnTo>
                  <a:lnTo>
                    <a:pt x="3080" y="5171"/>
                  </a:lnTo>
                  <a:lnTo>
                    <a:pt x="3080" y="4426"/>
                  </a:lnTo>
                  <a:lnTo>
                    <a:pt x="3062" y="4427"/>
                  </a:lnTo>
                  <a:lnTo>
                    <a:pt x="2932" y="4446"/>
                  </a:lnTo>
                  <a:lnTo>
                    <a:pt x="2818" y="4481"/>
                  </a:lnTo>
                  <a:lnTo>
                    <a:pt x="2726" y="4528"/>
                  </a:lnTo>
                  <a:lnTo>
                    <a:pt x="2662" y="4584"/>
                  </a:lnTo>
                  <a:lnTo>
                    <a:pt x="2626" y="4644"/>
                  </a:lnTo>
                  <a:lnTo>
                    <a:pt x="2609" y="4736"/>
                  </a:lnTo>
                  <a:lnTo>
                    <a:pt x="2605" y="4751"/>
                  </a:lnTo>
                  <a:lnTo>
                    <a:pt x="2599" y="4767"/>
                  </a:lnTo>
                  <a:lnTo>
                    <a:pt x="2591" y="4781"/>
                  </a:lnTo>
                  <a:lnTo>
                    <a:pt x="2581" y="4794"/>
                  </a:lnTo>
                  <a:lnTo>
                    <a:pt x="2570" y="4806"/>
                  </a:lnTo>
                  <a:lnTo>
                    <a:pt x="2557" y="4816"/>
                  </a:lnTo>
                  <a:lnTo>
                    <a:pt x="2543" y="4824"/>
                  </a:lnTo>
                  <a:lnTo>
                    <a:pt x="2528" y="4831"/>
                  </a:lnTo>
                  <a:lnTo>
                    <a:pt x="2512" y="4835"/>
                  </a:lnTo>
                  <a:lnTo>
                    <a:pt x="2496" y="4838"/>
                  </a:lnTo>
                  <a:lnTo>
                    <a:pt x="2480" y="4838"/>
                  </a:lnTo>
                  <a:lnTo>
                    <a:pt x="2463" y="4836"/>
                  </a:lnTo>
                  <a:lnTo>
                    <a:pt x="2448" y="4832"/>
                  </a:lnTo>
                  <a:lnTo>
                    <a:pt x="2432" y="4826"/>
                  </a:lnTo>
                  <a:lnTo>
                    <a:pt x="2418" y="4818"/>
                  </a:lnTo>
                  <a:lnTo>
                    <a:pt x="2405" y="4808"/>
                  </a:lnTo>
                  <a:lnTo>
                    <a:pt x="2393" y="4797"/>
                  </a:lnTo>
                  <a:lnTo>
                    <a:pt x="2383" y="4784"/>
                  </a:lnTo>
                  <a:lnTo>
                    <a:pt x="2375" y="4770"/>
                  </a:lnTo>
                  <a:lnTo>
                    <a:pt x="2368" y="4755"/>
                  </a:lnTo>
                  <a:lnTo>
                    <a:pt x="2364" y="4739"/>
                  </a:lnTo>
                  <a:lnTo>
                    <a:pt x="2361" y="4723"/>
                  </a:lnTo>
                  <a:lnTo>
                    <a:pt x="2361" y="4707"/>
                  </a:lnTo>
                  <a:lnTo>
                    <a:pt x="2363" y="4690"/>
                  </a:lnTo>
                  <a:lnTo>
                    <a:pt x="2384" y="4576"/>
                  </a:lnTo>
                  <a:lnTo>
                    <a:pt x="2388" y="4561"/>
                  </a:lnTo>
                  <a:lnTo>
                    <a:pt x="2393" y="4547"/>
                  </a:lnTo>
                  <a:lnTo>
                    <a:pt x="2400" y="4534"/>
                  </a:lnTo>
                  <a:lnTo>
                    <a:pt x="2459" y="4437"/>
                  </a:lnTo>
                  <a:lnTo>
                    <a:pt x="2470" y="4422"/>
                  </a:lnTo>
                  <a:lnTo>
                    <a:pt x="2484" y="4408"/>
                  </a:lnTo>
                  <a:lnTo>
                    <a:pt x="2574" y="4330"/>
                  </a:lnTo>
                  <a:lnTo>
                    <a:pt x="2585" y="4321"/>
                  </a:lnTo>
                  <a:lnTo>
                    <a:pt x="2598" y="4313"/>
                  </a:lnTo>
                  <a:lnTo>
                    <a:pt x="2713" y="4253"/>
                  </a:lnTo>
                  <a:lnTo>
                    <a:pt x="2734" y="4245"/>
                  </a:lnTo>
                  <a:lnTo>
                    <a:pt x="2869" y="4204"/>
                  </a:lnTo>
                  <a:lnTo>
                    <a:pt x="2887" y="4200"/>
                  </a:lnTo>
                  <a:lnTo>
                    <a:pt x="3033" y="4178"/>
                  </a:lnTo>
                  <a:lnTo>
                    <a:pt x="3050" y="4177"/>
                  </a:lnTo>
                  <a:lnTo>
                    <a:pt x="3140" y="4176"/>
                  </a:lnTo>
                  <a:lnTo>
                    <a:pt x="3142" y="4174"/>
                  </a:lnTo>
                  <a:lnTo>
                    <a:pt x="3157" y="4167"/>
                  </a:lnTo>
                  <a:lnTo>
                    <a:pt x="3173" y="4161"/>
                  </a:lnTo>
                  <a:lnTo>
                    <a:pt x="3189" y="4158"/>
                  </a:lnTo>
                  <a:lnTo>
                    <a:pt x="3205" y="4157"/>
                  </a:lnTo>
                  <a:lnTo>
                    <a:pt x="3221" y="4158"/>
                  </a:lnTo>
                  <a:lnTo>
                    <a:pt x="3237" y="4161"/>
                  </a:lnTo>
                  <a:lnTo>
                    <a:pt x="3253" y="4167"/>
                  </a:lnTo>
                  <a:lnTo>
                    <a:pt x="3267" y="4174"/>
                  </a:lnTo>
                  <a:lnTo>
                    <a:pt x="3281" y="4183"/>
                  </a:lnTo>
                  <a:lnTo>
                    <a:pt x="3372" y="4193"/>
                  </a:lnTo>
                  <a:lnTo>
                    <a:pt x="3389" y="4196"/>
                  </a:lnTo>
                  <a:lnTo>
                    <a:pt x="3535" y="4234"/>
                  </a:lnTo>
                  <a:lnTo>
                    <a:pt x="3554" y="4240"/>
                  </a:lnTo>
                  <a:lnTo>
                    <a:pt x="3688" y="4298"/>
                  </a:lnTo>
                  <a:lnTo>
                    <a:pt x="3709" y="4310"/>
                  </a:lnTo>
                  <a:lnTo>
                    <a:pt x="3824" y="4389"/>
                  </a:lnTo>
                  <a:lnTo>
                    <a:pt x="3836" y="4398"/>
                  </a:lnTo>
                  <a:lnTo>
                    <a:pt x="3846" y="4408"/>
                  </a:lnTo>
                  <a:lnTo>
                    <a:pt x="3936" y="4508"/>
                  </a:lnTo>
                  <a:lnTo>
                    <a:pt x="3947" y="4522"/>
                  </a:lnTo>
                  <a:lnTo>
                    <a:pt x="3956" y="4537"/>
                  </a:lnTo>
                  <a:lnTo>
                    <a:pt x="4015" y="4659"/>
                  </a:lnTo>
                  <a:lnTo>
                    <a:pt x="4022" y="4676"/>
                  </a:lnTo>
                  <a:lnTo>
                    <a:pt x="4026" y="4695"/>
                  </a:lnTo>
                  <a:lnTo>
                    <a:pt x="4047" y="4838"/>
                  </a:lnTo>
                  <a:lnTo>
                    <a:pt x="4048" y="4854"/>
                  </a:lnTo>
                  <a:lnTo>
                    <a:pt x="4047" y="4870"/>
                  </a:lnTo>
                  <a:lnTo>
                    <a:pt x="4044" y="4886"/>
                  </a:lnTo>
                  <a:lnTo>
                    <a:pt x="4024" y="4972"/>
                  </a:lnTo>
                  <a:lnTo>
                    <a:pt x="4018" y="4989"/>
                  </a:lnTo>
                  <a:lnTo>
                    <a:pt x="4010" y="5005"/>
                  </a:lnTo>
                  <a:lnTo>
                    <a:pt x="4000" y="5019"/>
                  </a:lnTo>
                  <a:lnTo>
                    <a:pt x="3942" y="5094"/>
                  </a:lnTo>
                  <a:lnTo>
                    <a:pt x="3930" y="5107"/>
                  </a:lnTo>
                  <a:lnTo>
                    <a:pt x="3916" y="5118"/>
                  </a:lnTo>
                  <a:lnTo>
                    <a:pt x="3826" y="5182"/>
                  </a:lnTo>
                  <a:lnTo>
                    <a:pt x="3808" y="5193"/>
                  </a:lnTo>
                  <a:lnTo>
                    <a:pt x="3693" y="5249"/>
                  </a:lnTo>
                  <a:lnTo>
                    <a:pt x="3681" y="5254"/>
                  </a:lnTo>
                  <a:lnTo>
                    <a:pt x="3547" y="5303"/>
                  </a:lnTo>
                  <a:lnTo>
                    <a:pt x="3540" y="5305"/>
                  </a:lnTo>
                  <a:lnTo>
                    <a:pt x="3393" y="5349"/>
                  </a:lnTo>
                  <a:close/>
                  <a:moveTo>
                    <a:pt x="3463" y="4474"/>
                  </a:moveTo>
                  <a:lnTo>
                    <a:pt x="3335" y="4440"/>
                  </a:lnTo>
                  <a:lnTo>
                    <a:pt x="3330" y="4440"/>
                  </a:lnTo>
                  <a:lnTo>
                    <a:pt x="3330" y="5107"/>
                  </a:lnTo>
                  <a:lnTo>
                    <a:pt x="3465" y="5067"/>
                  </a:lnTo>
                  <a:lnTo>
                    <a:pt x="3589" y="5021"/>
                  </a:lnTo>
                  <a:lnTo>
                    <a:pt x="3689" y="4973"/>
                  </a:lnTo>
                  <a:lnTo>
                    <a:pt x="3756" y="4925"/>
                  </a:lnTo>
                  <a:lnTo>
                    <a:pt x="3787" y="4886"/>
                  </a:lnTo>
                  <a:lnTo>
                    <a:pt x="3796" y="4850"/>
                  </a:lnTo>
                  <a:lnTo>
                    <a:pt x="3781" y="4750"/>
                  </a:lnTo>
                  <a:lnTo>
                    <a:pt x="3739" y="4662"/>
                  </a:lnTo>
                  <a:lnTo>
                    <a:pt x="3670" y="4587"/>
                  </a:lnTo>
                  <a:lnTo>
                    <a:pt x="3577" y="4523"/>
                  </a:lnTo>
                  <a:lnTo>
                    <a:pt x="3463" y="4474"/>
                  </a:lnTo>
                  <a:close/>
                  <a:moveTo>
                    <a:pt x="2704" y="5538"/>
                  </a:moveTo>
                  <a:lnTo>
                    <a:pt x="2635" y="5572"/>
                  </a:lnTo>
                  <a:lnTo>
                    <a:pt x="2618" y="5587"/>
                  </a:lnTo>
                  <a:lnTo>
                    <a:pt x="2622" y="5604"/>
                  </a:lnTo>
                  <a:lnTo>
                    <a:pt x="2651" y="5639"/>
                  </a:lnTo>
                  <a:lnTo>
                    <a:pt x="2714" y="5681"/>
                  </a:lnTo>
                  <a:lnTo>
                    <a:pt x="2809" y="5719"/>
                  </a:lnTo>
                  <a:lnTo>
                    <a:pt x="2928" y="5748"/>
                  </a:lnTo>
                  <a:lnTo>
                    <a:pt x="3063" y="5766"/>
                  </a:lnTo>
                  <a:lnTo>
                    <a:pt x="3080" y="5767"/>
                  </a:lnTo>
                  <a:lnTo>
                    <a:pt x="3080" y="5429"/>
                  </a:lnTo>
                  <a:lnTo>
                    <a:pt x="2937" y="5465"/>
                  </a:lnTo>
                  <a:lnTo>
                    <a:pt x="2809" y="5501"/>
                  </a:lnTo>
                  <a:lnTo>
                    <a:pt x="2704" y="5538"/>
                  </a:lnTo>
                  <a:close/>
                </a:path>
              </a:pathLst>
            </a:custGeom>
            <a:solidFill>
              <a:srgbClr val="0A332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08475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60EB5-9E3F-4EF2-842F-8A9E5C78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Investor Terms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1465647-152F-4581-94A3-C50472541599}"/>
              </a:ext>
            </a:extLst>
          </p:cNvPr>
          <p:cNvCxnSpPr>
            <a:cxnSpLocks/>
            <a:stCxn id="16" idx="4"/>
            <a:endCxn id="26" idx="0"/>
          </p:cNvCxnSpPr>
          <p:nvPr/>
        </p:nvCxnSpPr>
        <p:spPr>
          <a:xfrm>
            <a:off x="659699" y="2533004"/>
            <a:ext cx="0" cy="2494397"/>
          </a:xfrm>
          <a:prstGeom prst="line">
            <a:avLst/>
          </a:prstGeom>
          <a:ln w="9525" cap="rnd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20">
            <a:extLst>
              <a:ext uri="{FF2B5EF4-FFF2-40B4-BE49-F238E27FC236}">
                <a16:creationId xmlns:a16="http://schemas.microsoft.com/office/drawing/2014/main" id="{207DF0E8-6435-4D42-BEF4-ABAE8FCB7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13" y="2662817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" name="Oval 20">
            <a:extLst>
              <a:ext uri="{FF2B5EF4-FFF2-40B4-BE49-F238E27FC236}">
                <a16:creationId xmlns:a16="http://schemas.microsoft.com/office/drawing/2014/main" id="{220979CD-AEA1-4613-981F-C356B4B11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13" y="3845109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0D114C-EEA1-4118-A621-7B1588B2AEC3}"/>
              </a:ext>
            </a:extLst>
          </p:cNvPr>
          <p:cNvSpPr/>
          <p:nvPr/>
        </p:nvSpPr>
        <p:spPr>
          <a:xfrm>
            <a:off x="300341" y="1927192"/>
            <a:ext cx="5637469" cy="482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8900000" scaled="1"/>
            <a:tileRect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 dirty="0">
              <a:solidFill>
                <a:srgbClr val="FFFFFF"/>
              </a:solidFill>
            </a:endParaRPr>
          </a:p>
        </p:txBody>
      </p:sp>
      <p:sp>
        <p:nvSpPr>
          <p:cNvPr id="15" name="ee4pHeader1">
            <a:extLst>
              <a:ext uri="{FF2B5EF4-FFF2-40B4-BE49-F238E27FC236}">
                <a16:creationId xmlns:a16="http://schemas.microsoft.com/office/drawing/2014/main" id="{A46C4BC8-7C3E-4F59-B2AF-9FC98C22F317}"/>
              </a:ext>
            </a:extLst>
          </p:cNvPr>
          <p:cNvSpPr txBox="1"/>
          <p:nvPr/>
        </p:nvSpPr>
        <p:spPr>
          <a:xfrm>
            <a:off x="1143087" y="2064218"/>
            <a:ext cx="4260935" cy="246221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marL="0" lvl="3"/>
            <a:r>
              <a:rPr lang="da-DK" sz="1600" b="1" dirty="0">
                <a:solidFill>
                  <a:schemeClr val="bg1"/>
                </a:solidFill>
              </a:rPr>
              <a:t>Who can invest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BEFF9BB-1321-4FC3-9C11-B78DCF3C547C}"/>
              </a:ext>
            </a:extLst>
          </p:cNvPr>
          <p:cNvSpPr/>
          <p:nvPr/>
        </p:nvSpPr>
        <p:spPr>
          <a:xfrm>
            <a:off x="294968" y="1803544"/>
            <a:ext cx="729462" cy="729460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DD0D68-65D9-4025-BC25-38A02EF94B3D}"/>
              </a:ext>
            </a:extLst>
          </p:cNvPr>
          <p:cNvSpPr txBox="1"/>
          <p:nvPr/>
        </p:nvSpPr>
        <p:spPr>
          <a:xfrm>
            <a:off x="920271" y="2582508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Open to accredited investors; subscriptions on a first-come, fully funded basis.</a:t>
            </a:r>
          </a:p>
        </p:txBody>
      </p:sp>
      <p:sp>
        <p:nvSpPr>
          <p:cNvPr id="26" name="Oval 20">
            <a:extLst>
              <a:ext uri="{FF2B5EF4-FFF2-40B4-BE49-F238E27FC236}">
                <a16:creationId xmlns:a16="http://schemas.microsoft.com/office/drawing/2014/main" id="{630B801A-D3E4-4A59-8D09-BE5398C1C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13" y="5027401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7" name="Oval 20">
            <a:extLst>
              <a:ext uri="{FF2B5EF4-FFF2-40B4-BE49-F238E27FC236}">
                <a16:creationId xmlns:a16="http://schemas.microsoft.com/office/drawing/2014/main" id="{E71C4A25-B7FC-43C0-8B25-E8586D7FB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13" y="4436255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8" name="Oval 20">
            <a:extLst>
              <a:ext uri="{FF2B5EF4-FFF2-40B4-BE49-F238E27FC236}">
                <a16:creationId xmlns:a16="http://schemas.microsoft.com/office/drawing/2014/main" id="{8F093B94-33AA-4A1E-81FE-719D5637D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13" y="3253963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901069-FB71-4596-A579-0A7772F356F4}"/>
              </a:ext>
            </a:extLst>
          </p:cNvPr>
          <p:cNvSpPr/>
          <p:nvPr/>
        </p:nvSpPr>
        <p:spPr>
          <a:xfrm>
            <a:off x="0" y="5788877"/>
            <a:ext cx="12192000" cy="29658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9525" cap="rnd" cmpd="sng" algn="ctr">
            <a:solidFill>
              <a:schemeClr val="tx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+mn-lt"/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EDA36F27-E015-45FC-A907-F5D2E95468AD}"/>
              </a:ext>
            </a:extLst>
          </p:cNvPr>
          <p:cNvSpPr/>
          <p:nvPr/>
        </p:nvSpPr>
        <p:spPr>
          <a:xfrm flipV="1">
            <a:off x="11103400" y="6085460"/>
            <a:ext cx="109527" cy="63067"/>
          </a:xfrm>
          <a:prstGeom prst="triangle">
            <a:avLst>
              <a:gd name="adj" fmla="val 0"/>
            </a:avLst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+mn-lt"/>
            </a:endParaRP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7CBC4E94-5794-4E51-85F0-24D00B8BA5CD}"/>
              </a:ext>
            </a:extLst>
          </p:cNvPr>
          <p:cNvSpPr/>
          <p:nvPr/>
        </p:nvSpPr>
        <p:spPr>
          <a:xfrm flipH="1" flipV="1">
            <a:off x="979072" y="6085460"/>
            <a:ext cx="109527" cy="63067"/>
          </a:xfrm>
          <a:prstGeom prst="triangle">
            <a:avLst>
              <a:gd name="adj" fmla="val 0"/>
            </a:avLst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+mn-lt"/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2331E08B-B15A-44FF-B7EE-242833D9CEEE}"/>
              </a:ext>
            </a:extLst>
          </p:cNvPr>
          <p:cNvSpPr/>
          <p:nvPr/>
        </p:nvSpPr>
        <p:spPr>
          <a:xfrm>
            <a:off x="11103400" y="5725810"/>
            <a:ext cx="109527" cy="63067"/>
          </a:xfrm>
          <a:prstGeom prst="triangle">
            <a:avLst>
              <a:gd name="adj" fmla="val 0"/>
            </a:avLst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+mn-lt"/>
            </a:endParaRP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D003FF23-54E6-4055-9A2E-DE4964F5B814}"/>
              </a:ext>
            </a:extLst>
          </p:cNvPr>
          <p:cNvSpPr/>
          <p:nvPr/>
        </p:nvSpPr>
        <p:spPr>
          <a:xfrm flipH="1">
            <a:off x="979072" y="5725810"/>
            <a:ext cx="109527" cy="63067"/>
          </a:xfrm>
          <a:prstGeom prst="triangle">
            <a:avLst>
              <a:gd name="adj" fmla="val 0"/>
            </a:avLst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F90B10-4358-4FEF-B0AC-0704166CD08F}"/>
              </a:ext>
            </a:extLst>
          </p:cNvPr>
          <p:cNvSpPr/>
          <p:nvPr/>
        </p:nvSpPr>
        <p:spPr>
          <a:xfrm>
            <a:off x="1088599" y="5725809"/>
            <a:ext cx="10014801" cy="422718"/>
          </a:xfrm>
          <a:prstGeom prst="rect">
            <a:avLst/>
          </a:prstGeom>
          <a:solidFill>
            <a:schemeClr val="accent3"/>
          </a:solidFill>
          <a:ln w="9525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864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sym typeface="+mn-lt"/>
              </a:rPr>
              <a:t>Quarterly distributions and reporting begin in Year 1.</a:t>
            </a:r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70AC4751-E4FD-4703-B3E0-F2E5396A4604}"/>
              </a:ext>
            </a:extLst>
          </p:cNvPr>
          <p:cNvCxnSpPr>
            <a:cxnSpLocks/>
            <a:stCxn id="159" idx="4"/>
            <a:endCxn id="161" idx="0"/>
          </p:cNvCxnSpPr>
          <p:nvPr/>
        </p:nvCxnSpPr>
        <p:spPr>
          <a:xfrm>
            <a:off x="6613547" y="2533004"/>
            <a:ext cx="0" cy="2494397"/>
          </a:xfrm>
          <a:prstGeom prst="line">
            <a:avLst/>
          </a:prstGeom>
          <a:ln w="9525" cap="rnd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Oval 20">
            <a:extLst>
              <a:ext uri="{FF2B5EF4-FFF2-40B4-BE49-F238E27FC236}">
                <a16:creationId xmlns:a16="http://schemas.microsoft.com/office/drawing/2014/main" id="{4F8B7F47-43AA-4D38-969A-4C0991A53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261" y="2667665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5" name="Oval 20">
            <a:extLst>
              <a:ext uri="{FF2B5EF4-FFF2-40B4-BE49-F238E27FC236}">
                <a16:creationId xmlns:a16="http://schemas.microsoft.com/office/drawing/2014/main" id="{7EBB1DED-8970-45ED-A224-C938E3C96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261" y="3847533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A47DED2F-E9C6-440D-A206-5955E27474FB}"/>
              </a:ext>
            </a:extLst>
          </p:cNvPr>
          <p:cNvSpPr/>
          <p:nvPr/>
        </p:nvSpPr>
        <p:spPr>
          <a:xfrm>
            <a:off x="6254189" y="1927192"/>
            <a:ext cx="5637469" cy="482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8900000" scaled="1"/>
            <a:tileRect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 dirty="0">
              <a:solidFill>
                <a:srgbClr val="FFFFFF"/>
              </a:solidFill>
            </a:endParaRPr>
          </a:p>
        </p:txBody>
      </p:sp>
      <p:sp>
        <p:nvSpPr>
          <p:cNvPr id="158" name="ee4pHeader1">
            <a:extLst>
              <a:ext uri="{FF2B5EF4-FFF2-40B4-BE49-F238E27FC236}">
                <a16:creationId xmlns:a16="http://schemas.microsoft.com/office/drawing/2014/main" id="{989625E5-3882-42D1-AB19-05FB9EFBAD4A}"/>
              </a:ext>
            </a:extLst>
          </p:cNvPr>
          <p:cNvSpPr txBox="1"/>
          <p:nvPr/>
        </p:nvSpPr>
        <p:spPr>
          <a:xfrm>
            <a:off x="7096935" y="2064218"/>
            <a:ext cx="4260935" cy="246221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marL="0" lvl="3"/>
            <a:r>
              <a:rPr lang="da-DK" sz="1600" b="1" dirty="0">
                <a:solidFill>
                  <a:schemeClr val="bg1"/>
                </a:solidFill>
              </a:rPr>
              <a:t>How returns are paid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2AC23443-33F4-4A4E-AA70-07BA5734AB08}"/>
              </a:ext>
            </a:extLst>
          </p:cNvPr>
          <p:cNvSpPr/>
          <p:nvPr/>
        </p:nvSpPr>
        <p:spPr>
          <a:xfrm>
            <a:off x="6248816" y="1803544"/>
            <a:ext cx="729462" cy="729460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37FCD0D2-5337-4F5B-86CC-AE94349635A8}"/>
              </a:ext>
            </a:extLst>
          </p:cNvPr>
          <p:cNvSpPr txBox="1"/>
          <p:nvPr/>
        </p:nvSpPr>
        <p:spPr>
          <a:xfrm>
            <a:off x="6874119" y="2582508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An 8% preferred return is paid first, then a 70/30 split and quarterly distributions from cash flow.</a:t>
            </a:r>
          </a:p>
        </p:txBody>
      </p:sp>
      <p:sp>
        <p:nvSpPr>
          <p:cNvPr id="161" name="Oval 20">
            <a:extLst>
              <a:ext uri="{FF2B5EF4-FFF2-40B4-BE49-F238E27FC236}">
                <a16:creationId xmlns:a16="http://schemas.microsoft.com/office/drawing/2014/main" id="{3F73C9AF-B17C-49A5-82E1-B2E97946D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261" y="5027401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62" name="Oval 20">
            <a:extLst>
              <a:ext uri="{FF2B5EF4-FFF2-40B4-BE49-F238E27FC236}">
                <a16:creationId xmlns:a16="http://schemas.microsoft.com/office/drawing/2014/main" id="{23EDCC94-8B19-4E42-AA1F-1B5DB3377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261" y="4437467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3" name="Oval 20">
            <a:extLst>
              <a:ext uri="{FF2B5EF4-FFF2-40B4-BE49-F238E27FC236}">
                <a16:creationId xmlns:a16="http://schemas.microsoft.com/office/drawing/2014/main" id="{A5596C9C-D955-4B43-B992-51FCB73F7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261" y="3257599"/>
            <a:ext cx="260572" cy="2605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5" name="AutoShape 9">
            <a:extLst>
              <a:ext uri="{FF2B5EF4-FFF2-40B4-BE49-F238E27FC236}">
                <a16:creationId xmlns:a16="http://schemas.microsoft.com/office/drawing/2014/main" id="{AC439FA0-3C99-425D-B32F-9C9611B0B4B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339520" y="1894247"/>
            <a:ext cx="548054" cy="54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ADD69E68-93CC-449F-9DA6-E21CE3F00FE5}"/>
              </a:ext>
            </a:extLst>
          </p:cNvPr>
          <p:cNvSpPr txBox="1"/>
          <p:nvPr/>
        </p:nvSpPr>
        <p:spPr>
          <a:xfrm>
            <a:off x="920271" y="3172442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Capital is called in a single funding at closing, with no further calls expected in the base case.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E9BFE183-5DCB-4EA8-9565-7229E75C3E72}"/>
              </a:ext>
            </a:extLst>
          </p:cNvPr>
          <p:cNvSpPr txBox="1"/>
          <p:nvPr/>
        </p:nvSpPr>
        <p:spPr>
          <a:xfrm>
            <a:off x="920271" y="3762376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Annual Schedule K-1 reporting; depreciation is expected to shelter much of the early distributions.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E7AD98F-9253-4754-B73E-6B2C55F8E7E8}"/>
              </a:ext>
            </a:extLst>
          </p:cNvPr>
          <p:cNvSpPr txBox="1"/>
          <p:nvPr/>
        </p:nvSpPr>
        <p:spPr>
          <a:xfrm>
            <a:off x="920271" y="4352310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Transfers are permitted with sponsor consent under the partnership agreement and securities rules.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2FB32D10-B483-4D3F-87D7-AD301A03E46A}"/>
              </a:ext>
            </a:extLst>
          </p:cNvPr>
          <p:cNvSpPr txBox="1"/>
          <p:nvPr/>
        </p:nvSpPr>
        <p:spPr>
          <a:xfrm>
            <a:off x="920271" y="4942244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All terms, risks, and conflicts are described fully in the private placement memorandum and subscription agreement.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DFE993A6-3A0C-4395-A0AB-7BB1242BC9B4}"/>
              </a:ext>
            </a:extLst>
          </p:cNvPr>
          <p:cNvSpPr txBox="1"/>
          <p:nvPr/>
        </p:nvSpPr>
        <p:spPr>
          <a:xfrm>
            <a:off x="6874119" y="3172442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Investors receive quarterly operating reports and annual valuations throughout the five-year hold.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8BCCC20D-E3E3-4076-AEEB-E9E731936ABE}"/>
              </a:ext>
            </a:extLst>
          </p:cNvPr>
          <p:cNvSpPr txBox="1"/>
          <p:nvPr/>
        </p:nvSpPr>
        <p:spPr>
          <a:xfrm>
            <a:off x="6874119" y="3762376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Meridian's 10% co-investment and subordinated promote keep the sponsor aligned with limited partners.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75CE4A50-0AE4-4754-8179-3E8585F95DA4}"/>
              </a:ext>
            </a:extLst>
          </p:cNvPr>
          <p:cNvSpPr txBox="1"/>
          <p:nvPr/>
        </p:nvSpPr>
        <p:spPr>
          <a:xfrm>
            <a:off x="6874119" y="4352310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The minimum commitment is $250,000, with larger allocations accommodated subject to availability.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98F2FE3C-D1FC-4EEB-881A-060D01677611}"/>
              </a:ext>
            </a:extLst>
          </p:cNvPr>
          <p:cNvSpPr txBox="1"/>
          <p:nvPr/>
        </p:nvSpPr>
        <p:spPr>
          <a:xfrm>
            <a:off x="6874119" y="4942244"/>
            <a:ext cx="5017540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Closing is targeted within 60 days, subject to financing and customary closing conditions.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F30F69DB-84B6-4028-977C-B3E619BDB464}"/>
              </a:ext>
            </a:extLst>
          </p:cNvPr>
          <p:cNvGrpSpPr/>
          <p:nvPr/>
        </p:nvGrpSpPr>
        <p:grpSpPr>
          <a:xfrm>
            <a:off x="412126" y="1921060"/>
            <a:ext cx="495146" cy="494428"/>
            <a:chOff x="9756372" y="861060"/>
            <a:chExt cx="633600" cy="633600"/>
          </a:xfrm>
        </p:grpSpPr>
        <p:sp>
          <p:nvSpPr>
            <p:cNvPr id="189" name="Google Shape;576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577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F34B8465-320D-42C4-A5BD-1B800536C336}"/>
              </a:ext>
            </a:extLst>
          </p:cNvPr>
          <p:cNvGrpSpPr/>
          <p:nvPr/>
        </p:nvGrpSpPr>
        <p:grpSpPr>
          <a:xfrm>
            <a:off x="6365974" y="1921060"/>
            <a:ext cx="495146" cy="494428"/>
            <a:chOff x="8624067" y="1760585"/>
            <a:chExt cx="633600" cy="633600"/>
          </a:xfrm>
        </p:grpSpPr>
        <p:sp>
          <p:nvSpPr>
            <p:cNvPr id="191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8" name="Text Placeholder 19">
            <a:extLst>
              <a:ext uri="{FF2B5EF4-FFF2-40B4-BE49-F238E27FC236}">
                <a16:creationId xmlns:a16="http://schemas.microsoft.com/office/drawing/2014/main" id="{3E3EE105-A629-41EF-8851-6DE957B61B94}"/>
              </a:ext>
            </a:extLst>
          </p:cNvPr>
          <p:cNvSpPr txBox="1">
            <a:spLocks/>
          </p:cNvSpPr>
          <p:nvPr/>
        </p:nvSpPr>
        <p:spPr>
          <a:xfrm>
            <a:off x="294968" y="1222081"/>
            <a:ext cx="11596690" cy="42885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b="1" dirty="0">
                <a:solidFill>
                  <a:schemeClr val="accent1"/>
                </a:solidFill>
              </a:rPr>
              <a:t>Summary only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2E4C5-8118-F813-925E-3D7BEE757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49</a:t>
            </a:fld>
            <a:endParaRPr lang="en-PH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48E9FB3-795D-DC5A-8743-F99F0B1A6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98250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0_20221011_134840">
            <a:extLst>
              <a:ext uri="{FF2B5EF4-FFF2-40B4-BE49-F238E27FC236}">
                <a16:creationId xmlns:a16="http://schemas.microsoft.com/office/drawing/2014/main" id="{36F609D7-A7BF-431F-BE13-D6DD19DDDD6F}"/>
              </a:ext>
            </a:extLst>
          </p:cNvPr>
          <p:cNvSpPr/>
          <p:nvPr/>
        </p:nvSpPr>
        <p:spPr>
          <a:xfrm>
            <a:off x="294968" y="1717847"/>
            <a:ext cx="2819271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4" name="Pentagon 37">
            <a:extLst>
              <a:ext uri="{FF2B5EF4-FFF2-40B4-BE49-F238E27FC236}">
                <a16:creationId xmlns:a16="http://schemas.microsoft.com/office/drawing/2014/main" id="{501DBD45-C072-40BE-B1ED-A36089B137A1}"/>
              </a:ext>
            </a:extLst>
          </p:cNvPr>
          <p:cNvSpPr/>
          <p:nvPr/>
        </p:nvSpPr>
        <p:spPr>
          <a:xfrm rot="5400000">
            <a:off x="896787" y="1130915"/>
            <a:ext cx="1615310" cy="2548093"/>
          </a:xfrm>
          <a:prstGeom prst="homePlate">
            <a:avLst>
              <a:gd name="adj" fmla="val 3237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4B7AB3-0DE1-44E1-9625-FFF2D5B483BB}"/>
              </a:ext>
            </a:extLst>
          </p:cNvPr>
          <p:cNvSpPr txBox="1"/>
          <p:nvPr/>
        </p:nvSpPr>
        <p:spPr>
          <a:xfrm>
            <a:off x="455883" y="3354139"/>
            <a:ext cx="2497440" cy="490641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/>
          <a:p>
            <a:pPr algn="ctr" defTabSz="1501427">
              <a:buSzPct val="100000"/>
              <a:defRPr/>
            </a:pPr>
            <a:r>
              <a:rPr lang="en-US" sz="2400" b="1" dirty="0">
                <a:solidFill>
                  <a:srgbClr val="156740"/>
                </a:solidFill>
              </a:rPr>
              <a:t>$148.5M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B6AFDD-40E3-4BF7-92D5-1D18F2F96D85}"/>
              </a:ext>
            </a:extLst>
          </p:cNvPr>
          <p:cNvSpPr txBox="1"/>
          <p:nvPr/>
        </p:nvSpPr>
        <p:spPr>
          <a:xfrm>
            <a:off x="455883" y="4058696"/>
            <a:ext cx="2497440" cy="1705495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sz="1600" b="1" dirty="0">
                <a:solidFill>
                  <a:schemeClr val="tx1">
                    <a:lumMod val="100000"/>
                  </a:schemeClr>
                </a:solidFill>
              </a:rPr>
              <a:t>Total acquisition cost</a:t>
            </a:r>
            <a:r>
              <a:rPr lang="en-US" sz="1600" dirty="0">
                <a:solidFill>
                  <a:schemeClr val="tx1">
                    <a:lumMod val="100000"/>
                  </a:schemeClr>
                </a:solidFill>
              </a:rPr>
              <a:t>—about $231K per unit and roughly 18% below replacement cost across the three communities.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4B340B0-A752-464A-946E-A8067F39B5F5}"/>
              </a:ext>
            </a:extLst>
          </p:cNvPr>
          <p:cNvGrpSpPr/>
          <p:nvPr/>
        </p:nvGrpSpPr>
        <p:grpSpPr>
          <a:xfrm>
            <a:off x="1202242" y="2067831"/>
            <a:ext cx="1004400" cy="1003000"/>
            <a:chOff x="8624067" y="1760585"/>
            <a:chExt cx="633600" cy="633600"/>
          </a:xfrm>
          <a:solidFill>
            <a:schemeClr val="bg1"/>
          </a:solidFill>
        </p:grpSpPr>
        <p:sp>
          <p:nvSpPr>
            <p:cNvPr id="65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79CF3DD4-358A-4F9B-9916-7758BE2C0023}"/>
              </a:ext>
            </a:extLst>
          </p:cNvPr>
          <p:cNvSpPr/>
          <p:nvPr/>
        </p:nvSpPr>
        <p:spPr>
          <a:xfrm>
            <a:off x="436849" y="5950021"/>
            <a:ext cx="2535509" cy="65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Shape1_20221011_134840">
            <a:extLst>
              <a:ext uri="{FF2B5EF4-FFF2-40B4-BE49-F238E27FC236}">
                <a16:creationId xmlns:a16="http://schemas.microsoft.com/office/drawing/2014/main" id="{C9632496-2742-44C2-B789-AAFA5E269A55}"/>
              </a:ext>
            </a:extLst>
          </p:cNvPr>
          <p:cNvSpPr/>
          <p:nvPr/>
        </p:nvSpPr>
        <p:spPr>
          <a:xfrm>
            <a:off x="3222565" y="1717847"/>
            <a:ext cx="2819271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9" name="Pentagon 108">
            <a:extLst>
              <a:ext uri="{FF2B5EF4-FFF2-40B4-BE49-F238E27FC236}">
                <a16:creationId xmlns:a16="http://schemas.microsoft.com/office/drawing/2014/main" id="{01AB16A7-787F-44A2-9A2E-93B50094C139}"/>
              </a:ext>
            </a:extLst>
          </p:cNvPr>
          <p:cNvSpPr/>
          <p:nvPr/>
        </p:nvSpPr>
        <p:spPr>
          <a:xfrm rot="5400000">
            <a:off x="3824382" y="1130917"/>
            <a:ext cx="1615313" cy="2548093"/>
          </a:xfrm>
          <a:prstGeom prst="homePlate">
            <a:avLst>
              <a:gd name="adj" fmla="val 3237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1" name="Shape1_20210709_090402">
            <a:extLst>
              <a:ext uri="{FF2B5EF4-FFF2-40B4-BE49-F238E27FC236}">
                <a16:creationId xmlns:a16="http://schemas.microsoft.com/office/drawing/2014/main" id="{5C2ED375-10FA-44F7-B977-92DDD30C992C}"/>
              </a:ext>
            </a:extLst>
          </p:cNvPr>
          <p:cNvSpPr txBox="1"/>
          <p:nvPr/>
        </p:nvSpPr>
        <p:spPr>
          <a:xfrm>
            <a:off x="3383482" y="3354139"/>
            <a:ext cx="2497440" cy="490641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/>
          <a:p>
            <a:pPr algn="ctr" defTabSz="1501427">
              <a:buSzPct val="100000"/>
              <a:defRPr/>
            </a:pPr>
            <a:r>
              <a:rPr lang="en-US" sz="2400" b="1" dirty="0">
                <a:solidFill>
                  <a:srgbClr val="0E442A"/>
                </a:solidFill>
              </a:rPr>
              <a:t>642 Units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7226F-5E76-47CA-83BC-9556C0B79A9A}"/>
              </a:ext>
            </a:extLst>
          </p:cNvPr>
          <p:cNvSpPr txBox="1"/>
          <p:nvPr/>
        </p:nvSpPr>
        <p:spPr>
          <a:xfrm>
            <a:off x="3383482" y="4058696"/>
            <a:ext cx="2497440" cy="1705495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sz="1600" b="1" dirty="0">
                <a:solidFill>
                  <a:schemeClr val="tx1">
                    <a:lumMod val="100000"/>
                  </a:schemeClr>
                </a:solidFill>
              </a:rPr>
              <a:t>Garden-style </a:t>
            </a:r>
            <a:r>
              <a:rPr lang="en-US" sz="1600" dirty="0">
                <a:solidFill>
                  <a:schemeClr val="tx1">
                    <a:lumMod val="100000"/>
                  </a:schemeClr>
                </a:solidFill>
              </a:rPr>
              <a:t>apartments in three Austin-area submarkets, built 1998–2006, and 92% occupied at closing.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39B576A-5F2C-42B2-88BA-B7280695ED9B}"/>
              </a:ext>
            </a:extLst>
          </p:cNvPr>
          <p:cNvGrpSpPr/>
          <p:nvPr/>
        </p:nvGrpSpPr>
        <p:grpSpPr>
          <a:xfrm>
            <a:off x="4129838" y="2067831"/>
            <a:ext cx="1004400" cy="1003000"/>
            <a:chOff x="5227152" y="5358687"/>
            <a:chExt cx="633600" cy="633600"/>
          </a:xfrm>
          <a:solidFill>
            <a:schemeClr val="bg1"/>
          </a:solidFill>
        </p:grpSpPr>
        <p:sp>
          <p:nvSpPr>
            <p:cNvPr id="67" name="Google Shape;722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723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DE2153C0-FE9F-42D2-AA3D-983D167EAA76}"/>
              </a:ext>
            </a:extLst>
          </p:cNvPr>
          <p:cNvSpPr/>
          <p:nvPr/>
        </p:nvSpPr>
        <p:spPr>
          <a:xfrm>
            <a:off x="3364445" y="5950021"/>
            <a:ext cx="2535509" cy="65331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Shape2_20221011_134840">
            <a:extLst>
              <a:ext uri="{FF2B5EF4-FFF2-40B4-BE49-F238E27FC236}">
                <a16:creationId xmlns:a16="http://schemas.microsoft.com/office/drawing/2014/main" id="{A834E2D5-5FEC-4B90-87C3-4998D411B557}"/>
              </a:ext>
            </a:extLst>
          </p:cNvPr>
          <p:cNvSpPr/>
          <p:nvPr/>
        </p:nvSpPr>
        <p:spPr>
          <a:xfrm>
            <a:off x="6150162" y="1717847"/>
            <a:ext cx="2819271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4" name="Pentagon 117">
            <a:extLst>
              <a:ext uri="{FF2B5EF4-FFF2-40B4-BE49-F238E27FC236}">
                <a16:creationId xmlns:a16="http://schemas.microsoft.com/office/drawing/2014/main" id="{5E94F3D5-7654-4E55-9DEC-75FC9B8AB6AC}"/>
              </a:ext>
            </a:extLst>
          </p:cNvPr>
          <p:cNvSpPr/>
          <p:nvPr/>
        </p:nvSpPr>
        <p:spPr>
          <a:xfrm rot="5400000">
            <a:off x="6751977" y="1130917"/>
            <a:ext cx="1615313" cy="2548093"/>
          </a:xfrm>
          <a:prstGeom prst="homePlate">
            <a:avLst>
              <a:gd name="adj" fmla="val 32372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6" name="Shape1_20210709_090405">
            <a:extLst>
              <a:ext uri="{FF2B5EF4-FFF2-40B4-BE49-F238E27FC236}">
                <a16:creationId xmlns:a16="http://schemas.microsoft.com/office/drawing/2014/main" id="{2B1887D6-414B-488B-9C9A-6D2237FA1F2E}"/>
              </a:ext>
            </a:extLst>
          </p:cNvPr>
          <p:cNvSpPr txBox="1"/>
          <p:nvPr/>
        </p:nvSpPr>
        <p:spPr>
          <a:xfrm>
            <a:off x="6311077" y="3354139"/>
            <a:ext cx="2497440" cy="490641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/>
          <a:p>
            <a:pPr algn="ctr" defTabSz="1501427">
              <a:buSzPct val="100000"/>
              <a:defRPr/>
            </a:pPr>
            <a:r>
              <a:rPr lang="en-US" sz="2400" b="1" dirty="0">
                <a:solidFill>
                  <a:schemeClr val="accent6"/>
                </a:solidFill>
              </a:rPr>
              <a:t>17.4% IRR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CE210C-4B0F-4269-B33D-86431E138F2F}"/>
              </a:ext>
            </a:extLst>
          </p:cNvPr>
          <p:cNvSpPr txBox="1"/>
          <p:nvPr/>
        </p:nvSpPr>
        <p:spPr>
          <a:xfrm>
            <a:off x="6311077" y="4058696"/>
            <a:ext cx="2497440" cy="1705495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sz="1600" b="1" dirty="0">
                <a:solidFill>
                  <a:schemeClr val="tx1">
                    <a:lumMod val="100000"/>
                  </a:schemeClr>
                </a:solidFill>
              </a:rPr>
              <a:t>Projected five-year </a:t>
            </a:r>
            <a:r>
              <a:rPr lang="en-US" sz="1600" dirty="0">
                <a:solidFill>
                  <a:schemeClr val="tx1">
                    <a:lumMod val="100000"/>
                  </a:schemeClr>
                </a:solidFill>
              </a:rPr>
              <a:t>net IRR to limited partners, alongside a 7.8% average annual cash-on-cash yield.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E9B2B41-04B2-4CCA-B3E3-F8204FDAA06B}"/>
              </a:ext>
            </a:extLst>
          </p:cNvPr>
          <p:cNvGrpSpPr/>
          <p:nvPr/>
        </p:nvGrpSpPr>
        <p:grpSpPr>
          <a:xfrm>
            <a:off x="7057434" y="2067831"/>
            <a:ext cx="1004400" cy="1003000"/>
            <a:chOff x="8624067" y="5358687"/>
            <a:chExt cx="633600" cy="633600"/>
          </a:xfrm>
          <a:solidFill>
            <a:schemeClr val="bg1"/>
          </a:solidFill>
        </p:grpSpPr>
        <p:sp>
          <p:nvSpPr>
            <p:cNvPr id="69" name="Google Shape;728;p7"/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29;p7"/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161F71C9-AA96-49EA-BD89-EF39068C790C}"/>
              </a:ext>
            </a:extLst>
          </p:cNvPr>
          <p:cNvSpPr/>
          <p:nvPr/>
        </p:nvSpPr>
        <p:spPr>
          <a:xfrm>
            <a:off x="6292043" y="5950021"/>
            <a:ext cx="2535509" cy="65331"/>
          </a:xfrm>
          <a:prstGeom prst="rect">
            <a:avLst/>
          </a:prstGeom>
          <a:solidFill>
            <a:srgbClr val="385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5" name="Shape2_20221011_134840">
            <a:extLst>
              <a:ext uri="{FF2B5EF4-FFF2-40B4-BE49-F238E27FC236}">
                <a16:creationId xmlns:a16="http://schemas.microsoft.com/office/drawing/2014/main" id="{90FA99A6-65CB-47E8-94F0-2AB4D22F1643}"/>
              </a:ext>
            </a:extLst>
          </p:cNvPr>
          <p:cNvSpPr/>
          <p:nvPr/>
        </p:nvSpPr>
        <p:spPr>
          <a:xfrm>
            <a:off x="9077760" y="1717847"/>
            <a:ext cx="2819271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46" name="Pentagon 117">
            <a:extLst>
              <a:ext uri="{FF2B5EF4-FFF2-40B4-BE49-F238E27FC236}">
                <a16:creationId xmlns:a16="http://schemas.microsoft.com/office/drawing/2014/main" id="{5B559908-6669-4914-BDD1-A3A3713E88EC}"/>
              </a:ext>
            </a:extLst>
          </p:cNvPr>
          <p:cNvSpPr/>
          <p:nvPr/>
        </p:nvSpPr>
        <p:spPr>
          <a:xfrm rot="5400000">
            <a:off x="9679575" y="1130917"/>
            <a:ext cx="1615313" cy="2548093"/>
          </a:xfrm>
          <a:prstGeom prst="homePlate">
            <a:avLst>
              <a:gd name="adj" fmla="val 32372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47" name="Shape1_20210709_090405">
            <a:extLst>
              <a:ext uri="{FF2B5EF4-FFF2-40B4-BE49-F238E27FC236}">
                <a16:creationId xmlns:a16="http://schemas.microsoft.com/office/drawing/2014/main" id="{DE4773BA-404B-4D41-8C08-71CF416A4B7B}"/>
              </a:ext>
            </a:extLst>
          </p:cNvPr>
          <p:cNvSpPr txBox="1"/>
          <p:nvPr/>
        </p:nvSpPr>
        <p:spPr>
          <a:xfrm>
            <a:off x="9238675" y="3354139"/>
            <a:ext cx="2497440" cy="490641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sz="2400" b="1" dirty="0">
                <a:solidFill>
                  <a:srgbClr val="D3DE35"/>
                </a:solidFill>
              </a:rPr>
              <a:t>2.05x Equity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083D03-C213-4D01-8521-DD778677685C}"/>
              </a:ext>
            </a:extLst>
          </p:cNvPr>
          <p:cNvSpPr txBox="1"/>
          <p:nvPr/>
        </p:nvSpPr>
        <p:spPr>
          <a:xfrm>
            <a:off x="9238675" y="4058696"/>
            <a:ext cx="2497440" cy="1705495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sz="1600" b="1" dirty="0">
                <a:solidFill>
                  <a:schemeClr val="tx1">
                    <a:lumMod val="100000"/>
                  </a:schemeClr>
                </a:solidFill>
              </a:rPr>
              <a:t>Projected net equity </a:t>
            </a:r>
            <a:r>
              <a:rPr lang="en-US" sz="1600" dirty="0">
                <a:solidFill>
                  <a:schemeClr val="tx1">
                    <a:lumMod val="100000"/>
                  </a:schemeClr>
                </a:solidFill>
              </a:rPr>
              <a:t>multiple over the hold—returning roughly $2.05 for every $1.00 invested.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FABE7BB-D016-4E89-9515-312540676294}"/>
              </a:ext>
            </a:extLst>
          </p:cNvPr>
          <p:cNvGrpSpPr/>
          <p:nvPr/>
        </p:nvGrpSpPr>
        <p:grpSpPr>
          <a:xfrm>
            <a:off x="9985031" y="2067831"/>
            <a:ext cx="1004400" cy="1003000"/>
            <a:chOff x="2962542" y="1760585"/>
            <a:chExt cx="633600" cy="633600"/>
          </a:xfrm>
          <a:solidFill>
            <a:schemeClr val="bg1"/>
          </a:solidFill>
        </p:grpSpPr>
        <p:sp>
          <p:nvSpPr>
            <p:cNvPr id="71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0FBC61A5-CDBC-4626-BF11-F755E54D361B}"/>
              </a:ext>
            </a:extLst>
          </p:cNvPr>
          <p:cNvSpPr/>
          <p:nvPr/>
        </p:nvSpPr>
        <p:spPr>
          <a:xfrm>
            <a:off x="9219641" y="5950021"/>
            <a:ext cx="2535509" cy="65331"/>
          </a:xfrm>
          <a:prstGeom prst="rect">
            <a:avLst/>
          </a:prstGeom>
          <a:solidFill>
            <a:srgbClr val="2A4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744F8A-9139-4648-8E12-788CBE55F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Deal at a Glance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728D11-D72D-4375-A31A-CBEB3EBBAF8A}"/>
              </a:ext>
            </a:extLst>
          </p:cNvPr>
          <p:cNvGrpSpPr/>
          <p:nvPr/>
        </p:nvGrpSpPr>
        <p:grpSpPr>
          <a:xfrm>
            <a:off x="1376133" y="1354232"/>
            <a:ext cx="656618" cy="656618"/>
            <a:chOff x="2088078" y="1145913"/>
            <a:chExt cx="656618" cy="65661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DFC2F97-45DD-43F2-AF16-3FEADD2F3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88078" y="1145913"/>
              <a:ext cx="656618" cy="65661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64C92C4-50D1-48B2-A584-3F6E0124E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506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01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DEA937-F835-4701-89D4-443B6CC69356}"/>
              </a:ext>
            </a:extLst>
          </p:cNvPr>
          <p:cNvGrpSpPr/>
          <p:nvPr/>
        </p:nvGrpSpPr>
        <p:grpSpPr>
          <a:xfrm>
            <a:off x="4303729" y="1354232"/>
            <a:ext cx="656618" cy="656618"/>
            <a:chOff x="5762847" y="1145913"/>
            <a:chExt cx="656618" cy="656618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5285068-57F1-479B-9BB5-55514863C0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2847" y="1145913"/>
              <a:ext cx="656618" cy="65661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21" name="Shape0_20210709_090402">
              <a:extLst>
                <a:ext uri="{FF2B5EF4-FFF2-40B4-BE49-F238E27FC236}">
                  <a16:creationId xmlns:a16="http://schemas.microsoft.com/office/drawing/2014/main" id="{A9B98BE6-6A85-4AF8-9023-F9F2627BA7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983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02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B79175B-D5F7-4496-9E41-B5C42E7FBB1C}"/>
              </a:ext>
            </a:extLst>
          </p:cNvPr>
          <p:cNvGrpSpPr/>
          <p:nvPr/>
        </p:nvGrpSpPr>
        <p:grpSpPr>
          <a:xfrm>
            <a:off x="7231324" y="1354232"/>
            <a:ext cx="656618" cy="656618"/>
            <a:chOff x="9437613" y="1145913"/>
            <a:chExt cx="656618" cy="65661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6328C5-472F-4EE5-BA26-0A491246DC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23" name="Shape0_20210709_090405">
              <a:extLst>
                <a:ext uri="{FF2B5EF4-FFF2-40B4-BE49-F238E27FC236}">
                  <a16:creationId xmlns:a16="http://schemas.microsoft.com/office/drawing/2014/main" id="{2FF0CD88-A8EE-463B-BE6F-03BF260E3F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03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209DE12-2A51-4CE2-98CC-9BA9282B8FFB}"/>
              </a:ext>
            </a:extLst>
          </p:cNvPr>
          <p:cNvGrpSpPr/>
          <p:nvPr/>
        </p:nvGrpSpPr>
        <p:grpSpPr>
          <a:xfrm>
            <a:off x="10158922" y="1354232"/>
            <a:ext cx="656618" cy="656618"/>
            <a:chOff x="9437613" y="1145913"/>
            <a:chExt cx="656618" cy="656618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57AC649-72FD-4A56-885D-F152D1E44F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64" name="Shape0_20210709_090405">
              <a:extLst>
                <a:ext uri="{FF2B5EF4-FFF2-40B4-BE49-F238E27FC236}">
                  <a16:creationId xmlns:a16="http://schemas.microsoft.com/office/drawing/2014/main" id="{7062C006-92D9-423C-BE16-6E9B33C9B6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04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61729-520B-3102-0262-46D08D4D7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5</a:t>
            </a:fld>
            <a:endParaRPr lang="en-PH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81DDDBF-E05D-7848-A634-8A248FA51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267815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13B5F-57D8-4CC3-8504-A962CB822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to Close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94B7231-4ABA-47B5-AA48-3B2889A4F531}"/>
              </a:ext>
            </a:extLst>
          </p:cNvPr>
          <p:cNvSpPr/>
          <p:nvPr/>
        </p:nvSpPr>
        <p:spPr>
          <a:xfrm>
            <a:off x="294968" y="1899920"/>
            <a:ext cx="11602064" cy="161400"/>
          </a:xfrm>
          <a:prstGeom prst="rightArrow">
            <a:avLst/>
          </a:prstGeom>
          <a:solidFill>
            <a:schemeClr val="bg1">
              <a:lumMod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19D93D5-CED1-481D-AEDC-06BDE71E9974}"/>
              </a:ext>
            </a:extLst>
          </p:cNvPr>
          <p:cNvGrpSpPr/>
          <p:nvPr/>
        </p:nvGrpSpPr>
        <p:grpSpPr>
          <a:xfrm>
            <a:off x="396398" y="2969132"/>
            <a:ext cx="1548686" cy="2671965"/>
            <a:chOff x="396398" y="2888779"/>
            <a:chExt cx="1548686" cy="2671965"/>
          </a:xfrm>
        </p:grpSpPr>
        <p:sp>
          <p:nvSpPr>
            <p:cNvPr id="9" name="Rectangle: Single Corner Snipped 8">
              <a:extLst>
                <a:ext uri="{FF2B5EF4-FFF2-40B4-BE49-F238E27FC236}">
                  <a16:creationId xmlns:a16="http://schemas.microsoft.com/office/drawing/2014/main" id="{B6EE9A7A-C5CD-4246-B5F8-BCC177046054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3FABCDF-6748-4556-B170-C617A4CB9223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251D685-9B96-4BBF-A895-D13A60F416E6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Now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1F1F3-4DC9-4D83-95B8-506E168DEB2D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Investors review this memorandum and the data room.</a:t>
              </a:r>
            </a:p>
            <a:p>
              <a:pPr algn="ctr"/>
              <a:r>
                <a:rPr lang="en-US" sz="1000" dirty="0"/>
                <a:t>Review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FE89938-8632-4AB7-82DB-D4A12485F7A1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1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2A37599-1467-4B51-B3D2-D58C0928096E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5227152" y="1760585"/>
              <a:chExt cx="633600" cy="633600"/>
            </a:xfrm>
          </p:grpSpPr>
          <p:sp>
            <p:nvSpPr>
              <p:cNvPr id="152" name="Google Shape;606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748" y="3921"/>
                    </a:moveTo>
                    <a:lnTo>
                      <a:pt x="5755" y="3953"/>
                    </a:lnTo>
                    <a:lnTo>
                      <a:pt x="5757" y="3986"/>
                    </a:lnTo>
                    <a:lnTo>
                      <a:pt x="5757" y="5000"/>
                    </a:lnTo>
                    <a:lnTo>
                      <a:pt x="5755" y="5033"/>
                    </a:lnTo>
                    <a:lnTo>
                      <a:pt x="5748" y="5065"/>
                    </a:lnTo>
                    <a:lnTo>
                      <a:pt x="5738" y="5096"/>
                    </a:lnTo>
                    <a:lnTo>
                      <a:pt x="5724" y="5125"/>
                    </a:lnTo>
                    <a:lnTo>
                      <a:pt x="5705" y="5152"/>
                    </a:lnTo>
                    <a:lnTo>
                      <a:pt x="5684" y="5177"/>
                    </a:lnTo>
                    <a:lnTo>
                      <a:pt x="5659" y="5198"/>
                    </a:lnTo>
                    <a:lnTo>
                      <a:pt x="5632" y="5217"/>
                    </a:lnTo>
                    <a:lnTo>
                      <a:pt x="5603" y="5231"/>
                    </a:lnTo>
                    <a:lnTo>
                      <a:pt x="5572" y="5241"/>
                    </a:lnTo>
                    <a:lnTo>
                      <a:pt x="5540" y="5248"/>
                    </a:lnTo>
                    <a:lnTo>
                      <a:pt x="5507" y="5250"/>
                    </a:lnTo>
                    <a:lnTo>
                      <a:pt x="5474" y="5248"/>
                    </a:lnTo>
                    <a:lnTo>
                      <a:pt x="5442" y="5241"/>
                    </a:lnTo>
                    <a:lnTo>
                      <a:pt x="5411" y="5231"/>
                    </a:lnTo>
                    <a:lnTo>
                      <a:pt x="5382" y="5217"/>
                    </a:lnTo>
                    <a:lnTo>
                      <a:pt x="5355" y="5198"/>
                    </a:lnTo>
                    <a:lnTo>
                      <a:pt x="5330" y="5177"/>
                    </a:lnTo>
                    <a:lnTo>
                      <a:pt x="5309" y="5152"/>
                    </a:lnTo>
                    <a:lnTo>
                      <a:pt x="5290" y="5125"/>
                    </a:lnTo>
                    <a:lnTo>
                      <a:pt x="5276" y="5096"/>
                    </a:lnTo>
                    <a:lnTo>
                      <a:pt x="5266" y="5065"/>
                    </a:lnTo>
                    <a:lnTo>
                      <a:pt x="5259" y="5033"/>
                    </a:lnTo>
                    <a:lnTo>
                      <a:pt x="5257" y="5000"/>
                    </a:lnTo>
                    <a:lnTo>
                      <a:pt x="5257" y="3986"/>
                    </a:lnTo>
                    <a:lnTo>
                      <a:pt x="5259" y="3953"/>
                    </a:lnTo>
                    <a:lnTo>
                      <a:pt x="5266" y="3921"/>
                    </a:lnTo>
                    <a:lnTo>
                      <a:pt x="5276" y="3890"/>
                    </a:lnTo>
                    <a:lnTo>
                      <a:pt x="5290" y="3861"/>
                    </a:lnTo>
                    <a:lnTo>
                      <a:pt x="5309" y="3834"/>
                    </a:lnTo>
                    <a:lnTo>
                      <a:pt x="5330" y="3809"/>
                    </a:lnTo>
                    <a:lnTo>
                      <a:pt x="5355" y="3788"/>
                    </a:lnTo>
                    <a:lnTo>
                      <a:pt x="5382" y="3769"/>
                    </a:lnTo>
                    <a:lnTo>
                      <a:pt x="5411" y="3755"/>
                    </a:lnTo>
                    <a:lnTo>
                      <a:pt x="5442" y="3745"/>
                    </a:lnTo>
                    <a:lnTo>
                      <a:pt x="5474" y="3738"/>
                    </a:lnTo>
                    <a:lnTo>
                      <a:pt x="5507" y="3736"/>
                    </a:lnTo>
                    <a:lnTo>
                      <a:pt x="5540" y="3738"/>
                    </a:lnTo>
                    <a:lnTo>
                      <a:pt x="5572" y="3745"/>
                    </a:lnTo>
                    <a:lnTo>
                      <a:pt x="5603" y="3755"/>
                    </a:lnTo>
                    <a:lnTo>
                      <a:pt x="5632" y="3769"/>
                    </a:lnTo>
                    <a:lnTo>
                      <a:pt x="5659" y="3788"/>
                    </a:lnTo>
                    <a:lnTo>
                      <a:pt x="5684" y="3809"/>
                    </a:lnTo>
                    <a:lnTo>
                      <a:pt x="5705" y="3834"/>
                    </a:lnTo>
                    <a:lnTo>
                      <a:pt x="5724" y="3861"/>
                    </a:lnTo>
                    <a:lnTo>
                      <a:pt x="5738" y="3890"/>
                    </a:lnTo>
                    <a:lnTo>
                      <a:pt x="5748" y="3921"/>
                    </a:lnTo>
                    <a:close/>
                    <a:moveTo>
                      <a:pt x="4741" y="3192"/>
                    </a:moveTo>
                    <a:lnTo>
                      <a:pt x="4743" y="3225"/>
                    </a:lnTo>
                    <a:lnTo>
                      <a:pt x="4743" y="5000"/>
                    </a:lnTo>
                    <a:lnTo>
                      <a:pt x="4741" y="5033"/>
                    </a:lnTo>
                    <a:lnTo>
                      <a:pt x="4734" y="5065"/>
                    </a:lnTo>
                    <a:lnTo>
                      <a:pt x="4724" y="5096"/>
                    </a:lnTo>
                    <a:lnTo>
                      <a:pt x="4710" y="5125"/>
                    </a:lnTo>
                    <a:lnTo>
                      <a:pt x="4691" y="5152"/>
                    </a:lnTo>
                    <a:lnTo>
                      <a:pt x="4670" y="5177"/>
                    </a:lnTo>
                    <a:lnTo>
                      <a:pt x="4645" y="5198"/>
                    </a:lnTo>
                    <a:lnTo>
                      <a:pt x="4618" y="5217"/>
                    </a:lnTo>
                    <a:lnTo>
                      <a:pt x="4589" y="5231"/>
                    </a:lnTo>
                    <a:lnTo>
                      <a:pt x="4558" y="5241"/>
                    </a:lnTo>
                    <a:lnTo>
                      <a:pt x="4526" y="5248"/>
                    </a:lnTo>
                    <a:lnTo>
                      <a:pt x="4493" y="5250"/>
                    </a:lnTo>
                    <a:lnTo>
                      <a:pt x="4460" y="5248"/>
                    </a:lnTo>
                    <a:lnTo>
                      <a:pt x="4428" y="5241"/>
                    </a:lnTo>
                    <a:lnTo>
                      <a:pt x="4397" y="5231"/>
                    </a:lnTo>
                    <a:lnTo>
                      <a:pt x="4368" y="5217"/>
                    </a:lnTo>
                    <a:lnTo>
                      <a:pt x="4341" y="5198"/>
                    </a:lnTo>
                    <a:lnTo>
                      <a:pt x="4316" y="5177"/>
                    </a:lnTo>
                    <a:lnTo>
                      <a:pt x="4295" y="5152"/>
                    </a:lnTo>
                    <a:lnTo>
                      <a:pt x="4276" y="5125"/>
                    </a:lnTo>
                    <a:lnTo>
                      <a:pt x="4262" y="5096"/>
                    </a:lnTo>
                    <a:lnTo>
                      <a:pt x="4252" y="5065"/>
                    </a:lnTo>
                    <a:lnTo>
                      <a:pt x="4245" y="5033"/>
                    </a:lnTo>
                    <a:lnTo>
                      <a:pt x="4243" y="5000"/>
                    </a:lnTo>
                    <a:lnTo>
                      <a:pt x="4243" y="3225"/>
                    </a:lnTo>
                    <a:lnTo>
                      <a:pt x="4245" y="3192"/>
                    </a:lnTo>
                    <a:lnTo>
                      <a:pt x="4252" y="3160"/>
                    </a:lnTo>
                    <a:lnTo>
                      <a:pt x="4262" y="3129"/>
                    </a:lnTo>
                    <a:lnTo>
                      <a:pt x="4276" y="3100"/>
                    </a:lnTo>
                    <a:lnTo>
                      <a:pt x="4295" y="3073"/>
                    </a:lnTo>
                    <a:lnTo>
                      <a:pt x="4316" y="3048"/>
                    </a:lnTo>
                    <a:lnTo>
                      <a:pt x="4341" y="3027"/>
                    </a:lnTo>
                    <a:lnTo>
                      <a:pt x="4368" y="3008"/>
                    </a:lnTo>
                    <a:lnTo>
                      <a:pt x="4397" y="2994"/>
                    </a:lnTo>
                    <a:lnTo>
                      <a:pt x="4428" y="2984"/>
                    </a:lnTo>
                    <a:lnTo>
                      <a:pt x="4460" y="2977"/>
                    </a:lnTo>
                    <a:lnTo>
                      <a:pt x="4493" y="2975"/>
                    </a:lnTo>
                    <a:lnTo>
                      <a:pt x="4526" y="2977"/>
                    </a:lnTo>
                    <a:lnTo>
                      <a:pt x="4558" y="2984"/>
                    </a:lnTo>
                    <a:lnTo>
                      <a:pt x="4589" y="2994"/>
                    </a:lnTo>
                    <a:lnTo>
                      <a:pt x="4618" y="3008"/>
                    </a:lnTo>
                    <a:lnTo>
                      <a:pt x="4645" y="3027"/>
                    </a:lnTo>
                    <a:lnTo>
                      <a:pt x="4670" y="3048"/>
                    </a:lnTo>
                    <a:lnTo>
                      <a:pt x="4691" y="3073"/>
                    </a:lnTo>
                    <a:lnTo>
                      <a:pt x="4710" y="3100"/>
                    </a:lnTo>
                    <a:lnTo>
                      <a:pt x="4724" y="3129"/>
                    </a:lnTo>
                    <a:lnTo>
                      <a:pt x="4734" y="3160"/>
                    </a:lnTo>
                    <a:lnTo>
                      <a:pt x="4741" y="3192"/>
                    </a:lnTo>
                    <a:close/>
                    <a:moveTo>
                      <a:pt x="3720" y="4174"/>
                    </a:moveTo>
                    <a:lnTo>
                      <a:pt x="3727" y="4206"/>
                    </a:lnTo>
                    <a:lnTo>
                      <a:pt x="3729" y="4239"/>
                    </a:lnTo>
                    <a:lnTo>
                      <a:pt x="3729" y="5000"/>
                    </a:lnTo>
                    <a:lnTo>
                      <a:pt x="3727" y="5033"/>
                    </a:lnTo>
                    <a:lnTo>
                      <a:pt x="3720" y="5065"/>
                    </a:lnTo>
                    <a:lnTo>
                      <a:pt x="3710" y="5096"/>
                    </a:lnTo>
                    <a:lnTo>
                      <a:pt x="3696" y="5125"/>
                    </a:lnTo>
                    <a:lnTo>
                      <a:pt x="3677" y="5152"/>
                    </a:lnTo>
                    <a:lnTo>
                      <a:pt x="3656" y="5177"/>
                    </a:lnTo>
                    <a:lnTo>
                      <a:pt x="3631" y="5198"/>
                    </a:lnTo>
                    <a:lnTo>
                      <a:pt x="3604" y="5217"/>
                    </a:lnTo>
                    <a:lnTo>
                      <a:pt x="3575" y="5231"/>
                    </a:lnTo>
                    <a:lnTo>
                      <a:pt x="3544" y="5241"/>
                    </a:lnTo>
                    <a:lnTo>
                      <a:pt x="3512" y="5248"/>
                    </a:lnTo>
                    <a:lnTo>
                      <a:pt x="3479" y="5250"/>
                    </a:lnTo>
                    <a:lnTo>
                      <a:pt x="3446" y="5248"/>
                    </a:lnTo>
                    <a:lnTo>
                      <a:pt x="3414" y="5241"/>
                    </a:lnTo>
                    <a:lnTo>
                      <a:pt x="3383" y="5231"/>
                    </a:lnTo>
                    <a:lnTo>
                      <a:pt x="3354" y="5217"/>
                    </a:lnTo>
                    <a:lnTo>
                      <a:pt x="3327" y="5198"/>
                    </a:lnTo>
                    <a:lnTo>
                      <a:pt x="3302" y="5177"/>
                    </a:lnTo>
                    <a:lnTo>
                      <a:pt x="3281" y="5152"/>
                    </a:lnTo>
                    <a:lnTo>
                      <a:pt x="3262" y="5125"/>
                    </a:lnTo>
                    <a:lnTo>
                      <a:pt x="3248" y="5096"/>
                    </a:lnTo>
                    <a:lnTo>
                      <a:pt x="3238" y="5065"/>
                    </a:lnTo>
                    <a:lnTo>
                      <a:pt x="3231" y="5033"/>
                    </a:lnTo>
                    <a:lnTo>
                      <a:pt x="3229" y="5000"/>
                    </a:lnTo>
                    <a:lnTo>
                      <a:pt x="3229" y="4239"/>
                    </a:lnTo>
                    <a:lnTo>
                      <a:pt x="3231" y="4206"/>
                    </a:lnTo>
                    <a:lnTo>
                      <a:pt x="3238" y="4174"/>
                    </a:lnTo>
                    <a:lnTo>
                      <a:pt x="3248" y="4143"/>
                    </a:lnTo>
                    <a:lnTo>
                      <a:pt x="3262" y="4114"/>
                    </a:lnTo>
                    <a:lnTo>
                      <a:pt x="3281" y="4087"/>
                    </a:lnTo>
                    <a:lnTo>
                      <a:pt x="3302" y="4062"/>
                    </a:lnTo>
                    <a:lnTo>
                      <a:pt x="3327" y="4041"/>
                    </a:lnTo>
                    <a:lnTo>
                      <a:pt x="3354" y="4022"/>
                    </a:lnTo>
                    <a:lnTo>
                      <a:pt x="3383" y="4008"/>
                    </a:lnTo>
                    <a:lnTo>
                      <a:pt x="3414" y="3998"/>
                    </a:lnTo>
                    <a:lnTo>
                      <a:pt x="3446" y="3991"/>
                    </a:lnTo>
                    <a:lnTo>
                      <a:pt x="3479" y="3989"/>
                    </a:lnTo>
                    <a:lnTo>
                      <a:pt x="3512" y="3991"/>
                    </a:lnTo>
                    <a:lnTo>
                      <a:pt x="3544" y="3998"/>
                    </a:lnTo>
                    <a:lnTo>
                      <a:pt x="3575" y="4008"/>
                    </a:lnTo>
                    <a:lnTo>
                      <a:pt x="3604" y="4022"/>
                    </a:lnTo>
                    <a:lnTo>
                      <a:pt x="3631" y="4041"/>
                    </a:lnTo>
                    <a:lnTo>
                      <a:pt x="3656" y="4062"/>
                    </a:lnTo>
                    <a:lnTo>
                      <a:pt x="3677" y="4087"/>
                    </a:lnTo>
                    <a:lnTo>
                      <a:pt x="3696" y="4114"/>
                    </a:lnTo>
                    <a:lnTo>
                      <a:pt x="3710" y="4143"/>
                    </a:lnTo>
                    <a:lnTo>
                      <a:pt x="3720" y="4174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" name="Google Shape;607;p7"/>
              <p:cNvSpPr/>
              <p:nvPr/>
            </p:nvSpPr>
            <p:spPr>
              <a:xfrm>
                <a:off x="5227152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277" y="4130"/>
                    </a:moveTo>
                    <a:lnTo>
                      <a:pt x="7279" y="4234"/>
                    </a:lnTo>
                    <a:lnTo>
                      <a:pt x="7279" y="4244"/>
                    </a:lnTo>
                    <a:lnTo>
                      <a:pt x="7277" y="4349"/>
                    </a:lnTo>
                    <a:lnTo>
                      <a:pt x="7277" y="4358"/>
                    </a:lnTo>
                    <a:lnTo>
                      <a:pt x="7271" y="4462"/>
                    </a:lnTo>
                    <a:lnTo>
                      <a:pt x="7270" y="4472"/>
                    </a:lnTo>
                    <a:lnTo>
                      <a:pt x="7260" y="4576"/>
                    </a:lnTo>
                    <a:lnTo>
                      <a:pt x="7259" y="4585"/>
                    </a:lnTo>
                    <a:lnTo>
                      <a:pt x="7246" y="4688"/>
                    </a:lnTo>
                    <a:lnTo>
                      <a:pt x="7244" y="4698"/>
                    </a:lnTo>
                    <a:lnTo>
                      <a:pt x="7227" y="4800"/>
                    </a:lnTo>
                    <a:lnTo>
                      <a:pt x="7225" y="4809"/>
                    </a:lnTo>
                    <a:lnTo>
                      <a:pt x="7204" y="4911"/>
                    </a:lnTo>
                    <a:lnTo>
                      <a:pt x="7202" y="4920"/>
                    </a:lnTo>
                    <a:lnTo>
                      <a:pt x="7177" y="5021"/>
                    </a:lnTo>
                    <a:lnTo>
                      <a:pt x="7174" y="5030"/>
                    </a:lnTo>
                    <a:lnTo>
                      <a:pt x="7145" y="5130"/>
                    </a:lnTo>
                    <a:lnTo>
                      <a:pt x="7143" y="5139"/>
                    </a:lnTo>
                    <a:lnTo>
                      <a:pt x="7110" y="5238"/>
                    </a:lnTo>
                    <a:lnTo>
                      <a:pt x="7107" y="5247"/>
                    </a:lnTo>
                    <a:lnTo>
                      <a:pt x="7071" y="5345"/>
                    </a:lnTo>
                    <a:lnTo>
                      <a:pt x="7067" y="5353"/>
                    </a:lnTo>
                    <a:lnTo>
                      <a:pt x="7027" y="5450"/>
                    </a:lnTo>
                    <a:lnTo>
                      <a:pt x="7024" y="5458"/>
                    </a:lnTo>
                    <a:lnTo>
                      <a:pt x="6980" y="5553"/>
                    </a:lnTo>
                    <a:lnTo>
                      <a:pt x="6976" y="5562"/>
                    </a:lnTo>
                    <a:lnTo>
                      <a:pt x="6929" y="5655"/>
                    </a:lnTo>
                    <a:lnTo>
                      <a:pt x="6924" y="5663"/>
                    </a:lnTo>
                    <a:lnTo>
                      <a:pt x="6874" y="5755"/>
                    </a:lnTo>
                    <a:lnTo>
                      <a:pt x="6869" y="5763"/>
                    </a:lnTo>
                    <a:lnTo>
                      <a:pt x="6815" y="5853"/>
                    </a:lnTo>
                    <a:lnTo>
                      <a:pt x="6810" y="5861"/>
                    </a:lnTo>
                    <a:lnTo>
                      <a:pt x="6753" y="5948"/>
                    </a:lnTo>
                    <a:lnTo>
                      <a:pt x="6747" y="5956"/>
                    </a:lnTo>
                    <a:lnTo>
                      <a:pt x="6687" y="6041"/>
                    </a:lnTo>
                    <a:lnTo>
                      <a:pt x="6681" y="6049"/>
                    </a:lnTo>
                    <a:lnTo>
                      <a:pt x="6622" y="6127"/>
                    </a:lnTo>
                    <a:lnTo>
                      <a:pt x="8797" y="8303"/>
                    </a:lnTo>
                    <a:lnTo>
                      <a:pt x="8828" y="8337"/>
                    </a:lnTo>
                    <a:lnTo>
                      <a:pt x="8853" y="8375"/>
                    </a:lnTo>
                    <a:lnTo>
                      <a:pt x="8873" y="8416"/>
                    </a:lnTo>
                    <a:lnTo>
                      <a:pt x="8888" y="8459"/>
                    </a:lnTo>
                    <a:lnTo>
                      <a:pt x="8897" y="8504"/>
                    </a:lnTo>
                    <a:lnTo>
                      <a:pt x="8900" y="8550"/>
                    </a:lnTo>
                    <a:lnTo>
                      <a:pt x="8897" y="8596"/>
                    </a:lnTo>
                    <a:lnTo>
                      <a:pt x="8888" y="8641"/>
                    </a:lnTo>
                    <a:lnTo>
                      <a:pt x="8873" y="8684"/>
                    </a:lnTo>
                    <a:lnTo>
                      <a:pt x="8853" y="8725"/>
                    </a:lnTo>
                    <a:lnTo>
                      <a:pt x="8828" y="8763"/>
                    </a:lnTo>
                    <a:lnTo>
                      <a:pt x="8797" y="8797"/>
                    </a:lnTo>
                    <a:lnTo>
                      <a:pt x="8763" y="8828"/>
                    </a:lnTo>
                    <a:lnTo>
                      <a:pt x="8725" y="8853"/>
                    </a:lnTo>
                    <a:lnTo>
                      <a:pt x="8684" y="8873"/>
                    </a:lnTo>
                    <a:lnTo>
                      <a:pt x="8641" y="8888"/>
                    </a:lnTo>
                    <a:lnTo>
                      <a:pt x="8596" y="8897"/>
                    </a:lnTo>
                    <a:lnTo>
                      <a:pt x="8550" y="8900"/>
                    </a:lnTo>
                    <a:lnTo>
                      <a:pt x="8504" y="8897"/>
                    </a:lnTo>
                    <a:lnTo>
                      <a:pt x="8459" y="8888"/>
                    </a:lnTo>
                    <a:lnTo>
                      <a:pt x="8416" y="8873"/>
                    </a:lnTo>
                    <a:lnTo>
                      <a:pt x="8375" y="8853"/>
                    </a:lnTo>
                    <a:lnTo>
                      <a:pt x="8337" y="8828"/>
                    </a:lnTo>
                    <a:lnTo>
                      <a:pt x="8303" y="8797"/>
                    </a:lnTo>
                    <a:lnTo>
                      <a:pt x="6127" y="6622"/>
                    </a:lnTo>
                    <a:lnTo>
                      <a:pt x="6049" y="6681"/>
                    </a:lnTo>
                    <a:lnTo>
                      <a:pt x="6041" y="6687"/>
                    </a:lnTo>
                    <a:lnTo>
                      <a:pt x="5956" y="6747"/>
                    </a:lnTo>
                    <a:lnTo>
                      <a:pt x="5948" y="6753"/>
                    </a:lnTo>
                    <a:lnTo>
                      <a:pt x="5861" y="6810"/>
                    </a:lnTo>
                    <a:lnTo>
                      <a:pt x="5853" y="6815"/>
                    </a:lnTo>
                    <a:lnTo>
                      <a:pt x="5763" y="6869"/>
                    </a:lnTo>
                    <a:lnTo>
                      <a:pt x="5755" y="6874"/>
                    </a:lnTo>
                    <a:lnTo>
                      <a:pt x="5663" y="6924"/>
                    </a:lnTo>
                    <a:lnTo>
                      <a:pt x="5655" y="6929"/>
                    </a:lnTo>
                    <a:lnTo>
                      <a:pt x="5562" y="6976"/>
                    </a:lnTo>
                    <a:lnTo>
                      <a:pt x="5553" y="6980"/>
                    </a:lnTo>
                    <a:lnTo>
                      <a:pt x="5458" y="7024"/>
                    </a:lnTo>
                    <a:lnTo>
                      <a:pt x="5450" y="7027"/>
                    </a:lnTo>
                    <a:lnTo>
                      <a:pt x="5353" y="7067"/>
                    </a:lnTo>
                    <a:lnTo>
                      <a:pt x="5345" y="7071"/>
                    </a:lnTo>
                    <a:lnTo>
                      <a:pt x="5247" y="7107"/>
                    </a:lnTo>
                    <a:lnTo>
                      <a:pt x="5238" y="7110"/>
                    </a:lnTo>
                    <a:lnTo>
                      <a:pt x="5139" y="7143"/>
                    </a:lnTo>
                    <a:lnTo>
                      <a:pt x="5130" y="7145"/>
                    </a:lnTo>
                    <a:lnTo>
                      <a:pt x="5030" y="7174"/>
                    </a:lnTo>
                    <a:lnTo>
                      <a:pt x="5021" y="7177"/>
                    </a:lnTo>
                    <a:lnTo>
                      <a:pt x="4920" y="7202"/>
                    </a:lnTo>
                    <a:lnTo>
                      <a:pt x="4911" y="7204"/>
                    </a:lnTo>
                    <a:lnTo>
                      <a:pt x="4809" y="7225"/>
                    </a:lnTo>
                    <a:lnTo>
                      <a:pt x="4800" y="7227"/>
                    </a:lnTo>
                    <a:lnTo>
                      <a:pt x="4698" y="7244"/>
                    </a:lnTo>
                    <a:lnTo>
                      <a:pt x="4688" y="7246"/>
                    </a:lnTo>
                    <a:lnTo>
                      <a:pt x="4585" y="7259"/>
                    </a:lnTo>
                    <a:lnTo>
                      <a:pt x="4576" y="7260"/>
                    </a:lnTo>
                    <a:lnTo>
                      <a:pt x="4472" y="7270"/>
                    </a:lnTo>
                    <a:lnTo>
                      <a:pt x="4462" y="7271"/>
                    </a:lnTo>
                    <a:lnTo>
                      <a:pt x="4358" y="7277"/>
                    </a:lnTo>
                    <a:lnTo>
                      <a:pt x="4349" y="7277"/>
                    </a:lnTo>
                    <a:lnTo>
                      <a:pt x="4244" y="7279"/>
                    </a:lnTo>
                    <a:lnTo>
                      <a:pt x="4234" y="7279"/>
                    </a:lnTo>
                    <a:lnTo>
                      <a:pt x="4130" y="7277"/>
                    </a:lnTo>
                    <a:lnTo>
                      <a:pt x="4120" y="7277"/>
                    </a:lnTo>
                    <a:lnTo>
                      <a:pt x="4016" y="7271"/>
                    </a:lnTo>
                    <a:lnTo>
                      <a:pt x="4007" y="7270"/>
                    </a:lnTo>
                    <a:lnTo>
                      <a:pt x="3903" y="7260"/>
                    </a:lnTo>
                    <a:lnTo>
                      <a:pt x="3893" y="7259"/>
                    </a:lnTo>
                    <a:lnTo>
                      <a:pt x="3790" y="7246"/>
                    </a:lnTo>
                    <a:lnTo>
                      <a:pt x="3781" y="7244"/>
                    </a:lnTo>
                    <a:lnTo>
                      <a:pt x="3678" y="7227"/>
                    </a:lnTo>
                    <a:lnTo>
                      <a:pt x="3669" y="7225"/>
                    </a:lnTo>
                    <a:lnTo>
                      <a:pt x="3567" y="7204"/>
                    </a:lnTo>
                    <a:lnTo>
                      <a:pt x="3558" y="7202"/>
                    </a:lnTo>
                    <a:lnTo>
                      <a:pt x="3457" y="7177"/>
                    </a:lnTo>
                    <a:lnTo>
                      <a:pt x="3448" y="7174"/>
                    </a:lnTo>
                    <a:lnTo>
                      <a:pt x="3348" y="7145"/>
                    </a:lnTo>
                    <a:lnTo>
                      <a:pt x="3340" y="7143"/>
                    </a:lnTo>
                    <a:lnTo>
                      <a:pt x="3241" y="7110"/>
                    </a:lnTo>
                    <a:lnTo>
                      <a:pt x="3232" y="7107"/>
                    </a:lnTo>
                    <a:lnTo>
                      <a:pt x="3134" y="7071"/>
                    </a:lnTo>
                    <a:lnTo>
                      <a:pt x="3126" y="7067"/>
                    </a:lnTo>
                    <a:lnTo>
                      <a:pt x="3029" y="7027"/>
                    </a:lnTo>
                    <a:lnTo>
                      <a:pt x="3021" y="7024"/>
                    </a:lnTo>
                    <a:lnTo>
                      <a:pt x="2926" y="6980"/>
                    </a:lnTo>
                    <a:lnTo>
                      <a:pt x="2917" y="6976"/>
                    </a:lnTo>
                    <a:lnTo>
                      <a:pt x="2824" y="6929"/>
                    </a:lnTo>
                    <a:lnTo>
                      <a:pt x="2816" y="6924"/>
                    </a:lnTo>
                    <a:lnTo>
                      <a:pt x="2724" y="6874"/>
                    </a:lnTo>
                    <a:lnTo>
                      <a:pt x="2716" y="6869"/>
                    </a:lnTo>
                    <a:lnTo>
                      <a:pt x="2626" y="6815"/>
                    </a:lnTo>
                    <a:lnTo>
                      <a:pt x="2618" y="6810"/>
                    </a:lnTo>
                    <a:lnTo>
                      <a:pt x="2531" y="6753"/>
                    </a:lnTo>
                    <a:lnTo>
                      <a:pt x="2523" y="6747"/>
                    </a:lnTo>
                    <a:lnTo>
                      <a:pt x="2438" y="6687"/>
                    </a:lnTo>
                    <a:lnTo>
                      <a:pt x="2430" y="6681"/>
                    </a:lnTo>
                    <a:lnTo>
                      <a:pt x="2348" y="6618"/>
                    </a:lnTo>
                    <a:lnTo>
                      <a:pt x="2340" y="6612"/>
                    </a:lnTo>
                    <a:lnTo>
                      <a:pt x="2260" y="6546"/>
                    </a:lnTo>
                    <a:lnTo>
                      <a:pt x="2253" y="6540"/>
                    </a:lnTo>
                    <a:lnTo>
                      <a:pt x="2175" y="6470"/>
                    </a:lnTo>
                    <a:lnTo>
                      <a:pt x="2169" y="6464"/>
                    </a:lnTo>
                    <a:lnTo>
                      <a:pt x="2094" y="6392"/>
                    </a:lnTo>
                    <a:lnTo>
                      <a:pt x="2087" y="6385"/>
                    </a:lnTo>
                    <a:lnTo>
                      <a:pt x="2015" y="6310"/>
                    </a:lnTo>
                    <a:lnTo>
                      <a:pt x="2008" y="6303"/>
                    </a:lnTo>
                    <a:lnTo>
                      <a:pt x="1939" y="6226"/>
                    </a:lnTo>
                    <a:lnTo>
                      <a:pt x="1933" y="6219"/>
                    </a:lnTo>
                    <a:lnTo>
                      <a:pt x="1866" y="6139"/>
                    </a:lnTo>
                    <a:lnTo>
                      <a:pt x="1861" y="6131"/>
                    </a:lnTo>
                    <a:lnTo>
                      <a:pt x="1797" y="6049"/>
                    </a:lnTo>
                    <a:lnTo>
                      <a:pt x="1792" y="6041"/>
                    </a:lnTo>
                    <a:lnTo>
                      <a:pt x="1731" y="5956"/>
                    </a:lnTo>
                    <a:lnTo>
                      <a:pt x="1726" y="5948"/>
                    </a:lnTo>
                    <a:lnTo>
                      <a:pt x="1669" y="5861"/>
                    </a:lnTo>
                    <a:lnTo>
                      <a:pt x="1664" y="5853"/>
                    </a:lnTo>
                    <a:lnTo>
                      <a:pt x="1610" y="5763"/>
                    </a:lnTo>
                    <a:lnTo>
                      <a:pt x="1605" y="5755"/>
                    </a:lnTo>
                    <a:lnTo>
                      <a:pt x="1555" y="5663"/>
                    </a:lnTo>
                    <a:lnTo>
                      <a:pt x="1550" y="5655"/>
                    </a:lnTo>
                    <a:lnTo>
                      <a:pt x="1503" y="5562"/>
                    </a:lnTo>
                    <a:lnTo>
                      <a:pt x="1499" y="5553"/>
                    </a:lnTo>
                    <a:lnTo>
                      <a:pt x="1455" y="5458"/>
                    </a:lnTo>
                    <a:lnTo>
                      <a:pt x="1452" y="5450"/>
                    </a:lnTo>
                    <a:lnTo>
                      <a:pt x="1412" y="5353"/>
                    </a:lnTo>
                    <a:lnTo>
                      <a:pt x="1408" y="5345"/>
                    </a:lnTo>
                    <a:lnTo>
                      <a:pt x="1372" y="5247"/>
                    </a:lnTo>
                    <a:lnTo>
                      <a:pt x="1369" y="5238"/>
                    </a:lnTo>
                    <a:lnTo>
                      <a:pt x="1336" y="5139"/>
                    </a:lnTo>
                    <a:lnTo>
                      <a:pt x="1334" y="5130"/>
                    </a:lnTo>
                    <a:lnTo>
                      <a:pt x="1305" y="5030"/>
                    </a:lnTo>
                    <a:lnTo>
                      <a:pt x="1302" y="5021"/>
                    </a:lnTo>
                    <a:lnTo>
                      <a:pt x="1277" y="4920"/>
                    </a:lnTo>
                    <a:lnTo>
                      <a:pt x="1275" y="4911"/>
                    </a:lnTo>
                    <a:lnTo>
                      <a:pt x="1254" y="4809"/>
                    </a:lnTo>
                    <a:lnTo>
                      <a:pt x="1252" y="4800"/>
                    </a:lnTo>
                    <a:lnTo>
                      <a:pt x="1235" y="4698"/>
                    </a:lnTo>
                    <a:lnTo>
                      <a:pt x="1233" y="4688"/>
                    </a:lnTo>
                    <a:lnTo>
                      <a:pt x="1220" y="4585"/>
                    </a:lnTo>
                    <a:lnTo>
                      <a:pt x="1219" y="4576"/>
                    </a:lnTo>
                    <a:lnTo>
                      <a:pt x="1209" y="4472"/>
                    </a:lnTo>
                    <a:lnTo>
                      <a:pt x="1208" y="4462"/>
                    </a:lnTo>
                    <a:lnTo>
                      <a:pt x="1202" y="4358"/>
                    </a:lnTo>
                    <a:lnTo>
                      <a:pt x="1202" y="4349"/>
                    </a:lnTo>
                    <a:lnTo>
                      <a:pt x="1200" y="4244"/>
                    </a:lnTo>
                    <a:lnTo>
                      <a:pt x="1200" y="4234"/>
                    </a:lnTo>
                    <a:lnTo>
                      <a:pt x="1202" y="4130"/>
                    </a:lnTo>
                    <a:lnTo>
                      <a:pt x="1202" y="4120"/>
                    </a:lnTo>
                    <a:lnTo>
                      <a:pt x="1208" y="4016"/>
                    </a:lnTo>
                    <a:lnTo>
                      <a:pt x="1209" y="4007"/>
                    </a:lnTo>
                    <a:lnTo>
                      <a:pt x="1219" y="3903"/>
                    </a:lnTo>
                    <a:lnTo>
                      <a:pt x="1220" y="3893"/>
                    </a:lnTo>
                    <a:lnTo>
                      <a:pt x="1233" y="3790"/>
                    </a:lnTo>
                    <a:lnTo>
                      <a:pt x="1235" y="3781"/>
                    </a:lnTo>
                    <a:lnTo>
                      <a:pt x="1252" y="3678"/>
                    </a:lnTo>
                    <a:lnTo>
                      <a:pt x="1254" y="3669"/>
                    </a:lnTo>
                    <a:lnTo>
                      <a:pt x="1275" y="3567"/>
                    </a:lnTo>
                    <a:lnTo>
                      <a:pt x="1277" y="3558"/>
                    </a:lnTo>
                    <a:lnTo>
                      <a:pt x="1302" y="3457"/>
                    </a:lnTo>
                    <a:lnTo>
                      <a:pt x="1305" y="3448"/>
                    </a:lnTo>
                    <a:lnTo>
                      <a:pt x="1334" y="3348"/>
                    </a:lnTo>
                    <a:lnTo>
                      <a:pt x="1336" y="3340"/>
                    </a:lnTo>
                    <a:lnTo>
                      <a:pt x="1369" y="3241"/>
                    </a:lnTo>
                    <a:lnTo>
                      <a:pt x="1372" y="3232"/>
                    </a:lnTo>
                    <a:lnTo>
                      <a:pt x="1408" y="3134"/>
                    </a:lnTo>
                    <a:lnTo>
                      <a:pt x="1412" y="3126"/>
                    </a:lnTo>
                    <a:lnTo>
                      <a:pt x="1452" y="3029"/>
                    </a:lnTo>
                    <a:lnTo>
                      <a:pt x="1455" y="3021"/>
                    </a:lnTo>
                    <a:lnTo>
                      <a:pt x="1499" y="2926"/>
                    </a:lnTo>
                    <a:lnTo>
                      <a:pt x="1503" y="2917"/>
                    </a:lnTo>
                    <a:lnTo>
                      <a:pt x="1550" y="2824"/>
                    </a:lnTo>
                    <a:lnTo>
                      <a:pt x="1555" y="2816"/>
                    </a:lnTo>
                    <a:lnTo>
                      <a:pt x="1605" y="2724"/>
                    </a:lnTo>
                    <a:lnTo>
                      <a:pt x="1610" y="2716"/>
                    </a:lnTo>
                    <a:lnTo>
                      <a:pt x="1664" y="2626"/>
                    </a:lnTo>
                    <a:lnTo>
                      <a:pt x="1669" y="2618"/>
                    </a:lnTo>
                    <a:lnTo>
                      <a:pt x="1726" y="2531"/>
                    </a:lnTo>
                    <a:lnTo>
                      <a:pt x="1731" y="2523"/>
                    </a:lnTo>
                    <a:lnTo>
                      <a:pt x="1792" y="2438"/>
                    </a:lnTo>
                    <a:lnTo>
                      <a:pt x="1797" y="2430"/>
                    </a:lnTo>
                    <a:lnTo>
                      <a:pt x="1861" y="2348"/>
                    </a:lnTo>
                    <a:lnTo>
                      <a:pt x="1866" y="2340"/>
                    </a:lnTo>
                    <a:lnTo>
                      <a:pt x="1933" y="2260"/>
                    </a:lnTo>
                    <a:lnTo>
                      <a:pt x="1939" y="2253"/>
                    </a:lnTo>
                    <a:lnTo>
                      <a:pt x="2008" y="2175"/>
                    </a:lnTo>
                    <a:lnTo>
                      <a:pt x="2015" y="2169"/>
                    </a:lnTo>
                    <a:lnTo>
                      <a:pt x="2087" y="2094"/>
                    </a:lnTo>
                    <a:lnTo>
                      <a:pt x="2094" y="2087"/>
                    </a:lnTo>
                    <a:lnTo>
                      <a:pt x="2169" y="2015"/>
                    </a:lnTo>
                    <a:lnTo>
                      <a:pt x="2175" y="2008"/>
                    </a:lnTo>
                    <a:lnTo>
                      <a:pt x="2253" y="1939"/>
                    </a:lnTo>
                    <a:lnTo>
                      <a:pt x="2260" y="1933"/>
                    </a:lnTo>
                    <a:lnTo>
                      <a:pt x="2340" y="1866"/>
                    </a:lnTo>
                    <a:lnTo>
                      <a:pt x="2348" y="1861"/>
                    </a:lnTo>
                    <a:lnTo>
                      <a:pt x="2430" y="1797"/>
                    </a:lnTo>
                    <a:lnTo>
                      <a:pt x="2438" y="1792"/>
                    </a:lnTo>
                    <a:lnTo>
                      <a:pt x="2523" y="1731"/>
                    </a:lnTo>
                    <a:lnTo>
                      <a:pt x="2531" y="1726"/>
                    </a:lnTo>
                    <a:lnTo>
                      <a:pt x="2618" y="1669"/>
                    </a:lnTo>
                    <a:lnTo>
                      <a:pt x="2626" y="1664"/>
                    </a:lnTo>
                    <a:lnTo>
                      <a:pt x="2716" y="1610"/>
                    </a:lnTo>
                    <a:lnTo>
                      <a:pt x="2724" y="1605"/>
                    </a:lnTo>
                    <a:lnTo>
                      <a:pt x="2816" y="1555"/>
                    </a:lnTo>
                    <a:lnTo>
                      <a:pt x="2824" y="1550"/>
                    </a:lnTo>
                    <a:lnTo>
                      <a:pt x="2917" y="1503"/>
                    </a:lnTo>
                    <a:lnTo>
                      <a:pt x="2926" y="1499"/>
                    </a:lnTo>
                    <a:lnTo>
                      <a:pt x="3021" y="1455"/>
                    </a:lnTo>
                    <a:lnTo>
                      <a:pt x="3029" y="1452"/>
                    </a:lnTo>
                    <a:lnTo>
                      <a:pt x="3126" y="1412"/>
                    </a:lnTo>
                    <a:lnTo>
                      <a:pt x="3134" y="1408"/>
                    </a:lnTo>
                    <a:lnTo>
                      <a:pt x="3232" y="1372"/>
                    </a:lnTo>
                    <a:lnTo>
                      <a:pt x="3241" y="1369"/>
                    </a:lnTo>
                    <a:lnTo>
                      <a:pt x="3340" y="1336"/>
                    </a:lnTo>
                    <a:lnTo>
                      <a:pt x="3348" y="1334"/>
                    </a:lnTo>
                    <a:lnTo>
                      <a:pt x="3448" y="1305"/>
                    </a:lnTo>
                    <a:lnTo>
                      <a:pt x="3457" y="1302"/>
                    </a:lnTo>
                    <a:lnTo>
                      <a:pt x="3558" y="1277"/>
                    </a:lnTo>
                    <a:lnTo>
                      <a:pt x="3567" y="1275"/>
                    </a:lnTo>
                    <a:lnTo>
                      <a:pt x="3669" y="1254"/>
                    </a:lnTo>
                    <a:lnTo>
                      <a:pt x="3678" y="1252"/>
                    </a:lnTo>
                    <a:lnTo>
                      <a:pt x="3781" y="1235"/>
                    </a:lnTo>
                    <a:lnTo>
                      <a:pt x="3790" y="1233"/>
                    </a:lnTo>
                    <a:lnTo>
                      <a:pt x="3893" y="1220"/>
                    </a:lnTo>
                    <a:lnTo>
                      <a:pt x="3903" y="1219"/>
                    </a:lnTo>
                    <a:lnTo>
                      <a:pt x="4007" y="1209"/>
                    </a:lnTo>
                    <a:lnTo>
                      <a:pt x="4016" y="1208"/>
                    </a:lnTo>
                    <a:lnTo>
                      <a:pt x="4120" y="1202"/>
                    </a:lnTo>
                    <a:lnTo>
                      <a:pt x="4130" y="1202"/>
                    </a:lnTo>
                    <a:lnTo>
                      <a:pt x="4234" y="1200"/>
                    </a:lnTo>
                    <a:lnTo>
                      <a:pt x="4244" y="1200"/>
                    </a:lnTo>
                    <a:lnTo>
                      <a:pt x="4349" y="1202"/>
                    </a:lnTo>
                    <a:lnTo>
                      <a:pt x="4358" y="1202"/>
                    </a:lnTo>
                    <a:lnTo>
                      <a:pt x="4462" y="1208"/>
                    </a:lnTo>
                    <a:lnTo>
                      <a:pt x="4472" y="1209"/>
                    </a:lnTo>
                    <a:lnTo>
                      <a:pt x="4576" y="1219"/>
                    </a:lnTo>
                    <a:lnTo>
                      <a:pt x="4585" y="1220"/>
                    </a:lnTo>
                    <a:lnTo>
                      <a:pt x="4688" y="1233"/>
                    </a:lnTo>
                    <a:lnTo>
                      <a:pt x="4698" y="1235"/>
                    </a:lnTo>
                    <a:lnTo>
                      <a:pt x="4800" y="1252"/>
                    </a:lnTo>
                    <a:lnTo>
                      <a:pt x="4809" y="1254"/>
                    </a:lnTo>
                    <a:lnTo>
                      <a:pt x="4911" y="1275"/>
                    </a:lnTo>
                    <a:lnTo>
                      <a:pt x="4920" y="1277"/>
                    </a:lnTo>
                    <a:lnTo>
                      <a:pt x="5021" y="1302"/>
                    </a:lnTo>
                    <a:lnTo>
                      <a:pt x="5030" y="1305"/>
                    </a:lnTo>
                    <a:lnTo>
                      <a:pt x="5130" y="1334"/>
                    </a:lnTo>
                    <a:lnTo>
                      <a:pt x="5139" y="1336"/>
                    </a:lnTo>
                    <a:lnTo>
                      <a:pt x="5238" y="1369"/>
                    </a:lnTo>
                    <a:lnTo>
                      <a:pt x="5247" y="1372"/>
                    </a:lnTo>
                    <a:lnTo>
                      <a:pt x="5345" y="1408"/>
                    </a:lnTo>
                    <a:lnTo>
                      <a:pt x="5353" y="1412"/>
                    </a:lnTo>
                    <a:lnTo>
                      <a:pt x="5450" y="1452"/>
                    </a:lnTo>
                    <a:lnTo>
                      <a:pt x="5458" y="1455"/>
                    </a:lnTo>
                    <a:lnTo>
                      <a:pt x="5553" y="1499"/>
                    </a:lnTo>
                    <a:lnTo>
                      <a:pt x="5562" y="1503"/>
                    </a:lnTo>
                    <a:lnTo>
                      <a:pt x="5655" y="1550"/>
                    </a:lnTo>
                    <a:lnTo>
                      <a:pt x="5663" y="1555"/>
                    </a:lnTo>
                    <a:lnTo>
                      <a:pt x="5755" y="1605"/>
                    </a:lnTo>
                    <a:lnTo>
                      <a:pt x="5763" y="1610"/>
                    </a:lnTo>
                    <a:lnTo>
                      <a:pt x="5853" y="1664"/>
                    </a:lnTo>
                    <a:lnTo>
                      <a:pt x="5861" y="1669"/>
                    </a:lnTo>
                    <a:lnTo>
                      <a:pt x="5948" y="1726"/>
                    </a:lnTo>
                    <a:lnTo>
                      <a:pt x="5956" y="1731"/>
                    </a:lnTo>
                    <a:lnTo>
                      <a:pt x="6041" y="1792"/>
                    </a:lnTo>
                    <a:lnTo>
                      <a:pt x="6049" y="1797"/>
                    </a:lnTo>
                    <a:lnTo>
                      <a:pt x="6131" y="1861"/>
                    </a:lnTo>
                    <a:lnTo>
                      <a:pt x="6139" y="1866"/>
                    </a:lnTo>
                    <a:lnTo>
                      <a:pt x="6219" y="1933"/>
                    </a:lnTo>
                    <a:lnTo>
                      <a:pt x="6226" y="1939"/>
                    </a:lnTo>
                    <a:lnTo>
                      <a:pt x="6303" y="2008"/>
                    </a:lnTo>
                    <a:lnTo>
                      <a:pt x="6310" y="2015"/>
                    </a:lnTo>
                    <a:lnTo>
                      <a:pt x="6385" y="2087"/>
                    </a:lnTo>
                    <a:lnTo>
                      <a:pt x="6392" y="2094"/>
                    </a:lnTo>
                    <a:lnTo>
                      <a:pt x="6464" y="2169"/>
                    </a:lnTo>
                    <a:lnTo>
                      <a:pt x="6470" y="2175"/>
                    </a:lnTo>
                    <a:lnTo>
                      <a:pt x="6540" y="2253"/>
                    </a:lnTo>
                    <a:lnTo>
                      <a:pt x="6546" y="2260"/>
                    </a:lnTo>
                    <a:lnTo>
                      <a:pt x="6612" y="2340"/>
                    </a:lnTo>
                    <a:lnTo>
                      <a:pt x="6618" y="2348"/>
                    </a:lnTo>
                    <a:lnTo>
                      <a:pt x="6681" y="2430"/>
                    </a:lnTo>
                    <a:lnTo>
                      <a:pt x="6687" y="2438"/>
                    </a:lnTo>
                    <a:lnTo>
                      <a:pt x="6747" y="2523"/>
                    </a:lnTo>
                    <a:lnTo>
                      <a:pt x="6753" y="2531"/>
                    </a:lnTo>
                    <a:lnTo>
                      <a:pt x="6810" y="2618"/>
                    </a:lnTo>
                    <a:lnTo>
                      <a:pt x="6815" y="2626"/>
                    </a:lnTo>
                    <a:lnTo>
                      <a:pt x="6869" y="2716"/>
                    </a:lnTo>
                    <a:lnTo>
                      <a:pt x="6874" y="2724"/>
                    </a:lnTo>
                    <a:lnTo>
                      <a:pt x="6924" y="2816"/>
                    </a:lnTo>
                    <a:lnTo>
                      <a:pt x="6929" y="2824"/>
                    </a:lnTo>
                    <a:lnTo>
                      <a:pt x="6976" y="2917"/>
                    </a:lnTo>
                    <a:lnTo>
                      <a:pt x="6980" y="2926"/>
                    </a:lnTo>
                    <a:lnTo>
                      <a:pt x="7024" y="3021"/>
                    </a:lnTo>
                    <a:lnTo>
                      <a:pt x="7027" y="3029"/>
                    </a:lnTo>
                    <a:lnTo>
                      <a:pt x="7067" y="3126"/>
                    </a:lnTo>
                    <a:lnTo>
                      <a:pt x="7071" y="3134"/>
                    </a:lnTo>
                    <a:lnTo>
                      <a:pt x="7107" y="3232"/>
                    </a:lnTo>
                    <a:lnTo>
                      <a:pt x="7110" y="3241"/>
                    </a:lnTo>
                    <a:lnTo>
                      <a:pt x="7143" y="3340"/>
                    </a:lnTo>
                    <a:lnTo>
                      <a:pt x="7145" y="3348"/>
                    </a:lnTo>
                    <a:lnTo>
                      <a:pt x="7174" y="3448"/>
                    </a:lnTo>
                    <a:lnTo>
                      <a:pt x="7177" y="3457"/>
                    </a:lnTo>
                    <a:lnTo>
                      <a:pt x="7202" y="3558"/>
                    </a:lnTo>
                    <a:lnTo>
                      <a:pt x="7204" y="3567"/>
                    </a:lnTo>
                    <a:lnTo>
                      <a:pt x="7225" y="3669"/>
                    </a:lnTo>
                    <a:lnTo>
                      <a:pt x="7227" y="3678"/>
                    </a:lnTo>
                    <a:lnTo>
                      <a:pt x="7244" y="3781"/>
                    </a:lnTo>
                    <a:lnTo>
                      <a:pt x="7246" y="3790"/>
                    </a:lnTo>
                    <a:lnTo>
                      <a:pt x="7259" y="3893"/>
                    </a:lnTo>
                    <a:lnTo>
                      <a:pt x="7260" y="3903"/>
                    </a:lnTo>
                    <a:lnTo>
                      <a:pt x="7270" y="4007"/>
                    </a:lnTo>
                    <a:lnTo>
                      <a:pt x="7271" y="4016"/>
                    </a:lnTo>
                    <a:lnTo>
                      <a:pt x="7277" y="4120"/>
                    </a:lnTo>
                    <a:lnTo>
                      <a:pt x="7277" y="4130"/>
                    </a:lnTo>
                    <a:close/>
                    <a:moveTo>
                      <a:pt x="6777" y="4334"/>
                    </a:moveTo>
                    <a:lnTo>
                      <a:pt x="6779" y="4239"/>
                    </a:lnTo>
                    <a:lnTo>
                      <a:pt x="6777" y="4144"/>
                    </a:lnTo>
                    <a:lnTo>
                      <a:pt x="6772" y="4049"/>
                    </a:lnTo>
                    <a:lnTo>
                      <a:pt x="6763" y="3954"/>
                    </a:lnTo>
                    <a:lnTo>
                      <a:pt x="6750" y="3860"/>
                    </a:lnTo>
                    <a:lnTo>
                      <a:pt x="6735" y="3767"/>
                    </a:lnTo>
                    <a:lnTo>
                      <a:pt x="6715" y="3674"/>
                    </a:lnTo>
                    <a:lnTo>
                      <a:pt x="6692" y="3582"/>
                    </a:lnTo>
                    <a:lnTo>
                      <a:pt x="6666" y="3491"/>
                    </a:lnTo>
                    <a:lnTo>
                      <a:pt x="6637" y="3401"/>
                    </a:lnTo>
                    <a:lnTo>
                      <a:pt x="6604" y="3313"/>
                    </a:lnTo>
                    <a:lnTo>
                      <a:pt x="6567" y="3225"/>
                    </a:lnTo>
                    <a:lnTo>
                      <a:pt x="6528" y="3139"/>
                    </a:lnTo>
                    <a:lnTo>
                      <a:pt x="6485" y="3054"/>
                    </a:lnTo>
                    <a:lnTo>
                      <a:pt x="6438" y="2970"/>
                    </a:lnTo>
                    <a:lnTo>
                      <a:pt x="6389" y="2888"/>
                    </a:lnTo>
                    <a:lnTo>
                      <a:pt x="6337" y="2809"/>
                    </a:lnTo>
                    <a:lnTo>
                      <a:pt x="6282" y="2731"/>
                    </a:lnTo>
                    <a:lnTo>
                      <a:pt x="6224" y="2656"/>
                    </a:lnTo>
                    <a:lnTo>
                      <a:pt x="6164" y="2583"/>
                    </a:lnTo>
                    <a:lnTo>
                      <a:pt x="6100" y="2512"/>
                    </a:lnTo>
                    <a:lnTo>
                      <a:pt x="6035" y="2444"/>
                    </a:lnTo>
                    <a:lnTo>
                      <a:pt x="5967" y="2378"/>
                    </a:lnTo>
                    <a:lnTo>
                      <a:pt x="5896" y="2315"/>
                    </a:lnTo>
                    <a:lnTo>
                      <a:pt x="5823" y="2254"/>
                    </a:lnTo>
                    <a:lnTo>
                      <a:pt x="5748" y="2197"/>
                    </a:lnTo>
                    <a:lnTo>
                      <a:pt x="5670" y="2142"/>
                    </a:lnTo>
                    <a:lnTo>
                      <a:pt x="5591" y="2090"/>
                    </a:lnTo>
                    <a:lnTo>
                      <a:pt x="5509" y="2041"/>
                    </a:lnTo>
                    <a:lnTo>
                      <a:pt x="5425" y="1994"/>
                    </a:lnTo>
                    <a:lnTo>
                      <a:pt x="5340" y="1951"/>
                    </a:lnTo>
                    <a:lnTo>
                      <a:pt x="5254" y="1912"/>
                    </a:lnTo>
                    <a:lnTo>
                      <a:pt x="5166" y="1875"/>
                    </a:lnTo>
                    <a:lnTo>
                      <a:pt x="5077" y="1842"/>
                    </a:lnTo>
                    <a:lnTo>
                      <a:pt x="4988" y="1813"/>
                    </a:lnTo>
                    <a:lnTo>
                      <a:pt x="4896" y="1787"/>
                    </a:lnTo>
                    <a:lnTo>
                      <a:pt x="4805" y="1764"/>
                    </a:lnTo>
                    <a:lnTo>
                      <a:pt x="4712" y="1744"/>
                    </a:lnTo>
                    <a:lnTo>
                      <a:pt x="4618" y="1729"/>
                    </a:lnTo>
                    <a:lnTo>
                      <a:pt x="4524" y="1716"/>
                    </a:lnTo>
                    <a:lnTo>
                      <a:pt x="4430" y="1707"/>
                    </a:lnTo>
                    <a:lnTo>
                      <a:pt x="4334" y="1702"/>
                    </a:lnTo>
                    <a:lnTo>
                      <a:pt x="4239" y="1700"/>
                    </a:lnTo>
                    <a:lnTo>
                      <a:pt x="4144" y="1702"/>
                    </a:lnTo>
                    <a:lnTo>
                      <a:pt x="4049" y="1707"/>
                    </a:lnTo>
                    <a:lnTo>
                      <a:pt x="3954" y="1716"/>
                    </a:lnTo>
                    <a:lnTo>
                      <a:pt x="3860" y="1729"/>
                    </a:lnTo>
                    <a:lnTo>
                      <a:pt x="3767" y="1744"/>
                    </a:lnTo>
                    <a:lnTo>
                      <a:pt x="3674" y="1764"/>
                    </a:lnTo>
                    <a:lnTo>
                      <a:pt x="3582" y="1787"/>
                    </a:lnTo>
                    <a:lnTo>
                      <a:pt x="3491" y="1813"/>
                    </a:lnTo>
                    <a:lnTo>
                      <a:pt x="3401" y="1842"/>
                    </a:lnTo>
                    <a:lnTo>
                      <a:pt x="3313" y="1875"/>
                    </a:lnTo>
                    <a:lnTo>
                      <a:pt x="3225" y="1912"/>
                    </a:lnTo>
                    <a:lnTo>
                      <a:pt x="3139" y="1951"/>
                    </a:lnTo>
                    <a:lnTo>
                      <a:pt x="3054" y="1994"/>
                    </a:lnTo>
                    <a:lnTo>
                      <a:pt x="2970" y="2041"/>
                    </a:lnTo>
                    <a:lnTo>
                      <a:pt x="2888" y="2090"/>
                    </a:lnTo>
                    <a:lnTo>
                      <a:pt x="2808" y="2142"/>
                    </a:lnTo>
                    <a:lnTo>
                      <a:pt x="2731" y="2197"/>
                    </a:lnTo>
                    <a:lnTo>
                      <a:pt x="2656" y="2254"/>
                    </a:lnTo>
                    <a:lnTo>
                      <a:pt x="2583" y="2315"/>
                    </a:lnTo>
                    <a:lnTo>
                      <a:pt x="2512" y="2378"/>
                    </a:lnTo>
                    <a:lnTo>
                      <a:pt x="2444" y="2444"/>
                    </a:lnTo>
                    <a:lnTo>
                      <a:pt x="2378" y="2512"/>
                    </a:lnTo>
                    <a:lnTo>
                      <a:pt x="2315" y="2583"/>
                    </a:lnTo>
                    <a:lnTo>
                      <a:pt x="2254" y="2656"/>
                    </a:lnTo>
                    <a:lnTo>
                      <a:pt x="2197" y="2731"/>
                    </a:lnTo>
                    <a:lnTo>
                      <a:pt x="2142" y="2808"/>
                    </a:lnTo>
                    <a:lnTo>
                      <a:pt x="2090" y="2888"/>
                    </a:lnTo>
                    <a:lnTo>
                      <a:pt x="2041" y="2970"/>
                    </a:lnTo>
                    <a:lnTo>
                      <a:pt x="1994" y="3054"/>
                    </a:lnTo>
                    <a:lnTo>
                      <a:pt x="1951" y="3139"/>
                    </a:lnTo>
                    <a:lnTo>
                      <a:pt x="1912" y="3225"/>
                    </a:lnTo>
                    <a:lnTo>
                      <a:pt x="1875" y="3313"/>
                    </a:lnTo>
                    <a:lnTo>
                      <a:pt x="1842" y="3401"/>
                    </a:lnTo>
                    <a:lnTo>
                      <a:pt x="1813" y="3491"/>
                    </a:lnTo>
                    <a:lnTo>
                      <a:pt x="1787" y="3582"/>
                    </a:lnTo>
                    <a:lnTo>
                      <a:pt x="1764" y="3674"/>
                    </a:lnTo>
                    <a:lnTo>
                      <a:pt x="1744" y="3767"/>
                    </a:lnTo>
                    <a:lnTo>
                      <a:pt x="1729" y="3860"/>
                    </a:lnTo>
                    <a:lnTo>
                      <a:pt x="1716" y="3954"/>
                    </a:lnTo>
                    <a:lnTo>
                      <a:pt x="1707" y="4049"/>
                    </a:lnTo>
                    <a:lnTo>
                      <a:pt x="1702" y="4144"/>
                    </a:lnTo>
                    <a:lnTo>
                      <a:pt x="1700" y="4239"/>
                    </a:lnTo>
                    <a:lnTo>
                      <a:pt x="1702" y="4334"/>
                    </a:lnTo>
                    <a:lnTo>
                      <a:pt x="1707" y="4430"/>
                    </a:lnTo>
                    <a:lnTo>
                      <a:pt x="1716" y="4524"/>
                    </a:lnTo>
                    <a:lnTo>
                      <a:pt x="1729" y="4618"/>
                    </a:lnTo>
                    <a:lnTo>
                      <a:pt x="1744" y="4712"/>
                    </a:lnTo>
                    <a:lnTo>
                      <a:pt x="1764" y="4805"/>
                    </a:lnTo>
                    <a:lnTo>
                      <a:pt x="1787" y="4896"/>
                    </a:lnTo>
                    <a:lnTo>
                      <a:pt x="1813" y="4988"/>
                    </a:lnTo>
                    <a:lnTo>
                      <a:pt x="1842" y="5077"/>
                    </a:lnTo>
                    <a:lnTo>
                      <a:pt x="1875" y="5166"/>
                    </a:lnTo>
                    <a:lnTo>
                      <a:pt x="1912" y="5254"/>
                    </a:lnTo>
                    <a:lnTo>
                      <a:pt x="1951" y="5340"/>
                    </a:lnTo>
                    <a:lnTo>
                      <a:pt x="1994" y="5425"/>
                    </a:lnTo>
                    <a:lnTo>
                      <a:pt x="2041" y="5509"/>
                    </a:lnTo>
                    <a:lnTo>
                      <a:pt x="2090" y="5591"/>
                    </a:lnTo>
                    <a:lnTo>
                      <a:pt x="2142" y="5670"/>
                    </a:lnTo>
                    <a:lnTo>
                      <a:pt x="2197" y="5748"/>
                    </a:lnTo>
                    <a:lnTo>
                      <a:pt x="2254" y="5823"/>
                    </a:lnTo>
                    <a:lnTo>
                      <a:pt x="2315" y="5896"/>
                    </a:lnTo>
                    <a:lnTo>
                      <a:pt x="2378" y="5967"/>
                    </a:lnTo>
                    <a:lnTo>
                      <a:pt x="2444" y="6035"/>
                    </a:lnTo>
                    <a:lnTo>
                      <a:pt x="2512" y="6100"/>
                    </a:lnTo>
                    <a:lnTo>
                      <a:pt x="2583" y="6164"/>
                    </a:lnTo>
                    <a:lnTo>
                      <a:pt x="2656" y="6224"/>
                    </a:lnTo>
                    <a:lnTo>
                      <a:pt x="2731" y="6282"/>
                    </a:lnTo>
                    <a:lnTo>
                      <a:pt x="2809" y="6337"/>
                    </a:lnTo>
                    <a:lnTo>
                      <a:pt x="2888" y="6389"/>
                    </a:lnTo>
                    <a:lnTo>
                      <a:pt x="2970" y="6438"/>
                    </a:lnTo>
                    <a:lnTo>
                      <a:pt x="3054" y="6485"/>
                    </a:lnTo>
                    <a:lnTo>
                      <a:pt x="3139" y="6528"/>
                    </a:lnTo>
                    <a:lnTo>
                      <a:pt x="3225" y="6567"/>
                    </a:lnTo>
                    <a:lnTo>
                      <a:pt x="3313" y="6604"/>
                    </a:lnTo>
                    <a:lnTo>
                      <a:pt x="3401" y="6637"/>
                    </a:lnTo>
                    <a:lnTo>
                      <a:pt x="3491" y="6666"/>
                    </a:lnTo>
                    <a:lnTo>
                      <a:pt x="3582" y="6692"/>
                    </a:lnTo>
                    <a:lnTo>
                      <a:pt x="3674" y="6715"/>
                    </a:lnTo>
                    <a:lnTo>
                      <a:pt x="3767" y="6735"/>
                    </a:lnTo>
                    <a:lnTo>
                      <a:pt x="3860" y="6750"/>
                    </a:lnTo>
                    <a:lnTo>
                      <a:pt x="3954" y="6763"/>
                    </a:lnTo>
                    <a:lnTo>
                      <a:pt x="4049" y="6772"/>
                    </a:lnTo>
                    <a:lnTo>
                      <a:pt x="4144" y="6777"/>
                    </a:lnTo>
                    <a:lnTo>
                      <a:pt x="4239" y="6779"/>
                    </a:lnTo>
                    <a:lnTo>
                      <a:pt x="4334" y="6777"/>
                    </a:lnTo>
                    <a:lnTo>
                      <a:pt x="4430" y="6772"/>
                    </a:lnTo>
                    <a:lnTo>
                      <a:pt x="4524" y="6763"/>
                    </a:lnTo>
                    <a:lnTo>
                      <a:pt x="4618" y="6750"/>
                    </a:lnTo>
                    <a:lnTo>
                      <a:pt x="4712" y="6735"/>
                    </a:lnTo>
                    <a:lnTo>
                      <a:pt x="4805" y="6715"/>
                    </a:lnTo>
                    <a:lnTo>
                      <a:pt x="4896" y="6692"/>
                    </a:lnTo>
                    <a:lnTo>
                      <a:pt x="4988" y="6666"/>
                    </a:lnTo>
                    <a:lnTo>
                      <a:pt x="5077" y="6637"/>
                    </a:lnTo>
                    <a:lnTo>
                      <a:pt x="5166" y="6604"/>
                    </a:lnTo>
                    <a:lnTo>
                      <a:pt x="5254" y="6567"/>
                    </a:lnTo>
                    <a:lnTo>
                      <a:pt x="5340" y="6528"/>
                    </a:lnTo>
                    <a:lnTo>
                      <a:pt x="5425" y="6485"/>
                    </a:lnTo>
                    <a:lnTo>
                      <a:pt x="5509" y="6438"/>
                    </a:lnTo>
                    <a:lnTo>
                      <a:pt x="5591" y="6389"/>
                    </a:lnTo>
                    <a:lnTo>
                      <a:pt x="5670" y="6337"/>
                    </a:lnTo>
                    <a:lnTo>
                      <a:pt x="5748" y="6282"/>
                    </a:lnTo>
                    <a:lnTo>
                      <a:pt x="5823" y="6224"/>
                    </a:lnTo>
                    <a:lnTo>
                      <a:pt x="5896" y="6164"/>
                    </a:lnTo>
                    <a:lnTo>
                      <a:pt x="5957" y="6109"/>
                    </a:lnTo>
                    <a:lnTo>
                      <a:pt x="5965" y="6093"/>
                    </a:lnTo>
                    <a:lnTo>
                      <a:pt x="5990" y="6055"/>
                    </a:lnTo>
                    <a:lnTo>
                      <a:pt x="6021" y="6021"/>
                    </a:lnTo>
                    <a:lnTo>
                      <a:pt x="6055" y="5990"/>
                    </a:lnTo>
                    <a:lnTo>
                      <a:pt x="6093" y="5965"/>
                    </a:lnTo>
                    <a:lnTo>
                      <a:pt x="6109" y="5957"/>
                    </a:lnTo>
                    <a:lnTo>
                      <a:pt x="6164" y="5896"/>
                    </a:lnTo>
                    <a:lnTo>
                      <a:pt x="6224" y="5823"/>
                    </a:lnTo>
                    <a:lnTo>
                      <a:pt x="6282" y="5748"/>
                    </a:lnTo>
                    <a:lnTo>
                      <a:pt x="6337" y="5670"/>
                    </a:lnTo>
                    <a:lnTo>
                      <a:pt x="6389" y="5591"/>
                    </a:lnTo>
                    <a:lnTo>
                      <a:pt x="6438" y="5509"/>
                    </a:lnTo>
                    <a:lnTo>
                      <a:pt x="6485" y="5425"/>
                    </a:lnTo>
                    <a:lnTo>
                      <a:pt x="6528" y="5340"/>
                    </a:lnTo>
                    <a:lnTo>
                      <a:pt x="6567" y="5254"/>
                    </a:lnTo>
                    <a:lnTo>
                      <a:pt x="6604" y="5166"/>
                    </a:lnTo>
                    <a:lnTo>
                      <a:pt x="6637" y="5077"/>
                    </a:lnTo>
                    <a:lnTo>
                      <a:pt x="6666" y="4988"/>
                    </a:lnTo>
                    <a:lnTo>
                      <a:pt x="6692" y="4896"/>
                    </a:lnTo>
                    <a:lnTo>
                      <a:pt x="6715" y="4805"/>
                    </a:lnTo>
                    <a:lnTo>
                      <a:pt x="6735" y="4712"/>
                    </a:lnTo>
                    <a:lnTo>
                      <a:pt x="6750" y="4618"/>
                    </a:lnTo>
                    <a:lnTo>
                      <a:pt x="6763" y="4524"/>
                    </a:lnTo>
                    <a:lnTo>
                      <a:pt x="6772" y="4430"/>
                    </a:lnTo>
                    <a:lnTo>
                      <a:pt x="6777" y="4334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F00BC519-FEAA-40EC-ACF4-6C15F85B8543}"/>
              </a:ext>
            </a:extLst>
          </p:cNvPr>
          <p:cNvGrpSpPr/>
          <p:nvPr/>
        </p:nvGrpSpPr>
        <p:grpSpPr>
          <a:xfrm>
            <a:off x="2055056" y="2635333"/>
            <a:ext cx="1548686" cy="2671965"/>
            <a:chOff x="396398" y="2888779"/>
            <a:chExt cx="1548686" cy="2671965"/>
          </a:xfrm>
        </p:grpSpPr>
        <p:sp>
          <p:nvSpPr>
            <p:cNvPr id="68" name="Rectangle: Single Corner Snipped 67">
              <a:extLst>
                <a:ext uri="{FF2B5EF4-FFF2-40B4-BE49-F238E27FC236}">
                  <a16:creationId xmlns:a16="http://schemas.microsoft.com/office/drawing/2014/main" id="{44E17A20-F206-42AE-85C8-44BEF82A83BE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69" name="Right Triangle 68">
              <a:extLst>
                <a:ext uri="{FF2B5EF4-FFF2-40B4-BE49-F238E27FC236}">
                  <a16:creationId xmlns:a16="http://schemas.microsoft.com/office/drawing/2014/main" id="{1021A973-E7AD-4F2D-857B-D1108549CD5F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7534F3-94BC-49B9-857D-3D749ADDBE3E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Wk 1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74F8E6B-4651-4C00-A064-47E336262A25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Diligence calls and management presentations.</a:t>
              </a:r>
            </a:p>
            <a:p>
              <a:pPr algn="ctr"/>
              <a:r>
                <a:rPr lang="en-US" sz="1000" dirty="0"/>
                <a:t>Q&amp;A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4DBC0D9-A666-4706-A077-B3E4253130B8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2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34EC7BA-FF76-4ECD-A134-6F5644312EF6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7491762" y="3559635"/>
              <a:chExt cx="633600" cy="633600"/>
            </a:xfrm>
          </p:grpSpPr>
          <p:sp>
            <p:nvSpPr>
              <p:cNvPr id="146" name="Google Shape;659;p7"/>
              <p:cNvSpPr/>
              <p:nvPr/>
            </p:nvSpPr>
            <p:spPr>
              <a:xfrm>
                <a:off x="7491762" y="355963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554" y="3693"/>
                    </a:moveTo>
                    <a:lnTo>
                      <a:pt x="5555" y="3706"/>
                    </a:lnTo>
                    <a:lnTo>
                      <a:pt x="5555" y="3719"/>
                    </a:lnTo>
                    <a:lnTo>
                      <a:pt x="5555" y="3732"/>
                    </a:lnTo>
                    <a:lnTo>
                      <a:pt x="5554" y="3745"/>
                    </a:lnTo>
                    <a:lnTo>
                      <a:pt x="5553" y="3757"/>
                    </a:lnTo>
                    <a:lnTo>
                      <a:pt x="5551" y="3770"/>
                    </a:lnTo>
                    <a:lnTo>
                      <a:pt x="5549" y="3783"/>
                    </a:lnTo>
                    <a:lnTo>
                      <a:pt x="5546" y="3795"/>
                    </a:lnTo>
                    <a:lnTo>
                      <a:pt x="5543" y="3808"/>
                    </a:lnTo>
                    <a:lnTo>
                      <a:pt x="5540" y="3820"/>
                    </a:lnTo>
                    <a:lnTo>
                      <a:pt x="5536" y="3832"/>
                    </a:lnTo>
                    <a:lnTo>
                      <a:pt x="5531" y="3844"/>
                    </a:lnTo>
                    <a:lnTo>
                      <a:pt x="5526" y="3856"/>
                    </a:lnTo>
                    <a:lnTo>
                      <a:pt x="5521" y="3867"/>
                    </a:lnTo>
                    <a:lnTo>
                      <a:pt x="5515" y="3879"/>
                    </a:lnTo>
                    <a:lnTo>
                      <a:pt x="5509" y="3890"/>
                    </a:lnTo>
                    <a:lnTo>
                      <a:pt x="5502" y="3901"/>
                    </a:lnTo>
                    <a:lnTo>
                      <a:pt x="5495" y="3912"/>
                    </a:lnTo>
                    <a:lnTo>
                      <a:pt x="5488" y="3922"/>
                    </a:lnTo>
                    <a:lnTo>
                      <a:pt x="5480" y="3932"/>
                    </a:lnTo>
                    <a:lnTo>
                      <a:pt x="5472" y="3942"/>
                    </a:lnTo>
                    <a:lnTo>
                      <a:pt x="5464" y="3952"/>
                    </a:lnTo>
                    <a:lnTo>
                      <a:pt x="5455" y="3961"/>
                    </a:lnTo>
                    <a:lnTo>
                      <a:pt x="5446" y="3970"/>
                    </a:lnTo>
                    <a:lnTo>
                      <a:pt x="5436" y="3978"/>
                    </a:lnTo>
                    <a:lnTo>
                      <a:pt x="5426" y="3986"/>
                    </a:lnTo>
                    <a:lnTo>
                      <a:pt x="5416" y="3994"/>
                    </a:lnTo>
                    <a:lnTo>
                      <a:pt x="5406" y="4001"/>
                    </a:lnTo>
                    <a:lnTo>
                      <a:pt x="5395" y="4008"/>
                    </a:lnTo>
                    <a:lnTo>
                      <a:pt x="5384" y="4015"/>
                    </a:lnTo>
                    <a:lnTo>
                      <a:pt x="5373" y="4021"/>
                    </a:lnTo>
                    <a:lnTo>
                      <a:pt x="5361" y="4027"/>
                    </a:lnTo>
                    <a:lnTo>
                      <a:pt x="5350" y="4032"/>
                    </a:lnTo>
                    <a:lnTo>
                      <a:pt x="5338" y="4037"/>
                    </a:lnTo>
                    <a:lnTo>
                      <a:pt x="5326" y="4042"/>
                    </a:lnTo>
                    <a:lnTo>
                      <a:pt x="5314" y="4046"/>
                    </a:lnTo>
                    <a:lnTo>
                      <a:pt x="5302" y="4049"/>
                    </a:lnTo>
                    <a:lnTo>
                      <a:pt x="5289" y="4052"/>
                    </a:lnTo>
                    <a:lnTo>
                      <a:pt x="5277" y="4055"/>
                    </a:lnTo>
                    <a:lnTo>
                      <a:pt x="5264" y="4057"/>
                    </a:lnTo>
                    <a:lnTo>
                      <a:pt x="5252" y="4059"/>
                    </a:lnTo>
                    <a:lnTo>
                      <a:pt x="5239" y="4060"/>
                    </a:lnTo>
                    <a:lnTo>
                      <a:pt x="5227" y="4061"/>
                    </a:lnTo>
                    <a:lnTo>
                      <a:pt x="5214" y="4061"/>
                    </a:lnTo>
                    <a:lnTo>
                      <a:pt x="5201" y="4061"/>
                    </a:lnTo>
                    <a:lnTo>
                      <a:pt x="5188" y="4060"/>
                    </a:lnTo>
                    <a:lnTo>
                      <a:pt x="5176" y="4059"/>
                    </a:lnTo>
                    <a:lnTo>
                      <a:pt x="5163" y="4057"/>
                    </a:lnTo>
                    <a:lnTo>
                      <a:pt x="5150" y="4055"/>
                    </a:lnTo>
                    <a:lnTo>
                      <a:pt x="5138" y="4052"/>
                    </a:lnTo>
                    <a:lnTo>
                      <a:pt x="5126" y="4049"/>
                    </a:lnTo>
                    <a:lnTo>
                      <a:pt x="5113" y="4046"/>
                    </a:lnTo>
                    <a:lnTo>
                      <a:pt x="5101" y="4042"/>
                    </a:lnTo>
                    <a:lnTo>
                      <a:pt x="5089" y="4037"/>
                    </a:lnTo>
                    <a:lnTo>
                      <a:pt x="5077" y="4032"/>
                    </a:lnTo>
                    <a:lnTo>
                      <a:pt x="5066" y="4027"/>
                    </a:lnTo>
                    <a:lnTo>
                      <a:pt x="5054" y="4021"/>
                    </a:lnTo>
                    <a:lnTo>
                      <a:pt x="5043" y="4015"/>
                    </a:lnTo>
                    <a:lnTo>
                      <a:pt x="5032" y="4008"/>
                    </a:lnTo>
                    <a:lnTo>
                      <a:pt x="5021" y="4001"/>
                    </a:lnTo>
                    <a:lnTo>
                      <a:pt x="5011" y="3994"/>
                    </a:lnTo>
                    <a:lnTo>
                      <a:pt x="5001" y="3986"/>
                    </a:lnTo>
                    <a:lnTo>
                      <a:pt x="4991" y="3978"/>
                    </a:lnTo>
                    <a:lnTo>
                      <a:pt x="4981" y="3970"/>
                    </a:lnTo>
                    <a:lnTo>
                      <a:pt x="4972" y="3961"/>
                    </a:lnTo>
                    <a:lnTo>
                      <a:pt x="4963" y="3952"/>
                    </a:lnTo>
                    <a:lnTo>
                      <a:pt x="4955" y="3942"/>
                    </a:lnTo>
                    <a:lnTo>
                      <a:pt x="4947" y="3932"/>
                    </a:lnTo>
                    <a:lnTo>
                      <a:pt x="4939" y="3922"/>
                    </a:lnTo>
                    <a:lnTo>
                      <a:pt x="4932" y="3912"/>
                    </a:lnTo>
                    <a:lnTo>
                      <a:pt x="4925" y="3901"/>
                    </a:lnTo>
                    <a:lnTo>
                      <a:pt x="4918" y="3890"/>
                    </a:lnTo>
                    <a:lnTo>
                      <a:pt x="4912" y="3879"/>
                    </a:lnTo>
                    <a:lnTo>
                      <a:pt x="4906" y="3867"/>
                    </a:lnTo>
                    <a:lnTo>
                      <a:pt x="4901" y="3856"/>
                    </a:lnTo>
                    <a:lnTo>
                      <a:pt x="4896" y="3844"/>
                    </a:lnTo>
                    <a:lnTo>
                      <a:pt x="4891" y="3832"/>
                    </a:lnTo>
                    <a:lnTo>
                      <a:pt x="4887" y="3820"/>
                    </a:lnTo>
                    <a:lnTo>
                      <a:pt x="4884" y="3808"/>
                    </a:lnTo>
                    <a:lnTo>
                      <a:pt x="4881" y="3795"/>
                    </a:lnTo>
                    <a:lnTo>
                      <a:pt x="4878" y="3783"/>
                    </a:lnTo>
                    <a:lnTo>
                      <a:pt x="4876" y="3770"/>
                    </a:lnTo>
                    <a:lnTo>
                      <a:pt x="4874" y="3757"/>
                    </a:lnTo>
                    <a:lnTo>
                      <a:pt x="4873" y="3745"/>
                    </a:lnTo>
                    <a:lnTo>
                      <a:pt x="4872" y="3732"/>
                    </a:lnTo>
                    <a:lnTo>
                      <a:pt x="4872" y="3719"/>
                    </a:lnTo>
                    <a:lnTo>
                      <a:pt x="4872" y="3706"/>
                    </a:lnTo>
                    <a:lnTo>
                      <a:pt x="4873" y="3693"/>
                    </a:lnTo>
                    <a:lnTo>
                      <a:pt x="4874" y="3681"/>
                    </a:lnTo>
                    <a:lnTo>
                      <a:pt x="4876" y="3668"/>
                    </a:lnTo>
                    <a:lnTo>
                      <a:pt x="4878" y="3655"/>
                    </a:lnTo>
                    <a:lnTo>
                      <a:pt x="4881" y="3643"/>
                    </a:lnTo>
                    <a:lnTo>
                      <a:pt x="4884" y="3630"/>
                    </a:lnTo>
                    <a:lnTo>
                      <a:pt x="4887" y="3618"/>
                    </a:lnTo>
                    <a:lnTo>
                      <a:pt x="4891" y="3606"/>
                    </a:lnTo>
                    <a:lnTo>
                      <a:pt x="4896" y="3594"/>
                    </a:lnTo>
                    <a:lnTo>
                      <a:pt x="4901" y="3582"/>
                    </a:lnTo>
                    <a:lnTo>
                      <a:pt x="4906" y="3571"/>
                    </a:lnTo>
                    <a:lnTo>
                      <a:pt x="4912" y="3559"/>
                    </a:lnTo>
                    <a:lnTo>
                      <a:pt x="4918" y="3548"/>
                    </a:lnTo>
                    <a:lnTo>
                      <a:pt x="4925" y="3537"/>
                    </a:lnTo>
                    <a:lnTo>
                      <a:pt x="4932" y="3526"/>
                    </a:lnTo>
                    <a:lnTo>
                      <a:pt x="4939" y="3516"/>
                    </a:lnTo>
                    <a:lnTo>
                      <a:pt x="4947" y="3506"/>
                    </a:lnTo>
                    <a:lnTo>
                      <a:pt x="4955" y="3496"/>
                    </a:lnTo>
                    <a:lnTo>
                      <a:pt x="4963" y="3486"/>
                    </a:lnTo>
                    <a:lnTo>
                      <a:pt x="4972" y="3477"/>
                    </a:lnTo>
                    <a:lnTo>
                      <a:pt x="4981" y="3468"/>
                    </a:lnTo>
                    <a:lnTo>
                      <a:pt x="4991" y="3460"/>
                    </a:lnTo>
                    <a:lnTo>
                      <a:pt x="5001" y="3452"/>
                    </a:lnTo>
                    <a:lnTo>
                      <a:pt x="5011" y="3444"/>
                    </a:lnTo>
                    <a:lnTo>
                      <a:pt x="5021" y="3437"/>
                    </a:lnTo>
                    <a:lnTo>
                      <a:pt x="5032" y="3430"/>
                    </a:lnTo>
                    <a:lnTo>
                      <a:pt x="5043" y="3423"/>
                    </a:lnTo>
                    <a:lnTo>
                      <a:pt x="5054" y="3417"/>
                    </a:lnTo>
                    <a:lnTo>
                      <a:pt x="5066" y="3411"/>
                    </a:lnTo>
                    <a:lnTo>
                      <a:pt x="5077" y="3406"/>
                    </a:lnTo>
                    <a:lnTo>
                      <a:pt x="5089" y="3401"/>
                    </a:lnTo>
                    <a:lnTo>
                      <a:pt x="5101" y="3396"/>
                    </a:lnTo>
                    <a:lnTo>
                      <a:pt x="5113" y="3392"/>
                    </a:lnTo>
                    <a:lnTo>
                      <a:pt x="5126" y="3389"/>
                    </a:lnTo>
                    <a:lnTo>
                      <a:pt x="5138" y="3386"/>
                    </a:lnTo>
                    <a:lnTo>
                      <a:pt x="5150" y="3383"/>
                    </a:lnTo>
                    <a:lnTo>
                      <a:pt x="5163" y="3381"/>
                    </a:lnTo>
                    <a:lnTo>
                      <a:pt x="5176" y="3379"/>
                    </a:lnTo>
                    <a:lnTo>
                      <a:pt x="5188" y="3378"/>
                    </a:lnTo>
                    <a:lnTo>
                      <a:pt x="5201" y="3377"/>
                    </a:lnTo>
                    <a:lnTo>
                      <a:pt x="5214" y="3377"/>
                    </a:lnTo>
                    <a:lnTo>
                      <a:pt x="5227" y="3377"/>
                    </a:lnTo>
                    <a:lnTo>
                      <a:pt x="5239" y="3378"/>
                    </a:lnTo>
                    <a:lnTo>
                      <a:pt x="5252" y="3379"/>
                    </a:lnTo>
                    <a:lnTo>
                      <a:pt x="5264" y="3381"/>
                    </a:lnTo>
                    <a:lnTo>
                      <a:pt x="5277" y="3383"/>
                    </a:lnTo>
                    <a:lnTo>
                      <a:pt x="5289" y="3386"/>
                    </a:lnTo>
                    <a:lnTo>
                      <a:pt x="5302" y="3389"/>
                    </a:lnTo>
                    <a:lnTo>
                      <a:pt x="5314" y="3392"/>
                    </a:lnTo>
                    <a:lnTo>
                      <a:pt x="5326" y="3396"/>
                    </a:lnTo>
                    <a:lnTo>
                      <a:pt x="5338" y="3401"/>
                    </a:lnTo>
                    <a:lnTo>
                      <a:pt x="5350" y="3406"/>
                    </a:lnTo>
                    <a:lnTo>
                      <a:pt x="5361" y="3411"/>
                    </a:lnTo>
                    <a:lnTo>
                      <a:pt x="5373" y="3417"/>
                    </a:lnTo>
                    <a:lnTo>
                      <a:pt x="5384" y="3423"/>
                    </a:lnTo>
                    <a:lnTo>
                      <a:pt x="5395" y="3430"/>
                    </a:lnTo>
                    <a:lnTo>
                      <a:pt x="5406" y="3437"/>
                    </a:lnTo>
                    <a:lnTo>
                      <a:pt x="5416" y="3444"/>
                    </a:lnTo>
                    <a:lnTo>
                      <a:pt x="5426" y="3452"/>
                    </a:lnTo>
                    <a:lnTo>
                      <a:pt x="5436" y="3460"/>
                    </a:lnTo>
                    <a:lnTo>
                      <a:pt x="5446" y="3468"/>
                    </a:lnTo>
                    <a:lnTo>
                      <a:pt x="5455" y="3477"/>
                    </a:lnTo>
                    <a:lnTo>
                      <a:pt x="5464" y="3486"/>
                    </a:lnTo>
                    <a:lnTo>
                      <a:pt x="5472" y="3496"/>
                    </a:lnTo>
                    <a:lnTo>
                      <a:pt x="5480" y="3506"/>
                    </a:lnTo>
                    <a:lnTo>
                      <a:pt x="5488" y="3516"/>
                    </a:lnTo>
                    <a:lnTo>
                      <a:pt x="5495" y="3526"/>
                    </a:lnTo>
                    <a:lnTo>
                      <a:pt x="5502" y="3537"/>
                    </a:lnTo>
                    <a:lnTo>
                      <a:pt x="5509" y="3548"/>
                    </a:lnTo>
                    <a:lnTo>
                      <a:pt x="5515" y="3559"/>
                    </a:lnTo>
                    <a:lnTo>
                      <a:pt x="5521" y="3571"/>
                    </a:lnTo>
                    <a:lnTo>
                      <a:pt x="5526" y="3582"/>
                    </a:lnTo>
                    <a:lnTo>
                      <a:pt x="5531" y="3594"/>
                    </a:lnTo>
                    <a:lnTo>
                      <a:pt x="5536" y="3606"/>
                    </a:lnTo>
                    <a:lnTo>
                      <a:pt x="5540" y="3618"/>
                    </a:lnTo>
                    <a:lnTo>
                      <a:pt x="5543" y="3630"/>
                    </a:lnTo>
                    <a:lnTo>
                      <a:pt x="5546" y="3643"/>
                    </a:lnTo>
                    <a:lnTo>
                      <a:pt x="5549" y="3655"/>
                    </a:lnTo>
                    <a:lnTo>
                      <a:pt x="5551" y="3668"/>
                    </a:lnTo>
                    <a:lnTo>
                      <a:pt x="5553" y="3681"/>
                    </a:lnTo>
                    <a:lnTo>
                      <a:pt x="5554" y="3693"/>
                    </a:lnTo>
                    <a:close/>
                    <a:moveTo>
                      <a:pt x="4273" y="3693"/>
                    </a:moveTo>
                    <a:lnTo>
                      <a:pt x="4274" y="3706"/>
                    </a:lnTo>
                    <a:lnTo>
                      <a:pt x="4274" y="3719"/>
                    </a:lnTo>
                    <a:lnTo>
                      <a:pt x="4274" y="3732"/>
                    </a:lnTo>
                    <a:lnTo>
                      <a:pt x="4273" y="3745"/>
                    </a:lnTo>
                    <a:lnTo>
                      <a:pt x="4272" y="3757"/>
                    </a:lnTo>
                    <a:lnTo>
                      <a:pt x="4270" y="3770"/>
                    </a:lnTo>
                    <a:lnTo>
                      <a:pt x="4268" y="3783"/>
                    </a:lnTo>
                    <a:lnTo>
                      <a:pt x="4265" y="3795"/>
                    </a:lnTo>
                    <a:lnTo>
                      <a:pt x="4262" y="3808"/>
                    </a:lnTo>
                    <a:lnTo>
                      <a:pt x="4259" y="3820"/>
                    </a:lnTo>
                    <a:lnTo>
                      <a:pt x="4255" y="3832"/>
                    </a:lnTo>
                    <a:lnTo>
                      <a:pt x="4250" y="3844"/>
                    </a:lnTo>
                    <a:lnTo>
                      <a:pt x="4245" y="3856"/>
                    </a:lnTo>
                    <a:lnTo>
                      <a:pt x="4240" y="3867"/>
                    </a:lnTo>
                    <a:lnTo>
                      <a:pt x="4234" y="3879"/>
                    </a:lnTo>
                    <a:lnTo>
                      <a:pt x="4228" y="3890"/>
                    </a:lnTo>
                    <a:lnTo>
                      <a:pt x="4221" y="3901"/>
                    </a:lnTo>
                    <a:lnTo>
                      <a:pt x="4214" y="3912"/>
                    </a:lnTo>
                    <a:lnTo>
                      <a:pt x="4207" y="3922"/>
                    </a:lnTo>
                    <a:lnTo>
                      <a:pt x="4199" y="3932"/>
                    </a:lnTo>
                    <a:lnTo>
                      <a:pt x="4191" y="3942"/>
                    </a:lnTo>
                    <a:lnTo>
                      <a:pt x="4183" y="3952"/>
                    </a:lnTo>
                    <a:lnTo>
                      <a:pt x="4174" y="3961"/>
                    </a:lnTo>
                    <a:lnTo>
                      <a:pt x="4165" y="3970"/>
                    </a:lnTo>
                    <a:lnTo>
                      <a:pt x="4155" y="3978"/>
                    </a:lnTo>
                    <a:lnTo>
                      <a:pt x="4145" y="3986"/>
                    </a:lnTo>
                    <a:lnTo>
                      <a:pt x="4135" y="3994"/>
                    </a:lnTo>
                    <a:lnTo>
                      <a:pt x="4125" y="4001"/>
                    </a:lnTo>
                    <a:lnTo>
                      <a:pt x="4114" y="4008"/>
                    </a:lnTo>
                    <a:lnTo>
                      <a:pt x="4103" y="4015"/>
                    </a:lnTo>
                    <a:lnTo>
                      <a:pt x="4092" y="4021"/>
                    </a:lnTo>
                    <a:lnTo>
                      <a:pt x="4080" y="4027"/>
                    </a:lnTo>
                    <a:lnTo>
                      <a:pt x="4069" y="4032"/>
                    </a:lnTo>
                    <a:lnTo>
                      <a:pt x="4057" y="4037"/>
                    </a:lnTo>
                    <a:lnTo>
                      <a:pt x="4045" y="4042"/>
                    </a:lnTo>
                    <a:lnTo>
                      <a:pt x="4033" y="4046"/>
                    </a:lnTo>
                    <a:lnTo>
                      <a:pt x="4020" y="4049"/>
                    </a:lnTo>
                    <a:lnTo>
                      <a:pt x="4008" y="4052"/>
                    </a:lnTo>
                    <a:lnTo>
                      <a:pt x="3996" y="4055"/>
                    </a:lnTo>
                    <a:lnTo>
                      <a:pt x="3983" y="4057"/>
                    </a:lnTo>
                    <a:lnTo>
                      <a:pt x="3970" y="4059"/>
                    </a:lnTo>
                    <a:lnTo>
                      <a:pt x="3958" y="4060"/>
                    </a:lnTo>
                    <a:lnTo>
                      <a:pt x="3945" y="4061"/>
                    </a:lnTo>
                    <a:lnTo>
                      <a:pt x="3932" y="4061"/>
                    </a:lnTo>
                    <a:lnTo>
                      <a:pt x="3919" y="4061"/>
                    </a:lnTo>
                    <a:lnTo>
                      <a:pt x="3906" y="4060"/>
                    </a:lnTo>
                    <a:lnTo>
                      <a:pt x="3894" y="4059"/>
                    </a:lnTo>
                    <a:lnTo>
                      <a:pt x="3881" y="4057"/>
                    </a:lnTo>
                    <a:lnTo>
                      <a:pt x="3869" y="4055"/>
                    </a:lnTo>
                    <a:lnTo>
                      <a:pt x="3856" y="4052"/>
                    </a:lnTo>
                    <a:lnTo>
                      <a:pt x="3844" y="4049"/>
                    </a:lnTo>
                    <a:lnTo>
                      <a:pt x="3832" y="4046"/>
                    </a:lnTo>
                    <a:lnTo>
                      <a:pt x="3820" y="4042"/>
                    </a:lnTo>
                    <a:lnTo>
                      <a:pt x="3808" y="4037"/>
                    </a:lnTo>
                    <a:lnTo>
                      <a:pt x="3796" y="4032"/>
                    </a:lnTo>
                    <a:lnTo>
                      <a:pt x="3785" y="4027"/>
                    </a:lnTo>
                    <a:lnTo>
                      <a:pt x="3773" y="4021"/>
                    </a:lnTo>
                    <a:lnTo>
                      <a:pt x="3762" y="4015"/>
                    </a:lnTo>
                    <a:lnTo>
                      <a:pt x="3751" y="4008"/>
                    </a:lnTo>
                    <a:lnTo>
                      <a:pt x="3740" y="4001"/>
                    </a:lnTo>
                    <a:lnTo>
                      <a:pt x="3730" y="3994"/>
                    </a:lnTo>
                    <a:lnTo>
                      <a:pt x="3720" y="3986"/>
                    </a:lnTo>
                    <a:lnTo>
                      <a:pt x="3710" y="3978"/>
                    </a:lnTo>
                    <a:lnTo>
                      <a:pt x="3700" y="3970"/>
                    </a:lnTo>
                    <a:lnTo>
                      <a:pt x="3691" y="3961"/>
                    </a:lnTo>
                    <a:lnTo>
                      <a:pt x="3682" y="3952"/>
                    </a:lnTo>
                    <a:lnTo>
                      <a:pt x="3674" y="3942"/>
                    </a:lnTo>
                    <a:lnTo>
                      <a:pt x="3666" y="3932"/>
                    </a:lnTo>
                    <a:lnTo>
                      <a:pt x="3658" y="3922"/>
                    </a:lnTo>
                    <a:lnTo>
                      <a:pt x="3651" y="3912"/>
                    </a:lnTo>
                    <a:lnTo>
                      <a:pt x="3644" y="3901"/>
                    </a:lnTo>
                    <a:lnTo>
                      <a:pt x="3637" y="3890"/>
                    </a:lnTo>
                    <a:lnTo>
                      <a:pt x="3631" y="3879"/>
                    </a:lnTo>
                    <a:lnTo>
                      <a:pt x="3625" y="3867"/>
                    </a:lnTo>
                    <a:lnTo>
                      <a:pt x="3620" y="3856"/>
                    </a:lnTo>
                    <a:lnTo>
                      <a:pt x="3615" y="3844"/>
                    </a:lnTo>
                    <a:lnTo>
                      <a:pt x="3610" y="3832"/>
                    </a:lnTo>
                    <a:lnTo>
                      <a:pt x="3606" y="3820"/>
                    </a:lnTo>
                    <a:lnTo>
                      <a:pt x="3603" y="3808"/>
                    </a:lnTo>
                    <a:lnTo>
                      <a:pt x="3600" y="3795"/>
                    </a:lnTo>
                    <a:lnTo>
                      <a:pt x="3597" y="3783"/>
                    </a:lnTo>
                    <a:lnTo>
                      <a:pt x="3595" y="3770"/>
                    </a:lnTo>
                    <a:lnTo>
                      <a:pt x="3593" y="3757"/>
                    </a:lnTo>
                    <a:lnTo>
                      <a:pt x="3592" y="3745"/>
                    </a:lnTo>
                    <a:lnTo>
                      <a:pt x="3591" y="3732"/>
                    </a:lnTo>
                    <a:lnTo>
                      <a:pt x="3591" y="3719"/>
                    </a:lnTo>
                    <a:lnTo>
                      <a:pt x="3591" y="3706"/>
                    </a:lnTo>
                    <a:lnTo>
                      <a:pt x="3592" y="3693"/>
                    </a:lnTo>
                    <a:lnTo>
                      <a:pt x="3593" y="3681"/>
                    </a:lnTo>
                    <a:lnTo>
                      <a:pt x="3595" y="3668"/>
                    </a:lnTo>
                    <a:lnTo>
                      <a:pt x="3597" y="3655"/>
                    </a:lnTo>
                    <a:lnTo>
                      <a:pt x="3600" y="3643"/>
                    </a:lnTo>
                    <a:lnTo>
                      <a:pt x="3603" y="3630"/>
                    </a:lnTo>
                    <a:lnTo>
                      <a:pt x="3606" y="3618"/>
                    </a:lnTo>
                    <a:lnTo>
                      <a:pt x="3610" y="3606"/>
                    </a:lnTo>
                    <a:lnTo>
                      <a:pt x="3615" y="3594"/>
                    </a:lnTo>
                    <a:lnTo>
                      <a:pt x="3620" y="3582"/>
                    </a:lnTo>
                    <a:lnTo>
                      <a:pt x="3625" y="3571"/>
                    </a:lnTo>
                    <a:lnTo>
                      <a:pt x="3631" y="3559"/>
                    </a:lnTo>
                    <a:lnTo>
                      <a:pt x="3637" y="3548"/>
                    </a:lnTo>
                    <a:lnTo>
                      <a:pt x="3644" y="3537"/>
                    </a:lnTo>
                    <a:lnTo>
                      <a:pt x="3651" y="3526"/>
                    </a:lnTo>
                    <a:lnTo>
                      <a:pt x="3658" y="3516"/>
                    </a:lnTo>
                    <a:lnTo>
                      <a:pt x="3666" y="3506"/>
                    </a:lnTo>
                    <a:lnTo>
                      <a:pt x="3674" y="3496"/>
                    </a:lnTo>
                    <a:lnTo>
                      <a:pt x="3682" y="3486"/>
                    </a:lnTo>
                    <a:lnTo>
                      <a:pt x="3691" y="3477"/>
                    </a:lnTo>
                    <a:lnTo>
                      <a:pt x="3700" y="3468"/>
                    </a:lnTo>
                    <a:lnTo>
                      <a:pt x="3710" y="3460"/>
                    </a:lnTo>
                    <a:lnTo>
                      <a:pt x="3720" y="3452"/>
                    </a:lnTo>
                    <a:lnTo>
                      <a:pt x="3730" y="3444"/>
                    </a:lnTo>
                    <a:lnTo>
                      <a:pt x="3740" y="3437"/>
                    </a:lnTo>
                    <a:lnTo>
                      <a:pt x="3751" y="3430"/>
                    </a:lnTo>
                    <a:lnTo>
                      <a:pt x="3762" y="3423"/>
                    </a:lnTo>
                    <a:lnTo>
                      <a:pt x="3773" y="3417"/>
                    </a:lnTo>
                    <a:lnTo>
                      <a:pt x="3785" y="3411"/>
                    </a:lnTo>
                    <a:lnTo>
                      <a:pt x="3796" y="3406"/>
                    </a:lnTo>
                    <a:lnTo>
                      <a:pt x="3808" y="3401"/>
                    </a:lnTo>
                    <a:lnTo>
                      <a:pt x="3820" y="3396"/>
                    </a:lnTo>
                    <a:lnTo>
                      <a:pt x="3832" y="3392"/>
                    </a:lnTo>
                    <a:lnTo>
                      <a:pt x="3844" y="3389"/>
                    </a:lnTo>
                    <a:lnTo>
                      <a:pt x="3856" y="3386"/>
                    </a:lnTo>
                    <a:lnTo>
                      <a:pt x="3869" y="3383"/>
                    </a:lnTo>
                    <a:lnTo>
                      <a:pt x="3881" y="3381"/>
                    </a:lnTo>
                    <a:lnTo>
                      <a:pt x="3894" y="3379"/>
                    </a:lnTo>
                    <a:lnTo>
                      <a:pt x="3906" y="3378"/>
                    </a:lnTo>
                    <a:lnTo>
                      <a:pt x="3919" y="3377"/>
                    </a:lnTo>
                    <a:lnTo>
                      <a:pt x="3932" y="3377"/>
                    </a:lnTo>
                    <a:lnTo>
                      <a:pt x="3945" y="3377"/>
                    </a:lnTo>
                    <a:lnTo>
                      <a:pt x="3958" y="3378"/>
                    </a:lnTo>
                    <a:lnTo>
                      <a:pt x="3970" y="3379"/>
                    </a:lnTo>
                    <a:lnTo>
                      <a:pt x="3983" y="3381"/>
                    </a:lnTo>
                    <a:lnTo>
                      <a:pt x="3996" y="3383"/>
                    </a:lnTo>
                    <a:lnTo>
                      <a:pt x="4008" y="3386"/>
                    </a:lnTo>
                    <a:lnTo>
                      <a:pt x="4020" y="3389"/>
                    </a:lnTo>
                    <a:lnTo>
                      <a:pt x="4033" y="3392"/>
                    </a:lnTo>
                    <a:lnTo>
                      <a:pt x="4045" y="3396"/>
                    </a:lnTo>
                    <a:lnTo>
                      <a:pt x="4057" y="3401"/>
                    </a:lnTo>
                    <a:lnTo>
                      <a:pt x="4069" y="3406"/>
                    </a:lnTo>
                    <a:lnTo>
                      <a:pt x="4080" y="3411"/>
                    </a:lnTo>
                    <a:lnTo>
                      <a:pt x="4092" y="3417"/>
                    </a:lnTo>
                    <a:lnTo>
                      <a:pt x="4103" y="3423"/>
                    </a:lnTo>
                    <a:lnTo>
                      <a:pt x="4114" y="3430"/>
                    </a:lnTo>
                    <a:lnTo>
                      <a:pt x="4125" y="3437"/>
                    </a:lnTo>
                    <a:lnTo>
                      <a:pt x="4135" y="3444"/>
                    </a:lnTo>
                    <a:lnTo>
                      <a:pt x="4145" y="3452"/>
                    </a:lnTo>
                    <a:lnTo>
                      <a:pt x="4155" y="3460"/>
                    </a:lnTo>
                    <a:lnTo>
                      <a:pt x="4165" y="3468"/>
                    </a:lnTo>
                    <a:lnTo>
                      <a:pt x="4174" y="3477"/>
                    </a:lnTo>
                    <a:lnTo>
                      <a:pt x="4183" y="3486"/>
                    </a:lnTo>
                    <a:lnTo>
                      <a:pt x="4191" y="3496"/>
                    </a:lnTo>
                    <a:lnTo>
                      <a:pt x="4199" y="3506"/>
                    </a:lnTo>
                    <a:lnTo>
                      <a:pt x="4207" y="3516"/>
                    </a:lnTo>
                    <a:lnTo>
                      <a:pt x="4214" y="3526"/>
                    </a:lnTo>
                    <a:lnTo>
                      <a:pt x="4221" y="3537"/>
                    </a:lnTo>
                    <a:lnTo>
                      <a:pt x="4228" y="3548"/>
                    </a:lnTo>
                    <a:lnTo>
                      <a:pt x="4234" y="3559"/>
                    </a:lnTo>
                    <a:lnTo>
                      <a:pt x="4240" y="3571"/>
                    </a:lnTo>
                    <a:lnTo>
                      <a:pt x="4245" y="3582"/>
                    </a:lnTo>
                    <a:lnTo>
                      <a:pt x="4250" y="3594"/>
                    </a:lnTo>
                    <a:lnTo>
                      <a:pt x="4255" y="3606"/>
                    </a:lnTo>
                    <a:lnTo>
                      <a:pt x="4259" y="3618"/>
                    </a:lnTo>
                    <a:lnTo>
                      <a:pt x="4262" y="3630"/>
                    </a:lnTo>
                    <a:lnTo>
                      <a:pt x="4265" y="3643"/>
                    </a:lnTo>
                    <a:lnTo>
                      <a:pt x="4268" y="3655"/>
                    </a:lnTo>
                    <a:lnTo>
                      <a:pt x="4270" y="3668"/>
                    </a:lnTo>
                    <a:lnTo>
                      <a:pt x="4272" y="3681"/>
                    </a:lnTo>
                    <a:lnTo>
                      <a:pt x="4273" y="3693"/>
                    </a:lnTo>
                    <a:close/>
                    <a:moveTo>
                      <a:pt x="2993" y="3706"/>
                    </a:moveTo>
                    <a:lnTo>
                      <a:pt x="2993" y="3719"/>
                    </a:lnTo>
                    <a:lnTo>
                      <a:pt x="2993" y="3732"/>
                    </a:lnTo>
                    <a:lnTo>
                      <a:pt x="2992" y="3745"/>
                    </a:lnTo>
                    <a:lnTo>
                      <a:pt x="2991" y="3757"/>
                    </a:lnTo>
                    <a:lnTo>
                      <a:pt x="2989" y="3770"/>
                    </a:lnTo>
                    <a:lnTo>
                      <a:pt x="2987" y="3783"/>
                    </a:lnTo>
                    <a:lnTo>
                      <a:pt x="2984" y="3795"/>
                    </a:lnTo>
                    <a:lnTo>
                      <a:pt x="2981" y="3808"/>
                    </a:lnTo>
                    <a:lnTo>
                      <a:pt x="2978" y="3820"/>
                    </a:lnTo>
                    <a:lnTo>
                      <a:pt x="2974" y="3832"/>
                    </a:lnTo>
                    <a:lnTo>
                      <a:pt x="2969" y="3844"/>
                    </a:lnTo>
                    <a:lnTo>
                      <a:pt x="2964" y="3856"/>
                    </a:lnTo>
                    <a:lnTo>
                      <a:pt x="2959" y="3867"/>
                    </a:lnTo>
                    <a:lnTo>
                      <a:pt x="2953" y="3879"/>
                    </a:lnTo>
                    <a:lnTo>
                      <a:pt x="2947" y="3890"/>
                    </a:lnTo>
                    <a:lnTo>
                      <a:pt x="2940" y="3901"/>
                    </a:lnTo>
                    <a:lnTo>
                      <a:pt x="2933" y="3912"/>
                    </a:lnTo>
                    <a:lnTo>
                      <a:pt x="2926" y="3922"/>
                    </a:lnTo>
                    <a:lnTo>
                      <a:pt x="2918" y="3932"/>
                    </a:lnTo>
                    <a:lnTo>
                      <a:pt x="2910" y="3942"/>
                    </a:lnTo>
                    <a:lnTo>
                      <a:pt x="2902" y="3952"/>
                    </a:lnTo>
                    <a:lnTo>
                      <a:pt x="2893" y="3961"/>
                    </a:lnTo>
                    <a:lnTo>
                      <a:pt x="2884" y="3970"/>
                    </a:lnTo>
                    <a:lnTo>
                      <a:pt x="2874" y="3978"/>
                    </a:lnTo>
                    <a:lnTo>
                      <a:pt x="2864" y="3986"/>
                    </a:lnTo>
                    <a:lnTo>
                      <a:pt x="2854" y="3994"/>
                    </a:lnTo>
                    <a:lnTo>
                      <a:pt x="2844" y="4001"/>
                    </a:lnTo>
                    <a:lnTo>
                      <a:pt x="2833" y="4008"/>
                    </a:lnTo>
                    <a:lnTo>
                      <a:pt x="2822" y="4015"/>
                    </a:lnTo>
                    <a:lnTo>
                      <a:pt x="2811" y="4021"/>
                    </a:lnTo>
                    <a:lnTo>
                      <a:pt x="2799" y="4027"/>
                    </a:lnTo>
                    <a:lnTo>
                      <a:pt x="2788" y="4032"/>
                    </a:lnTo>
                    <a:lnTo>
                      <a:pt x="2776" y="4037"/>
                    </a:lnTo>
                    <a:lnTo>
                      <a:pt x="2764" y="4042"/>
                    </a:lnTo>
                    <a:lnTo>
                      <a:pt x="2752" y="4046"/>
                    </a:lnTo>
                    <a:lnTo>
                      <a:pt x="2739" y="4049"/>
                    </a:lnTo>
                    <a:lnTo>
                      <a:pt x="2727" y="4052"/>
                    </a:lnTo>
                    <a:lnTo>
                      <a:pt x="2715" y="4055"/>
                    </a:lnTo>
                    <a:lnTo>
                      <a:pt x="2702" y="4057"/>
                    </a:lnTo>
                    <a:lnTo>
                      <a:pt x="2689" y="4059"/>
                    </a:lnTo>
                    <a:lnTo>
                      <a:pt x="2677" y="4060"/>
                    </a:lnTo>
                    <a:lnTo>
                      <a:pt x="2664" y="4061"/>
                    </a:lnTo>
                    <a:lnTo>
                      <a:pt x="2651" y="4061"/>
                    </a:lnTo>
                    <a:lnTo>
                      <a:pt x="2638" y="4061"/>
                    </a:lnTo>
                    <a:lnTo>
                      <a:pt x="2625" y="4060"/>
                    </a:lnTo>
                    <a:lnTo>
                      <a:pt x="2613" y="4059"/>
                    </a:lnTo>
                    <a:lnTo>
                      <a:pt x="2600" y="4057"/>
                    </a:lnTo>
                    <a:lnTo>
                      <a:pt x="2587" y="4055"/>
                    </a:lnTo>
                    <a:lnTo>
                      <a:pt x="2575" y="4052"/>
                    </a:lnTo>
                    <a:lnTo>
                      <a:pt x="2563" y="4049"/>
                    </a:lnTo>
                    <a:lnTo>
                      <a:pt x="2550" y="4046"/>
                    </a:lnTo>
                    <a:lnTo>
                      <a:pt x="2538" y="4042"/>
                    </a:lnTo>
                    <a:lnTo>
                      <a:pt x="2527" y="4037"/>
                    </a:lnTo>
                    <a:lnTo>
                      <a:pt x="2515" y="4032"/>
                    </a:lnTo>
                    <a:lnTo>
                      <a:pt x="2503" y="4027"/>
                    </a:lnTo>
                    <a:lnTo>
                      <a:pt x="2492" y="4021"/>
                    </a:lnTo>
                    <a:lnTo>
                      <a:pt x="2481" y="4015"/>
                    </a:lnTo>
                    <a:lnTo>
                      <a:pt x="2470" y="4008"/>
                    </a:lnTo>
                    <a:lnTo>
                      <a:pt x="2459" y="4001"/>
                    </a:lnTo>
                    <a:lnTo>
                      <a:pt x="2449" y="3994"/>
                    </a:lnTo>
                    <a:lnTo>
                      <a:pt x="2439" y="3986"/>
                    </a:lnTo>
                    <a:lnTo>
                      <a:pt x="2429" y="3978"/>
                    </a:lnTo>
                    <a:lnTo>
                      <a:pt x="2419" y="3970"/>
                    </a:lnTo>
                    <a:lnTo>
                      <a:pt x="2410" y="3961"/>
                    </a:lnTo>
                    <a:lnTo>
                      <a:pt x="2401" y="3952"/>
                    </a:lnTo>
                    <a:lnTo>
                      <a:pt x="2392" y="3942"/>
                    </a:lnTo>
                    <a:lnTo>
                      <a:pt x="2384" y="3932"/>
                    </a:lnTo>
                    <a:lnTo>
                      <a:pt x="2376" y="3922"/>
                    </a:lnTo>
                    <a:lnTo>
                      <a:pt x="2369" y="3912"/>
                    </a:lnTo>
                    <a:lnTo>
                      <a:pt x="2362" y="3901"/>
                    </a:lnTo>
                    <a:lnTo>
                      <a:pt x="2355" y="3890"/>
                    </a:lnTo>
                    <a:lnTo>
                      <a:pt x="2349" y="3879"/>
                    </a:lnTo>
                    <a:lnTo>
                      <a:pt x="2343" y="3867"/>
                    </a:lnTo>
                    <a:lnTo>
                      <a:pt x="2338" y="3856"/>
                    </a:lnTo>
                    <a:lnTo>
                      <a:pt x="2333" y="3844"/>
                    </a:lnTo>
                    <a:lnTo>
                      <a:pt x="2329" y="3832"/>
                    </a:lnTo>
                    <a:lnTo>
                      <a:pt x="2325" y="3820"/>
                    </a:lnTo>
                    <a:lnTo>
                      <a:pt x="2322" y="3808"/>
                    </a:lnTo>
                    <a:lnTo>
                      <a:pt x="2319" y="3795"/>
                    </a:lnTo>
                    <a:lnTo>
                      <a:pt x="2316" y="3783"/>
                    </a:lnTo>
                    <a:lnTo>
                      <a:pt x="2314" y="3770"/>
                    </a:lnTo>
                    <a:lnTo>
                      <a:pt x="2312" y="3757"/>
                    </a:lnTo>
                    <a:lnTo>
                      <a:pt x="2311" y="3745"/>
                    </a:lnTo>
                    <a:lnTo>
                      <a:pt x="2310" y="3732"/>
                    </a:lnTo>
                    <a:lnTo>
                      <a:pt x="2310" y="3719"/>
                    </a:lnTo>
                    <a:lnTo>
                      <a:pt x="2310" y="3706"/>
                    </a:lnTo>
                    <a:lnTo>
                      <a:pt x="2311" y="3693"/>
                    </a:lnTo>
                    <a:lnTo>
                      <a:pt x="2312" y="3681"/>
                    </a:lnTo>
                    <a:lnTo>
                      <a:pt x="2314" y="3668"/>
                    </a:lnTo>
                    <a:lnTo>
                      <a:pt x="2316" y="3655"/>
                    </a:lnTo>
                    <a:lnTo>
                      <a:pt x="2319" y="3643"/>
                    </a:lnTo>
                    <a:lnTo>
                      <a:pt x="2322" y="3630"/>
                    </a:lnTo>
                    <a:lnTo>
                      <a:pt x="2325" y="3618"/>
                    </a:lnTo>
                    <a:lnTo>
                      <a:pt x="2329" y="3606"/>
                    </a:lnTo>
                    <a:lnTo>
                      <a:pt x="2333" y="3594"/>
                    </a:lnTo>
                    <a:lnTo>
                      <a:pt x="2338" y="3582"/>
                    </a:lnTo>
                    <a:lnTo>
                      <a:pt x="2343" y="3571"/>
                    </a:lnTo>
                    <a:lnTo>
                      <a:pt x="2349" y="3559"/>
                    </a:lnTo>
                    <a:lnTo>
                      <a:pt x="2355" y="3548"/>
                    </a:lnTo>
                    <a:lnTo>
                      <a:pt x="2362" y="3537"/>
                    </a:lnTo>
                    <a:lnTo>
                      <a:pt x="2369" y="3526"/>
                    </a:lnTo>
                    <a:lnTo>
                      <a:pt x="2376" y="3516"/>
                    </a:lnTo>
                    <a:lnTo>
                      <a:pt x="2384" y="3506"/>
                    </a:lnTo>
                    <a:lnTo>
                      <a:pt x="2392" y="3496"/>
                    </a:lnTo>
                    <a:lnTo>
                      <a:pt x="2401" y="3486"/>
                    </a:lnTo>
                    <a:lnTo>
                      <a:pt x="2410" y="3477"/>
                    </a:lnTo>
                    <a:lnTo>
                      <a:pt x="2419" y="3468"/>
                    </a:lnTo>
                    <a:lnTo>
                      <a:pt x="2429" y="3460"/>
                    </a:lnTo>
                    <a:lnTo>
                      <a:pt x="2439" y="3452"/>
                    </a:lnTo>
                    <a:lnTo>
                      <a:pt x="2449" y="3444"/>
                    </a:lnTo>
                    <a:lnTo>
                      <a:pt x="2459" y="3437"/>
                    </a:lnTo>
                    <a:lnTo>
                      <a:pt x="2470" y="3430"/>
                    </a:lnTo>
                    <a:lnTo>
                      <a:pt x="2481" y="3423"/>
                    </a:lnTo>
                    <a:lnTo>
                      <a:pt x="2492" y="3417"/>
                    </a:lnTo>
                    <a:lnTo>
                      <a:pt x="2503" y="3411"/>
                    </a:lnTo>
                    <a:lnTo>
                      <a:pt x="2515" y="3406"/>
                    </a:lnTo>
                    <a:lnTo>
                      <a:pt x="2527" y="3401"/>
                    </a:lnTo>
                    <a:lnTo>
                      <a:pt x="2538" y="3396"/>
                    </a:lnTo>
                    <a:lnTo>
                      <a:pt x="2550" y="3392"/>
                    </a:lnTo>
                    <a:lnTo>
                      <a:pt x="2563" y="3389"/>
                    </a:lnTo>
                    <a:lnTo>
                      <a:pt x="2575" y="3386"/>
                    </a:lnTo>
                    <a:lnTo>
                      <a:pt x="2587" y="3383"/>
                    </a:lnTo>
                    <a:lnTo>
                      <a:pt x="2600" y="3381"/>
                    </a:lnTo>
                    <a:lnTo>
                      <a:pt x="2613" y="3379"/>
                    </a:lnTo>
                    <a:lnTo>
                      <a:pt x="2625" y="3378"/>
                    </a:lnTo>
                    <a:lnTo>
                      <a:pt x="2638" y="3377"/>
                    </a:lnTo>
                    <a:lnTo>
                      <a:pt x="2651" y="3377"/>
                    </a:lnTo>
                    <a:lnTo>
                      <a:pt x="2664" y="3377"/>
                    </a:lnTo>
                    <a:lnTo>
                      <a:pt x="2677" y="3378"/>
                    </a:lnTo>
                    <a:lnTo>
                      <a:pt x="2689" y="3379"/>
                    </a:lnTo>
                    <a:lnTo>
                      <a:pt x="2702" y="3381"/>
                    </a:lnTo>
                    <a:lnTo>
                      <a:pt x="2715" y="3383"/>
                    </a:lnTo>
                    <a:lnTo>
                      <a:pt x="2727" y="3386"/>
                    </a:lnTo>
                    <a:lnTo>
                      <a:pt x="2740" y="3389"/>
                    </a:lnTo>
                    <a:lnTo>
                      <a:pt x="2752" y="3392"/>
                    </a:lnTo>
                    <a:lnTo>
                      <a:pt x="2764" y="3396"/>
                    </a:lnTo>
                    <a:lnTo>
                      <a:pt x="2776" y="3401"/>
                    </a:lnTo>
                    <a:lnTo>
                      <a:pt x="2788" y="3406"/>
                    </a:lnTo>
                    <a:lnTo>
                      <a:pt x="2799" y="3411"/>
                    </a:lnTo>
                    <a:lnTo>
                      <a:pt x="2811" y="3417"/>
                    </a:lnTo>
                    <a:lnTo>
                      <a:pt x="2822" y="3423"/>
                    </a:lnTo>
                    <a:lnTo>
                      <a:pt x="2833" y="3430"/>
                    </a:lnTo>
                    <a:lnTo>
                      <a:pt x="2844" y="3437"/>
                    </a:lnTo>
                    <a:lnTo>
                      <a:pt x="2854" y="3444"/>
                    </a:lnTo>
                    <a:lnTo>
                      <a:pt x="2864" y="3452"/>
                    </a:lnTo>
                    <a:lnTo>
                      <a:pt x="2874" y="3460"/>
                    </a:lnTo>
                    <a:lnTo>
                      <a:pt x="2884" y="3468"/>
                    </a:lnTo>
                    <a:lnTo>
                      <a:pt x="2893" y="3477"/>
                    </a:lnTo>
                    <a:lnTo>
                      <a:pt x="2902" y="3486"/>
                    </a:lnTo>
                    <a:lnTo>
                      <a:pt x="2910" y="3496"/>
                    </a:lnTo>
                    <a:lnTo>
                      <a:pt x="2918" y="3506"/>
                    </a:lnTo>
                    <a:lnTo>
                      <a:pt x="2926" y="3516"/>
                    </a:lnTo>
                    <a:lnTo>
                      <a:pt x="2933" y="3526"/>
                    </a:lnTo>
                    <a:lnTo>
                      <a:pt x="2940" y="3537"/>
                    </a:lnTo>
                    <a:lnTo>
                      <a:pt x="2947" y="3548"/>
                    </a:lnTo>
                    <a:lnTo>
                      <a:pt x="2953" y="3559"/>
                    </a:lnTo>
                    <a:lnTo>
                      <a:pt x="2959" y="3571"/>
                    </a:lnTo>
                    <a:lnTo>
                      <a:pt x="2964" y="3582"/>
                    </a:lnTo>
                    <a:lnTo>
                      <a:pt x="2969" y="3594"/>
                    </a:lnTo>
                    <a:lnTo>
                      <a:pt x="2974" y="3606"/>
                    </a:lnTo>
                    <a:lnTo>
                      <a:pt x="2978" y="3618"/>
                    </a:lnTo>
                    <a:lnTo>
                      <a:pt x="2981" y="3630"/>
                    </a:lnTo>
                    <a:lnTo>
                      <a:pt x="2984" y="3643"/>
                    </a:lnTo>
                    <a:lnTo>
                      <a:pt x="2987" y="3655"/>
                    </a:lnTo>
                    <a:lnTo>
                      <a:pt x="2989" y="3668"/>
                    </a:lnTo>
                    <a:lnTo>
                      <a:pt x="2991" y="3681"/>
                    </a:lnTo>
                    <a:lnTo>
                      <a:pt x="2992" y="3693"/>
                    </a:lnTo>
                    <a:lnTo>
                      <a:pt x="2993" y="3706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660;p7"/>
              <p:cNvSpPr/>
              <p:nvPr/>
            </p:nvSpPr>
            <p:spPr>
              <a:xfrm>
                <a:off x="7491762" y="355963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662" y="1868"/>
                    </a:moveTo>
                    <a:lnTo>
                      <a:pt x="1686" y="1868"/>
                    </a:lnTo>
                    <a:lnTo>
                      <a:pt x="1691" y="1868"/>
                    </a:lnTo>
                    <a:lnTo>
                      <a:pt x="6174" y="1868"/>
                    </a:lnTo>
                    <a:lnTo>
                      <a:pt x="6179" y="1868"/>
                    </a:lnTo>
                    <a:lnTo>
                      <a:pt x="6203" y="1868"/>
                    </a:lnTo>
                    <a:lnTo>
                      <a:pt x="6212" y="1869"/>
                    </a:lnTo>
                    <a:lnTo>
                      <a:pt x="6236" y="1870"/>
                    </a:lnTo>
                    <a:lnTo>
                      <a:pt x="6245" y="1871"/>
                    </a:lnTo>
                    <a:lnTo>
                      <a:pt x="6269" y="1873"/>
                    </a:lnTo>
                    <a:lnTo>
                      <a:pt x="6278" y="1874"/>
                    </a:lnTo>
                    <a:lnTo>
                      <a:pt x="6302" y="1877"/>
                    </a:lnTo>
                    <a:lnTo>
                      <a:pt x="6311" y="1878"/>
                    </a:lnTo>
                    <a:lnTo>
                      <a:pt x="6335" y="1882"/>
                    </a:lnTo>
                    <a:lnTo>
                      <a:pt x="6344" y="1884"/>
                    </a:lnTo>
                    <a:lnTo>
                      <a:pt x="6367" y="1889"/>
                    </a:lnTo>
                    <a:lnTo>
                      <a:pt x="6376" y="1891"/>
                    </a:lnTo>
                    <a:lnTo>
                      <a:pt x="6400" y="1897"/>
                    </a:lnTo>
                    <a:lnTo>
                      <a:pt x="6409" y="1899"/>
                    </a:lnTo>
                    <a:lnTo>
                      <a:pt x="6432" y="1906"/>
                    </a:lnTo>
                    <a:lnTo>
                      <a:pt x="6440" y="1908"/>
                    </a:lnTo>
                    <a:lnTo>
                      <a:pt x="6463" y="1916"/>
                    </a:lnTo>
                    <a:lnTo>
                      <a:pt x="6472" y="1919"/>
                    </a:lnTo>
                    <a:lnTo>
                      <a:pt x="6494" y="1927"/>
                    </a:lnTo>
                    <a:lnTo>
                      <a:pt x="6503" y="1930"/>
                    </a:lnTo>
                    <a:lnTo>
                      <a:pt x="6525" y="1939"/>
                    </a:lnTo>
                    <a:lnTo>
                      <a:pt x="6534" y="1943"/>
                    </a:lnTo>
                    <a:lnTo>
                      <a:pt x="6556" y="1953"/>
                    </a:lnTo>
                    <a:lnTo>
                      <a:pt x="6564" y="1957"/>
                    </a:lnTo>
                    <a:lnTo>
                      <a:pt x="6586" y="1968"/>
                    </a:lnTo>
                    <a:lnTo>
                      <a:pt x="6594" y="1972"/>
                    </a:lnTo>
                    <a:lnTo>
                      <a:pt x="6615" y="1984"/>
                    </a:lnTo>
                    <a:lnTo>
                      <a:pt x="6625" y="1990"/>
                    </a:lnTo>
                    <a:lnTo>
                      <a:pt x="6646" y="2002"/>
                    </a:lnTo>
                    <a:lnTo>
                      <a:pt x="6654" y="2007"/>
                    </a:lnTo>
                    <a:lnTo>
                      <a:pt x="6674" y="2020"/>
                    </a:lnTo>
                    <a:lnTo>
                      <a:pt x="6681" y="2025"/>
                    </a:lnTo>
                    <a:lnTo>
                      <a:pt x="6700" y="2039"/>
                    </a:lnTo>
                    <a:lnTo>
                      <a:pt x="6708" y="2045"/>
                    </a:lnTo>
                    <a:lnTo>
                      <a:pt x="6727" y="2059"/>
                    </a:lnTo>
                    <a:lnTo>
                      <a:pt x="6734" y="2065"/>
                    </a:lnTo>
                    <a:lnTo>
                      <a:pt x="6752" y="2080"/>
                    </a:lnTo>
                    <a:lnTo>
                      <a:pt x="6759" y="2086"/>
                    </a:lnTo>
                    <a:lnTo>
                      <a:pt x="6777" y="2102"/>
                    </a:lnTo>
                    <a:lnTo>
                      <a:pt x="6784" y="2109"/>
                    </a:lnTo>
                    <a:lnTo>
                      <a:pt x="6801" y="2125"/>
                    </a:lnTo>
                    <a:lnTo>
                      <a:pt x="6807" y="2132"/>
                    </a:lnTo>
                    <a:lnTo>
                      <a:pt x="6824" y="2149"/>
                    </a:lnTo>
                    <a:lnTo>
                      <a:pt x="6830" y="2156"/>
                    </a:lnTo>
                    <a:lnTo>
                      <a:pt x="6846" y="2174"/>
                    </a:lnTo>
                    <a:lnTo>
                      <a:pt x="6852" y="2181"/>
                    </a:lnTo>
                    <a:lnTo>
                      <a:pt x="6868" y="2199"/>
                    </a:lnTo>
                    <a:lnTo>
                      <a:pt x="6874" y="2206"/>
                    </a:lnTo>
                    <a:lnTo>
                      <a:pt x="6888" y="2226"/>
                    </a:lnTo>
                    <a:lnTo>
                      <a:pt x="6894" y="2233"/>
                    </a:lnTo>
                    <a:lnTo>
                      <a:pt x="6908" y="2253"/>
                    </a:lnTo>
                    <a:lnTo>
                      <a:pt x="6913" y="2261"/>
                    </a:lnTo>
                    <a:lnTo>
                      <a:pt x="6926" y="2281"/>
                    </a:lnTo>
                    <a:lnTo>
                      <a:pt x="6931" y="2289"/>
                    </a:lnTo>
                    <a:lnTo>
                      <a:pt x="6944" y="2310"/>
                    </a:lnTo>
                    <a:lnTo>
                      <a:pt x="6948" y="2317"/>
                    </a:lnTo>
                    <a:lnTo>
                      <a:pt x="6959" y="2338"/>
                    </a:lnTo>
                    <a:lnTo>
                      <a:pt x="6964" y="2346"/>
                    </a:lnTo>
                    <a:lnTo>
                      <a:pt x="6975" y="2368"/>
                    </a:lnTo>
                    <a:lnTo>
                      <a:pt x="6979" y="2376"/>
                    </a:lnTo>
                    <a:lnTo>
                      <a:pt x="6989" y="2398"/>
                    </a:lnTo>
                    <a:lnTo>
                      <a:pt x="6992" y="2406"/>
                    </a:lnTo>
                    <a:lnTo>
                      <a:pt x="7002" y="2429"/>
                    </a:lnTo>
                    <a:lnTo>
                      <a:pt x="7005" y="2437"/>
                    </a:lnTo>
                    <a:lnTo>
                      <a:pt x="7013" y="2460"/>
                    </a:lnTo>
                    <a:lnTo>
                      <a:pt x="7016" y="2468"/>
                    </a:lnTo>
                    <a:lnTo>
                      <a:pt x="7024" y="2491"/>
                    </a:lnTo>
                    <a:lnTo>
                      <a:pt x="7027" y="2500"/>
                    </a:lnTo>
                    <a:lnTo>
                      <a:pt x="7033" y="2523"/>
                    </a:lnTo>
                    <a:lnTo>
                      <a:pt x="7036" y="2532"/>
                    </a:lnTo>
                    <a:lnTo>
                      <a:pt x="7041" y="2555"/>
                    </a:lnTo>
                    <a:lnTo>
                      <a:pt x="7043" y="2564"/>
                    </a:lnTo>
                    <a:lnTo>
                      <a:pt x="7048" y="2588"/>
                    </a:lnTo>
                    <a:lnTo>
                      <a:pt x="7050" y="2597"/>
                    </a:lnTo>
                    <a:lnTo>
                      <a:pt x="7054" y="2620"/>
                    </a:lnTo>
                    <a:lnTo>
                      <a:pt x="7056" y="2630"/>
                    </a:lnTo>
                    <a:lnTo>
                      <a:pt x="7059" y="2653"/>
                    </a:lnTo>
                    <a:lnTo>
                      <a:pt x="7060" y="2663"/>
                    </a:lnTo>
                    <a:lnTo>
                      <a:pt x="7062" y="2686"/>
                    </a:lnTo>
                    <a:lnTo>
                      <a:pt x="7063" y="2696"/>
                    </a:lnTo>
                    <a:lnTo>
                      <a:pt x="7064" y="2720"/>
                    </a:lnTo>
                    <a:lnTo>
                      <a:pt x="7064" y="2729"/>
                    </a:lnTo>
                    <a:lnTo>
                      <a:pt x="7065" y="2753"/>
                    </a:lnTo>
                    <a:lnTo>
                      <a:pt x="7065" y="2758"/>
                    </a:lnTo>
                    <a:lnTo>
                      <a:pt x="7065" y="4003"/>
                    </a:lnTo>
                    <a:lnTo>
                      <a:pt x="8309" y="4003"/>
                    </a:lnTo>
                    <a:lnTo>
                      <a:pt x="8314" y="4003"/>
                    </a:lnTo>
                    <a:lnTo>
                      <a:pt x="8338" y="4003"/>
                    </a:lnTo>
                    <a:lnTo>
                      <a:pt x="8347" y="4004"/>
                    </a:lnTo>
                    <a:lnTo>
                      <a:pt x="8371" y="4005"/>
                    </a:lnTo>
                    <a:lnTo>
                      <a:pt x="8380" y="4006"/>
                    </a:lnTo>
                    <a:lnTo>
                      <a:pt x="8404" y="4008"/>
                    </a:lnTo>
                    <a:lnTo>
                      <a:pt x="8413" y="4009"/>
                    </a:lnTo>
                    <a:lnTo>
                      <a:pt x="8437" y="4012"/>
                    </a:lnTo>
                    <a:lnTo>
                      <a:pt x="8446" y="4014"/>
                    </a:lnTo>
                    <a:lnTo>
                      <a:pt x="8470" y="4018"/>
                    </a:lnTo>
                    <a:lnTo>
                      <a:pt x="8479" y="4019"/>
                    </a:lnTo>
                    <a:lnTo>
                      <a:pt x="8503" y="4024"/>
                    </a:lnTo>
                    <a:lnTo>
                      <a:pt x="8512" y="4026"/>
                    </a:lnTo>
                    <a:lnTo>
                      <a:pt x="8535" y="4032"/>
                    </a:lnTo>
                    <a:lnTo>
                      <a:pt x="8544" y="4034"/>
                    </a:lnTo>
                    <a:lnTo>
                      <a:pt x="8567" y="4041"/>
                    </a:lnTo>
                    <a:lnTo>
                      <a:pt x="8576" y="4044"/>
                    </a:lnTo>
                    <a:lnTo>
                      <a:pt x="8599" y="4051"/>
                    </a:lnTo>
                    <a:lnTo>
                      <a:pt x="8608" y="4054"/>
                    </a:lnTo>
                    <a:lnTo>
                      <a:pt x="8630" y="4063"/>
                    </a:lnTo>
                    <a:lnTo>
                      <a:pt x="8639" y="4066"/>
                    </a:lnTo>
                    <a:lnTo>
                      <a:pt x="8661" y="4075"/>
                    </a:lnTo>
                    <a:lnTo>
                      <a:pt x="8670" y="4079"/>
                    </a:lnTo>
                    <a:lnTo>
                      <a:pt x="8692" y="4089"/>
                    </a:lnTo>
                    <a:lnTo>
                      <a:pt x="8700" y="4093"/>
                    </a:lnTo>
                    <a:lnTo>
                      <a:pt x="8722" y="4104"/>
                    </a:lnTo>
                    <a:lnTo>
                      <a:pt x="8730" y="4109"/>
                    </a:lnTo>
                    <a:lnTo>
                      <a:pt x="8752" y="4121"/>
                    </a:lnTo>
                    <a:lnTo>
                      <a:pt x="8759" y="4125"/>
                    </a:lnTo>
                    <a:lnTo>
                      <a:pt x="8780" y="4137"/>
                    </a:lnTo>
                    <a:lnTo>
                      <a:pt x="8788" y="4142"/>
                    </a:lnTo>
                    <a:lnTo>
                      <a:pt x="8808" y="4155"/>
                    </a:lnTo>
                    <a:lnTo>
                      <a:pt x="8815" y="4161"/>
                    </a:lnTo>
                    <a:lnTo>
                      <a:pt x="8835" y="4175"/>
                    </a:lnTo>
                    <a:lnTo>
                      <a:pt x="8842" y="4180"/>
                    </a:lnTo>
                    <a:lnTo>
                      <a:pt x="8861" y="4195"/>
                    </a:lnTo>
                    <a:lnTo>
                      <a:pt x="8869" y="4200"/>
                    </a:lnTo>
                    <a:lnTo>
                      <a:pt x="8887" y="4216"/>
                    </a:lnTo>
                    <a:lnTo>
                      <a:pt x="8894" y="4222"/>
                    </a:lnTo>
                    <a:lnTo>
                      <a:pt x="8912" y="4238"/>
                    </a:lnTo>
                    <a:lnTo>
                      <a:pt x="8919" y="4244"/>
                    </a:lnTo>
                    <a:lnTo>
                      <a:pt x="8936" y="4261"/>
                    </a:lnTo>
                    <a:lnTo>
                      <a:pt x="8942" y="4267"/>
                    </a:lnTo>
                    <a:lnTo>
                      <a:pt x="8959" y="4284"/>
                    </a:lnTo>
                    <a:lnTo>
                      <a:pt x="8965" y="4291"/>
                    </a:lnTo>
                    <a:lnTo>
                      <a:pt x="8981" y="4309"/>
                    </a:lnTo>
                    <a:lnTo>
                      <a:pt x="8987" y="4316"/>
                    </a:lnTo>
                    <a:lnTo>
                      <a:pt x="9003" y="4334"/>
                    </a:lnTo>
                    <a:lnTo>
                      <a:pt x="9008" y="4342"/>
                    </a:lnTo>
                    <a:lnTo>
                      <a:pt x="9023" y="4361"/>
                    </a:lnTo>
                    <a:lnTo>
                      <a:pt x="9028" y="4368"/>
                    </a:lnTo>
                    <a:lnTo>
                      <a:pt x="9042" y="4388"/>
                    </a:lnTo>
                    <a:lnTo>
                      <a:pt x="9048" y="4395"/>
                    </a:lnTo>
                    <a:lnTo>
                      <a:pt x="9061" y="4415"/>
                    </a:lnTo>
                    <a:lnTo>
                      <a:pt x="9066" y="4423"/>
                    </a:lnTo>
                    <a:lnTo>
                      <a:pt x="9078" y="4444"/>
                    </a:lnTo>
                    <a:lnTo>
                      <a:pt x="9083" y="4452"/>
                    </a:lnTo>
                    <a:lnTo>
                      <a:pt x="9094" y="4473"/>
                    </a:lnTo>
                    <a:lnTo>
                      <a:pt x="9099" y="4481"/>
                    </a:lnTo>
                    <a:lnTo>
                      <a:pt x="9110" y="4503"/>
                    </a:lnTo>
                    <a:lnTo>
                      <a:pt x="9114" y="4511"/>
                    </a:lnTo>
                    <a:lnTo>
                      <a:pt x="9124" y="4533"/>
                    </a:lnTo>
                    <a:lnTo>
                      <a:pt x="9127" y="4541"/>
                    </a:lnTo>
                    <a:lnTo>
                      <a:pt x="9137" y="4564"/>
                    </a:lnTo>
                    <a:lnTo>
                      <a:pt x="9140" y="4572"/>
                    </a:lnTo>
                    <a:lnTo>
                      <a:pt x="9148" y="4595"/>
                    </a:lnTo>
                    <a:lnTo>
                      <a:pt x="9151" y="4603"/>
                    </a:lnTo>
                    <a:lnTo>
                      <a:pt x="9159" y="4626"/>
                    </a:lnTo>
                    <a:lnTo>
                      <a:pt x="9162" y="4635"/>
                    </a:lnTo>
                    <a:lnTo>
                      <a:pt x="9168" y="4658"/>
                    </a:lnTo>
                    <a:lnTo>
                      <a:pt x="9171" y="4667"/>
                    </a:lnTo>
                    <a:lnTo>
                      <a:pt x="9176" y="4690"/>
                    </a:lnTo>
                    <a:lnTo>
                      <a:pt x="9178" y="4699"/>
                    </a:lnTo>
                    <a:lnTo>
                      <a:pt x="9183" y="4723"/>
                    </a:lnTo>
                    <a:lnTo>
                      <a:pt x="9185" y="4732"/>
                    </a:lnTo>
                    <a:lnTo>
                      <a:pt x="9189" y="4755"/>
                    </a:lnTo>
                    <a:lnTo>
                      <a:pt x="9191" y="4765"/>
                    </a:lnTo>
                    <a:lnTo>
                      <a:pt x="9194" y="4788"/>
                    </a:lnTo>
                    <a:lnTo>
                      <a:pt x="9195" y="4798"/>
                    </a:lnTo>
                    <a:lnTo>
                      <a:pt x="9197" y="4821"/>
                    </a:lnTo>
                    <a:lnTo>
                      <a:pt x="9198" y="4831"/>
                    </a:lnTo>
                    <a:lnTo>
                      <a:pt x="9199" y="4855"/>
                    </a:lnTo>
                    <a:lnTo>
                      <a:pt x="9199" y="4864"/>
                    </a:lnTo>
                    <a:lnTo>
                      <a:pt x="9200" y="4888"/>
                    </a:lnTo>
                    <a:lnTo>
                      <a:pt x="9200" y="4893"/>
                    </a:lnTo>
                    <a:lnTo>
                      <a:pt x="9200" y="6388"/>
                    </a:lnTo>
                    <a:lnTo>
                      <a:pt x="9200" y="6393"/>
                    </a:lnTo>
                    <a:lnTo>
                      <a:pt x="9199" y="6417"/>
                    </a:lnTo>
                    <a:lnTo>
                      <a:pt x="9199" y="6426"/>
                    </a:lnTo>
                    <a:lnTo>
                      <a:pt x="9198" y="6450"/>
                    </a:lnTo>
                    <a:lnTo>
                      <a:pt x="9197" y="6460"/>
                    </a:lnTo>
                    <a:lnTo>
                      <a:pt x="9195" y="6483"/>
                    </a:lnTo>
                    <a:lnTo>
                      <a:pt x="9194" y="6493"/>
                    </a:lnTo>
                    <a:lnTo>
                      <a:pt x="9191" y="6516"/>
                    </a:lnTo>
                    <a:lnTo>
                      <a:pt x="9189" y="6526"/>
                    </a:lnTo>
                    <a:lnTo>
                      <a:pt x="9185" y="6549"/>
                    </a:lnTo>
                    <a:lnTo>
                      <a:pt x="9183" y="6558"/>
                    </a:lnTo>
                    <a:lnTo>
                      <a:pt x="9178" y="6582"/>
                    </a:lnTo>
                    <a:lnTo>
                      <a:pt x="9176" y="6591"/>
                    </a:lnTo>
                    <a:lnTo>
                      <a:pt x="9171" y="6614"/>
                    </a:lnTo>
                    <a:lnTo>
                      <a:pt x="9168" y="6623"/>
                    </a:lnTo>
                    <a:lnTo>
                      <a:pt x="9162" y="6646"/>
                    </a:lnTo>
                    <a:lnTo>
                      <a:pt x="9159" y="6655"/>
                    </a:lnTo>
                    <a:lnTo>
                      <a:pt x="9151" y="6678"/>
                    </a:lnTo>
                    <a:lnTo>
                      <a:pt x="9148" y="6686"/>
                    </a:lnTo>
                    <a:lnTo>
                      <a:pt x="9140" y="6709"/>
                    </a:lnTo>
                    <a:lnTo>
                      <a:pt x="9137" y="6717"/>
                    </a:lnTo>
                    <a:lnTo>
                      <a:pt x="9127" y="6740"/>
                    </a:lnTo>
                    <a:lnTo>
                      <a:pt x="9124" y="6748"/>
                    </a:lnTo>
                    <a:lnTo>
                      <a:pt x="9114" y="6770"/>
                    </a:lnTo>
                    <a:lnTo>
                      <a:pt x="9110" y="6778"/>
                    </a:lnTo>
                    <a:lnTo>
                      <a:pt x="9099" y="6800"/>
                    </a:lnTo>
                    <a:lnTo>
                      <a:pt x="9094" y="6808"/>
                    </a:lnTo>
                    <a:lnTo>
                      <a:pt x="9083" y="6829"/>
                    </a:lnTo>
                    <a:lnTo>
                      <a:pt x="9078" y="6837"/>
                    </a:lnTo>
                    <a:lnTo>
                      <a:pt x="9066" y="6858"/>
                    </a:lnTo>
                    <a:lnTo>
                      <a:pt x="9061" y="6866"/>
                    </a:lnTo>
                    <a:lnTo>
                      <a:pt x="9048" y="6886"/>
                    </a:lnTo>
                    <a:lnTo>
                      <a:pt x="9042" y="6893"/>
                    </a:lnTo>
                    <a:lnTo>
                      <a:pt x="9028" y="6913"/>
                    </a:lnTo>
                    <a:lnTo>
                      <a:pt x="9023" y="6920"/>
                    </a:lnTo>
                    <a:lnTo>
                      <a:pt x="9008" y="6939"/>
                    </a:lnTo>
                    <a:lnTo>
                      <a:pt x="9003" y="6947"/>
                    </a:lnTo>
                    <a:lnTo>
                      <a:pt x="8987" y="6965"/>
                    </a:lnTo>
                    <a:lnTo>
                      <a:pt x="8981" y="6972"/>
                    </a:lnTo>
                    <a:lnTo>
                      <a:pt x="8965" y="6990"/>
                    </a:lnTo>
                    <a:lnTo>
                      <a:pt x="8959" y="6996"/>
                    </a:lnTo>
                    <a:lnTo>
                      <a:pt x="8943" y="7014"/>
                    </a:lnTo>
                    <a:lnTo>
                      <a:pt x="8936" y="7020"/>
                    </a:lnTo>
                    <a:lnTo>
                      <a:pt x="8919" y="7037"/>
                    </a:lnTo>
                    <a:lnTo>
                      <a:pt x="8912" y="7043"/>
                    </a:lnTo>
                    <a:lnTo>
                      <a:pt x="8894" y="7059"/>
                    </a:lnTo>
                    <a:lnTo>
                      <a:pt x="8888" y="7065"/>
                    </a:lnTo>
                    <a:lnTo>
                      <a:pt x="8869" y="7080"/>
                    </a:lnTo>
                    <a:lnTo>
                      <a:pt x="8862" y="7086"/>
                    </a:lnTo>
                    <a:lnTo>
                      <a:pt x="8843" y="7101"/>
                    </a:lnTo>
                    <a:lnTo>
                      <a:pt x="8836" y="7106"/>
                    </a:lnTo>
                    <a:lnTo>
                      <a:pt x="8816" y="7120"/>
                    </a:lnTo>
                    <a:lnTo>
                      <a:pt x="8809" y="7125"/>
                    </a:lnTo>
                    <a:lnTo>
                      <a:pt x="8789" y="7139"/>
                    </a:lnTo>
                    <a:lnTo>
                      <a:pt x="8781" y="7144"/>
                    </a:lnTo>
                    <a:lnTo>
                      <a:pt x="8761" y="7156"/>
                    </a:lnTo>
                    <a:lnTo>
                      <a:pt x="8750" y="7162"/>
                    </a:lnTo>
                    <a:lnTo>
                      <a:pt x="8729" y="7174"/>
                    </a:lnTo>
                    <a:lnTo>
                      <a:pt x="8721" y="7178"/>
                    </a:lnTo>
                    <a:lnTo>
                      <a:pt x="8699" y="7189"/>
                    </a:lnTo>
                    <a:lnTo>
                      <a:pt x="8691" y="7193"/>
                    </a:lnTo>
                    <a:lnTo>
                      <a:pt x="8669" y="7203"/>
                    </a:lnTo>
                    <a:lnTo>
                      <a:pt x="8660" y="7207"/>
                    </a:lnTo>
                    <a:lnTo>
                      <a:pt x="8638" y="7216"/>
                    </a:lnTo>
                    <a:lnTo>
                      <a:pt x="8629" y="7219"/>
                    </a:lnTo>
                    <a:lnTo>
                      <a:pt x="8607" y="7227"/>
                    </a:lnTo>
                    <a:lnTo>
                      <a:pt x="8598" y="7230"/>
                    </a:lnTo>
                    <a:lnTo>
                      <a:pt x="8575" y="7238"/>
                    </a:lnTo>
                    <a:lnTo>
                      <a:pt x="8567" y="7240"/>
                    </a:lnTo>
                    <a:lnTo>
                      <a:pt x="8544" y="7247"/>
                    </a:lnTo>
                    <a:lnTo>
                      <a:pt x="8535" y="7249"/>
                    </a:lnTo>
                    <a:lnTo>
                      <a:pt x="8511" y="7255"/>
                    </a:lnTo>
                    <a:lnTo>
                      <a:pt x="8502" y="7257"/>
                    </a:lnTo>
                    <a:lnTo>
                      <a:pt x="8479" y="7262"/>
                    </a:lnTo>
                    <a:lnTo>
                      <a:pt x="8470" y="7264"/>
                    </a:lnTo>
                    <a:lnTo>
                      <a:pt x="8446" y="7268"/>
                    </a:lnTo>
                    <a:lnTo>
                      <a:pt x="8437" y="7269"/>
                    </a:lnTo>
                    <a:lnTo>
                      <a:pt x="8413" y="7272"/>
                    </a:lnTo>
                    <a:lnTo>
                      <a:pt x="8404" y="7273"/>
                    </a:lnTo>
                    <a:lnTo>
                      <a:pt x="8380" y="7275"/>
                    </a:lnTo>
                    <a:lnTo>
                      <a:pt x="8371" y="7276"/>
                    </a:lnTo>
                    <a:lnTo>
                      <a:pt x="8347" y="7277"/>
                    </a:lnTo>
                    <a:lnTo>
                      <a:pt x="8338" y="7278"/>
                    </a:lnTo>
                    <a:lnTo>
                      <a:pt x="8314" y="7278"/>
                    </a:lnTo>
                    <a:lnTo>
                      <a:pt x="8309" y="7278"/>
                    </a:lnTo>
                    <a:lnTo>
                      <a:pt x="7559" y="7278"/>
                    </a:lnTo>
                    <a:lnTo>
                      <a:pt x="6778" y="8059"/>
                    </a:lnTo>
                    <a:lnTo>
                      <a:pt x="6753" y="8080"/>
                    </a:lnTo>
                    <a:lnTo>
                      <a:pt x="6726" y="8099"/>
                    </a:lnTo>
                    <a:lnTo>
                      <a:pt x="6697" y="8113"/>
                    </a:lnTo>
                    <a:lnTo>
                      <a:pt x="6666" y="8123"/>
                    </a:lnTo>
                    <a:lnTo>
                      <a:pt x="6634" y="8130"/>
                    </a:lnTo>
                    <a:lnTo>
                      <a:pt x="6601" y="8132"/>
                    </a:lnTo>
                    <a:lnTo>
                      <a:pt x="6568" y="8130"/>
                    </a:lnTo>
                    <a:lnTo>
                      <a:pt x="6536" y="8123"/>
                    </a:lnTo>
                    <a:lnTo>
                      <a:pt x="6505" y="8113"/>
                    </a:lnTo>
                    <a:lnTo>
                      <a:pt x="6476" y="8099"/>
                    </a:lnTo>
                    <a:lnTo>
                      <a:pt x="6449" y="8080"/>
                    </a:lnTo>
                    <a:lnTo>
                      <a:pt x="6424" y="8059"/>
                    </a:lnTo>
                    <a:lnTo>
                      <a:pt x="6403" y="8034"/>
                    </a:lnTo>
                    <a:lnTo>
                      <a:pt x="6384" y="8007"/>
                    </a:lnTo>
                    <a:lnTo>
                      <a:pt x="6370" y="7978"/>
                    </a:lnTo>
                    <a:lnTo>
                      <a:pt x="6360" y="7947"/>
                    </a:lnTo>
                    <a:lnTo>
                      <a:pt x="6353" y="7915"/>
                    </a:lnTo>
                    <a:lnTo>
                      <a:pt x="6351" y="7882"/>
                    </a:lnTo>
                    <a:lnTo>
                      <a:pt x="6351" y="7278"/>
                    </a:lnTo>
                    <a:lnTo>
                      <a:pt x="5961" y="7278"/>
                    </a:lnTo>
                    <a:lnTo>
                      <a:pt x="5928" y="7276"/>
                    </a:lnTo>
                    <a:lnTo>
                      <a:pt x="5896" y="7269"/>
                    </a:lnTo>
                    <a:lnTo>
                      <a:pt x="5865" y="7259"/>
                    </a:lnTo>
                    <a:lnTo>
                      <a:pt x="5836" y="7245"/>
                    </a:lnTo>
                    <a:lnTo>
                      <a:pt x="5809" y="7226"/>
                    </a:lnTo>
                    <a:lnTo>
                      <a:pt x="5784" y="7205"/>
                    </a:lnTo>
                    <a:lnTo>
                      <a:pt x="5763" y="7180"/>
                    </a:lnTo>
                    <a:lnTo>
                      <a:pt x="5744" y="7153"/>
                    </a:lnTo>
                    <a:lnTo>
                      <a:pt x="5730" y="7124"/>
                    </a:lnTo>
                    <a:lnTo>
                      <a:pt x="5720" y="7093"/>
                    </a:lnTo>
                    <a:lnTo>
                      <a:pt x="5713" y="7061"/>
                    </a:lnTo>
                    <a:lnTo>
                      <a:pt x="5711" y="7028"/>
                    </a:lnTo>
                    <a:lnTo>
                      <a:pt x="5713" y="6995"/>
                    </a:lnTo>
                    <a:lnTo>
                      <a:pt x="5720" y="6963"/>
                    </a:lnTo>
                    <a:lnTo>
                      <a:pt x="5730" y="6932"/>
                    </a:lnTo>
                    <a:lnTo>
                      <a:pt x="5744" y="6903"/>
                    </a:lnTo>
                    <a:lnTo>
                      <a:pt x="5763" y="6876"/>
                    </a:lnTo>
                    <a:lnTo>
                      <a:pt x="5784" y="6851"/>
                    </a:lnTo>
                    <a:lnTo>
                      <a:pt x="5809" y="6830"/>
                    </a:lnTo>
                    <a:lnTo>
                      <a:pt x="5836" y="6811"/>
                    </a:lnTo>
                    <a:lnTo>
                      <a:pt x="5865" y="6797"/>
                    </a:lnTo>
                    <a:lnTo>
                      <a:pt x="5896" y="6787"/>
                    </a:lnTo>
                    <a:lnTo>
                      <a:pt x="5928" y="6780"/>
                    </a:lnTo>
                    <a:lnTo>
                      <a:pt x="5961" y="6778"/>
                    </a:lnTo>
                    <a:lnTo>
                      <a:pt x="6601" y="6778"/>
                    </a:lnTo>
                    <a:lnTo>
                      <a:pt x="6634" y="6780"/>
                    </a:lnTo>
                    <a:lnTo>
                      <a:pt x="6666" y="6787"/>
                    </a:lnTo>
                    <a:lnTo>
                      <a:pt x="6697" y="6797"/>
                    </a:lnTo>
                    <a:lnTo>
                      <a:pt x="6726" y="6811"/>
                    </a:lnTo>
                    <a:lnTo>
                      <a:pt x="6753" y="6830"/>
                    </a:lnTo>
                    <a:lnTo>
                      <a:pt x="6778" y="6851"/>
                    </a:lnTo>
                    <a:lnTo>
                      <a:pt x="6799" y="6876"/>
                    </a:lnTo>
                    <a:lnTo>
                      <a:pt x="6818" y="6903"/>
                    </a:lnTo>
                    <a:lnTo>
                      <a:pt x="6832" y="6932"/>
                    </a:lnTo>
                    <a:lnTo>
                      <a:pt x="6842" y="6963"/>
                    </a:lnTo>
                    <a:lnTo>
                      <a:pt x="6849" y="6995"/>
                    </a:lnTo>
                    <a:lnTo>
                      <a:pt x="6851" y="7028"/>
                    </a:lnTo>
                    <a:lnTo>
                      <a:pt x="6851" y="7278"/>
                    </a:lnTo>
                    <a:lnTo>
                      <a:pt x="7278" y="6851"/>
                    </a:lnTo>
                    <a:lnTo>
                      <a:pt x="7303" y="6830"/>
                    </a:lnTo>
                    <a:lnTo>
                      <a:pt x="7330" y="6811"/>
                    </a:lnTo>
                    <a:lnTo>
                      <a:pt x="7359" y="6797"/>
                    </a:lnTo>
                    <a:lnTo>
                      <a:pt x="7390" y="6787"/>
                    </a:lnTo>
                    <a:lnTo>
                      <a:pt x="7422" y="6780"/>
                    </a:lnTo>
                    <a:lnTo>
                      <a:pt x="7455" y="6778"/>
                    </a:lnTo>
                    <a:lnTo>
                      <a:pt x="8307" y="6778"/>
                    </a:lnTo>
                    <a:lnTo>
                      <a:pt x="8324" y="6778"/>
                    </a:lnTo>
                    <a:lnTo>
                      <a:pt x="8339" y="6777"/>
                    </a:lnTo>
                    <a:lnTo>
                      <a:pt x="8354" y="6776"/>
                    </a:lnTo>
                    <a:lnTo>
                      <a:pt x="8368" y="6774"/>
                    </a:lnTo>
                    <a:lnTo>
                      <a:pt x="8383" y="6771"/>
                    </a:lnTo>
                    <a:lnTo>
                      <a:pt x="8397" y="6768"/>
                    </a:lnTo>
                    <a:lnTo>
                      <a:pt x="8411" y="6765"/>
                    </a:lnTo>
                    <a:lnTo>
                      <a:pt x="8425" y="6761"/>
                    </a:lnTo>
                    <a:lnTo>
                      <a:pt x="8439" y="6756"/>
                    </a:lnTo>
                    <a:lnTo>
                      <a:pt x="8453" y="6751"/>
                    </a:lnTo>
                    <a:lnTo>
                      <a:pt x="8466" y="6746"/>
                    </a:lnTo>
                    <a:lnTo>
                      <a:pt x="8480" y="6740"/>
                    </a:lnTo>
                    <a:lnTo>
                      <a:pt x="8493" y="6733"/>
                    </a:lnTo>
                    <a:lnTo>
                      <a:pt x="8505" y="6727"/>
                    </a:lnTo>
                    <a:lnTo>
                      <a:pt x="8516" y="6720"/>
                    </a:lnTo>
                    <a:lnTo>
                      <a:pt x="8528" y="6711"/>
                    </a:lnTo>
                    <a:lnTo>
                      <a:pt x="8541" y="6703"/>
                    </a:lnTo>
                    <a:lnTo>
                      <a:pt x="8552" y="6694"/>
                    </a:lnTo>
                    <a:lnTo>
                      <a:pt x="8564" y="6684"/>
                    </a:lnTo>
                    <a:lnTo>
                      <a:pt x="8575" y="6674"/>
                    </a:lnTo>
                    <a:lnTo>
                      <a:pt x="8585" y="6664"/>
                    </a:lnTo>
                    <a:lnTo>
                      <a:pt x="8595" y="6653"/>
                    </a:lnTo>
                    <a:lnTo>
                      <a:pt x="8605" y="6642"/>
                    </a:lnTo>
                    <a:lnTo>
                      <a:pt x="8615" y="6631"/>
                    </a:lnTo>
                    <a:lnTo>
                      <a:pt x="8624" y="6620"/>
                    </a:lnTo>
                    <a:lnTo>
                      <a:pt x="8632" y="6608"/>
                    </a:lnTo>
                    <a:lnTo>
                      <a:pt x="8640" y="6595"/>
                    </a:lnTo>
                    <a:lnTo>
                      <a:pt x="8647" y="6583"/>
                    </a:lnTo>
                    <a:lnTo>
                      <a:pt x="8655" y="6570"/>
                    </a:lnTo>
                    <a:lnTo>
                      <a:pt x="8661" y="6557"/>
                    </a:lnTo>
                    <a:lnTo>
                      <a:pt x="8667" y="6544"/>
                    </a:lnTo>
                    <a:lnTo>
                      <a:pt x="8673" y="6530"/>
                    </a:lnTo>
                    <a:lnTo>
                      <a:pt x="8678" y="6517"/>
                    </a:lnTo>
                    <a:lnTo>
                      <a:pt x="8682" y="6503"/>
                    </a:lnTo>
                    <a:lnTo>
                      <a:pt x="8687" y="6489"/>
                    </a:lnTo>
                    <a:lnTo>
                      <a:pt x="8690" y="6474"/>
                    </a:lnTo>
                    <a:lnTo>
                      <a:pt x="8693" y="6460"/>
                    </a:lnTo>
                    <a:lnTo>
                      <a:pt x="8696" y="6446"/>
                    </a:lnTo>
                    <a:lnTo>
                      <a:pt x="8697" y="6431"/>
                    </a:lnTo>
                    <a:lnTo>
                      <a:pt x="8699" y="6417"/>
                    </a:lnTo>
                    <a:lnTo>
                      <a:pt x="8700" y="6402"/>
                    </a:lnTo>
                    <a:lnTo>
                      <a:pt x="8700" y="6386"/>
                    </a:lnTo>
                    <a:lnTo>
                      <a:pt x="8700" y="4895"/>
                    </a:lnTo>
                    <a:lnTo>
                      <a:pt x="8700" y="4879"/>
                    </a:lnTo>
                    <a:lnTo>
                      <a:pt x="8699" y="4864"/>
                    </a:lnTo>
                    <a:lnTo>
                      <a:pt x="8697" y="4850"/>
                    </a:lnTo>
                    <a:lnTo>
                      <a:pt x="8696" y="4835"/>
                    </a:lnTo>
                    <a:lnTo>
                      <a:pt x="8693" y="4821"/>
                    </a:lnTo>
                    <a:lnTo>
                      <a:pt x="8690" y="4807"/>
                    </a:lnTo>
                    <a:lnTo>
                      <a:pt x="8687" y="4792"/>
                    </a:lnTo>
                    <a:lnTo>
                      <a:pt x="8682" y="4778"/>
                    </a:lnTo>
                    <a:lnTo>
                      <a:pt x="8678" y="4764"/>
                    </a:lnTo>
                    <a:lnTo>
                      <a:pt x="8673" y="4751"/>
                    </a:lnTo>
                    <a:lnTo>
                      <a:pt x="8667" y="4737"/>
                    </a:lnTo>
                    <a:lnTo>
                      <a:pt x="8661" y="4724"/>
                    </a:lnTo>
                    <a:lnTo>
                      <a:pt x="8655" y="4711"/>
                    </a:lnTo>
                    <a:lnTo>
                      <a:pt x="8647" y="4698"/>
                    </a:lnTo>
                    <a:lnTo>
                      <a:pt x="8640" y="4686"/>
                    </a:lnTo>
                    <a:lnTo>
                      <a:pt x="8632" y="4673"/>
                    </a:lnTo>
                    <a:lnTo>
                      <a:pt x="8624" y="4662"/>
                    </a:lnTo>
                    <a:lnTo>
                      <a:pt x="8615" y="4650"/>
                    </a:lnTo>
                    <a:lnTo>
                      <a:pt x="8605" y="4639"/>
                    </a:lnTo>
                    <a:lnTo>
                      <a:pt x="8596" y="4628"/>
                    </a:lnTo>
                    <a:lnTo>
                      <a:pt x="8586" y="4617"/>
                    </a:lnTo>
                    <a:lnTo>
                      <a:pt x="8575" y="4607"/>
                    </a:lnTo>
                    <a:lnTo>
                      <a:pt x="8564" y="4598"/>
                    </a:lnTo>
                    <a:lnTo>
                      <a:pt x="8553" y="4588"/>
                    </a:lnTo>
                    <a:lnTo>
                      <a:pt x="8541" y="4579"/>
                    </a:lnTo>
                    <a:lnTo>
                      <a:pt x="8530" y="4571"/>
                    </a:lnTo>
                    <a:lnTo>
                      <a:pt x="8517" y="4563"/>
                    </a:lnTo>
                    <a:lnTo>
                      <a:pt x="8505" y="4555"/>
                    </a:lnTo>
                    <a:lnTo>
                      <a:pt x="8491" y="4548"/>
                    </a:lnTo>
                    <a:lnTo>
                      <a:pt x="8478" y="4541"/>
                    </a:lnTo>
                    <a:lnTo>
                      <a:pt x="8465" y="4535"/>
                    </a:lnTo>
                    <a:lnTo>
                      <a:pt x="8452" y="4530"/>
                    </a:lnTo>
                    <a:lnTo>
                      <a:pt x="8438" y="4525"/>
                    </a:lnTo>
                    <a:lnTo>
                      <a:pt x="8425" y="4520"/>
                    </a:lnTo>
                    <a:lnTo>
                      <a:pt x="8411" y="4516"/>
                    </a:lnTo>
                    <a:lnTo>
                      <a:pt x="8397" y="4513"/>
                    </a:lnTo>
                    <a:lnTo>
                      <a:pt x="8382" y="4510"/>
                    </a:lnTo>
                    <a:lnTo>
                      <a:pt x="8368" y="4507"/>
                    </a:lnTo>
                    <a:lnTo>
                      <a:pt x="8353" y="4505"/>
                    </a:lnTo>
                    <a:lnTo>
                      <a:pt x="8339" y="4504"/>
                    </a:lnTo>
                    <a:lnTo>
                      <a:pt x="8324" y="4503"/>
                    </a:lnTo>
                    <a:lnTo>
                      <a:pt x="8307" y="4503"/>
                    </a:lnTo>
                    <a:lnTo>
                      <a:pt x="7065" y="4503"/>
                    </a:lnTo>
                    <a:lnTo>
                      <a:pt x="7065" y="4680"/>
                    </a:lnTo>
                    <a:lnTo>
                      <a:pt x="7065" y="4685"/>
                    </a:lnTo>
                    <a:lnTo>
                      <a:pt x="7064" y="4709"/>
                    </a:lnTo>
                    <a:lnTo>
                      <a:pt x="7064" y="4718"/>
                    </a:lnTo>
                    <a:lnTo>
                      <a:pt x="7063" y="4742"/>
                    </a:lnTo>
                    <a:lnTo>
                      <a:pt x="7062" y="4752"/>
                    </a:lnTo>
                    <a:lnTo>
                      <a:pt x="7060" y="4775"/>
                    </a:lnTo>
                    <a:lnTo>
                      <a:pt x="7059" y="4785"/>
                    </a:lnTo>
                    <a:lnTo>
                      <a:pt x="7056" y="4808"/>
                    </a:lnTo>
                    <a:lnTo>
                      <a:pt x="7054" y="4818"/>
                    </a:lnTo>
                    <a:lnTo>
                      <a:pt x="7050" y="4841"/>
                    </a:lnTo>
                    <a:lnTo>
                      <a:pt x="7048" y="4850"/>
                    </a:lnTo>
                    <a:lnTo>
                      <a:pt x="7043" y="4874"/>
                    </a:lnTo>
                    <a:lnTo>
                      <a:pt x="7041" y="4883"/>
                    </a:lnTo>
                    <a:lnTo>
                      <a:pt x="7036" y="4906"/>
                    </a:lnTo>
                    <a:lnTo>
                      <a:pt x="7033" y="4915"/>
                    </a:lnTo>
                    <a:lnTo>
                      <a:pt x="7027" y="4938"/>
                    </a:lnTo>
                    <a:lnTo>
                      <a:pt x="7024" y="4947"/>
                    </a:lnTo>
                    <a:lnTo>
                      <a:pt x="7016" y="4970"/>
                    </a:lnTo>
                    <a:lnTo>
                      <a:pt x="7013" y="4978"/>
                    </a:lnTo>
                    <a:lnTo>
                      <a:pt x="7005" y="5001"/>
                    </a:lnTo>
                    <a:lnTo>
                      <a:pt x="7002" y="5009"/>
                    </a:lnTo>
                    <a:lnTo>
                      <a:pt x="6992" y="5032"/>
                    </a:lnTo>
                    <a:lnTo>
                      <a:pt x="6989" y="5040"/>
                    </a:lnTo>
                    <a:lnTo>
                      <a:pt x="6979" y="5062"/>
                    </a:lnTo>
                    <a:lnTo>
                      <a:pt x="6975" y="5070"/>
                    </a:lnTo>
                    <a:lnTo>
                      <a:pt x="6964" y="5092"/>
                    </a:lnTo>
                    <a:lnTo>
                      <a:pt x="6959" y="5100"/>
                    </a:lnTo>
                    <a:lnTo>
                      <a:pt x="6948" y="5121"/>
                    </a:lnTo>
                    <a:lnTo>
                      <a:pt x="6943" y="5129"/>
                    </a:lnTo>
                    <a:lnTo>
                      <a:pt x="6931" y="5150"/>
                    </a:lnTo>
                    <a:lnTo>
                      <a:pt x="6926" y="5158"/>
                    </a:lnTo>
                    <a:lnTo>
                      <a:pt x="6913" y="5178"/>
                    </a:lnTo>
                    <a:lnTo>
                      <a:pt x="6907" y="5185"/>
                    </a:lnTo>
                    <a:lnTo>
                      <a:pt x="6893" y="5205"/>
                    </a:lnTo>
                    <a:lnTo>
                      <a:pt x="6888" y="5212"/>
                    </a:lnTo>
                    <a:lnTo>
                      <a:pt x="6873" y="5231"/>
                    </a:lnTo>
                    <a:lnTo>
                      <a:pt x="6868" y="5239"/>
                    </a:lnTo>
                    <a:lnTo>
                      <a:pt x="6852" y="5257"/>
                    </a:lnTo>
                    <a:lnTo>
                      <a:pt x="6846" y="5264"/>
                    </a:lnTo>
                    <a:lnTo>
                      <a:pt x="6830" y="5282"/>
                    </a:lnTo>
                    <a:lnTo>
                      <a:pt x="6824" y="5289"/>
                    </a:lnTo>
                    <a:lnTo>
                      <a:pt x="6807" y="5306"/>
                    </a:lnTo>
                    <a:lnTo>
                      <a:pt x="6801" y="5312"/>
                    </a:lnTo>
                    <a:lnTo>
                      <a:pt x="6784" y="5329"/>
                    </a:lnTo>
                    <a:lnTo>
                      <a:pt x="6777" y="5335"/>
                    </a:lnTo>
                    <a:lnTo>
                      <a:pt x="6759" y="5351"/>
                    </a:lnTo>
                    <a:lnTo>
                      <a:pt x="6752" y="5357"/>
                    </a:lnTo>
                    <a:lnTo>
                      <a:pt x="6734" y="5373"/>
                    </a:lnTo>
                    <a:lnTo>
                      <a:pt x="6726" y="5378"/>
                    </a:lnTo>
                    <a:lnTo>
                      <a:pt x="6707" y="5393"/>
                    </a:lnTo>
                    <a:lnTo>
                      <a:pt x="6700" y="5398"/>
                    </a:lnTo>
                    <a:lnTo>
                      <a:pt x="6680" y="5412"/>
                    </a:lnTo>
                    <a:lnTo>
                      <a:pt x="6673" y="5418"/>
                    </a:lnTo>
                    <a:lnTo>
                      <a:pt x="6653" y="5431"/>
                    </a:lnTo>
                    <a:lnTo>
                      <a:pt x="6645" y="5436"/>
                    </a:lnTo>
                    <a:lnTo>
                      <a:pt x="6624" y="5448"/>
                    </a:lnTo>
                    <a:lnTo>
                      <a:pt x="6617" y="5452"/>
                    </a:lnTo>
                    <a:lnTo>
                      <a:pt x="6595" y="5464"/>
                    </a:lnTo>
                    <a:lnTo>
                      <a:pt x="6587" y="5469"/>
                    </a:lnTo>
                    <a:lnTo>
                      <a:pt x="6565" y="5480"/>
                    </a:lnTo>
                    <a:lnTo>
                      <a:pt x="6557" y="5484"/>
                    </a:lnTo>
                    <a:lnTo>
                      <a:pt x="6535" y="5494"/>
                    </a:lnTo>
                    <a:lnTo>
                      <a:pt x="6526" y="5498"/>
                    </a:lnTo>
                    <a:lnTo>
                      <a:pt x="6504" y="5507"/>
                    </a:lnTo>
                    <a:lnTo>
                      <a:pt x="6495" y="5510"/>
                    </a:lnTo>
                    <a:lnTo>
                      <a:pt x="6473" y="5519"/>
                    </a:lnTo>
                    <a:lnTo>
                      <a:pt x="6464" y="5522"/>
                    </a:lnTo>
                    <a:lnTo>
                      <a:pt x="6441" y="5529"/>
                    </a:lnTo>
                    <a:lnTo>
                      <a:pt x="6432" y="5532"/>
                    </a:lnTo>
                    <a:lnTo>
                      <a:pt x="6409" y="5539"/>
                    </a:lnTo>
                    <a:lnTo>
                      <a:pt x="6400" y="5541"/>
                    </a:lnTo>
                    <a:lnTo>
                      <a:pt x="6377" y="5547"/>
                    </a:lnTo>
                    <a:lnTo>
                      <a:pt x="6368" y="5549"/>
                    </a:lnTo>
                    <a:lnTo>
                      <a:pt x="6344" y="5554"/>
                    </a:lnTo>
                    <a:lnTo>
                      <a:pt x="6335" y="5555"/>
                    </a:lnTo>
                    <a:lnTo>
                      <a:pt x="6311" y="5559"/>
                    </a:lnTo>
                    <a:lnTo>
                      <a:pt x="6302" y="5561"/>
                    </a:lnTo>
                    <a:lnTo>
                      <a:pt x="6278" y="5564"/>
                    </a:lnTo>
                    <a:lnTo>
                      <a:pt x="6269" y="5565"/>
                    </a:lnTo>
                    <a:lnTo>
                      <a:pt x="6245" y="5567"/>
                    </a:lnTo>
                    <a:lnTo>
                      <a:pt x="6236" y="5568"/>
                    </a:lnTo>
                    <a:lnTo>
                      <a:pt x="6212" y="5569"/>
                    </a:lnTo>
                    <a:lnTo>
                      <a:pt x="6203" y="5570"/>
                    </a:lnTo>
                    <a:lnTo>
                      <a:pt x="6179" y="5570"/>
                    </a:lnTo>
                    <a:lnTo>
                      <a:pt x="6174" y="5570"/>
                    </a:lnTo>
                    <a:lnTo>
                      <a:pt x="4143" y="5570"/>
                    </a:lnTo>
                    <a:lnTo>
                      <a:pt x="3149" y="6565"/>
                    </a:lnTo>
                    <a:lnTo>
                      <a:pt x="3124" y="6586"/>
                    </a:lnTo>
                    <a:lnTo>
                      <a:pt x="3097" y="6604"/>
                    </a:lnTo>
                    <a:lnTo>
                      <a:pt x="3068" y="6619"/>
                    </a:lnTo>
                    <a:lnTo>
                      <a:pt x="3037" y="6629"/>
                    </a:lnTo>
                    <a:lnTo>
                      <a:pt x="3005" y="6636"/>
                    </a:lnTo>
                    <a:lnTo>
                      <a:pt x="2972" y="6638"/>
                    </a:lnTo>
                    <a:lnTo>
                      <a:pt x="2939" y="6636"/>
                    </a:lnTo>
                    <a:lnTo>
                      <a:pt x="2907" y="6629"/>
                    </a:lnTo>
                    <a:lnTo>
                      <a:pt x="2876" y="6619"/>
                    </a:lnTo>
                    <a:lnTo>
                      <a:pt x="2847" y="6605"/>
                    </a:lnTo>
                    <a:lnTo>
                      <a:pt x="2820" y="6586"/>
                    </a:lnTo>
                    <a:lnTo>
                      <a:pt x="2795" y="6565"/>
                    </a:lnTo>
                    <a:lnTo>
                      <a:pt x="2774" y="6540"/>
                    </a:lnTo>
                    <a:lnTo>
                      <a:pt x="2756" y="6513"/>
                    </a:lnTo>
                    <a:lnTo>
                      <a:pt x="2741" y="6484"/>
                    </a:lnTo>
                    <a:lnTo>
                      <a:pt x="2731" y="6453"/>
                    </a:lnTo>
                    <a:lnTo>
                      <a:pt x="2724" y="6421"/>
                    </a:lnTo>
                    <a:lnTo>
                      <a:pt x="2722" y="6388"/>
                    </a:lnTo>
                    <a:lnTo>
                      <a:pt x="2722" y="5570"/>
                    </a:lnTo>
                    <a:lnTo>
                      <a:pt x="1691" y="5570"/>
                    </a:lnTo>
                    <a:lnTo>
                      <a:pt x="1686" y="5570"/>
                    </a:lnTo>
                    <a:lnTo>
                      <a:pt x="1662" y="5570"/>
                    </a:lnTo>
                    <a:lnTo>
                      <a:pt x="1653" y="5569"/>
                    </a:lnTo>
                    <a:lnTo>
                      <a:pt x="1629" y="5568"/>
                    </a:lnTo>
                    <a:lnTo>
                      <a:pt x="1620" y="5567"/>
                    </a:lnTo>
                    <a:lnTo>
                      <a:pt x="1596" y="5565"/>
                    </a:lnTo>
                    <a:lnTo>
                      <a:pt x="1587" y="5564"/>
                    </a:lnTo>
                    <a:lnTo>
                      <a:pt x="1563" y="5561"/>
                    </a:lnTo>
                    <a:lnTo>
                      <a:pt x="1554" y="5559"/>
                    </a:lnTo>
                    <a:lnTo>
                      <a:pt x="1530" y="5555"/>
                    </a:lnTo>
                    <a:lnTo>
                      <a:pt x="1521" y="5554"/>
                    </a:lnTo>
                    <a:lnTo>
                      <a:pt x="1497" y="5549"/>
                    </a:lnTo>
                    <a:lnTo>
                      <a:pt x="1488" y="5547"/>
                    </a:lnTo>
                    <a:lnTo>
                      <a:pt x="1465" y="5541"/>
                    </a:lnTo>
                    <a:lnTo>
                      <a:pt x="1456" y="5539"/>
                    </a:lnTo>
                    <a:lnTo>
                      <a:pt x="1433" y="5532"/>
                    </a:lnTo>
                    <a:lnTo>
                      <a:pt x="1424" y="5529"/>
                    </a:lnTo>
                    <a:lnTo>
                      <a:pt x="1401" y="5522"/>
                    </a:lnTo>
                    <a:lnTo>
                      <a:pt x="1392" y="5519"/>
                    </a:lnTo>
                    <a:lnTo>
                      <a:pt x="1370" y="5510"/>
                    </a:lnTo>
                    <a:lnTo>
                      <a:pt x="1361" y="5507"/>
                    </a:lnTo>
                    <a:lnTo>
                      <a:pt x="1339" y="5498"/>
                    </a:lnTo>
                    <a:lnTo>
                      <a:pt x="1330" y="5494"/>
                    </a:lnTo>
                    <a:lnTo>
                      <a:pt x="1308" y="5484"/>
                    </a:lnTo>
                    <a:lnTo>
                      <a:pt x="1300" y="5480"/>
                    </a:lnTo>
                    <a:lnTo>
                      <a:pt x="1278" y="5469"/>
                    </a:lnTo>
                    <a:lnTo>
                      <a:pt x="1270" y="5464"/>
                    </a:lnTo>
                    <a:lnTo>
                      <a:pt x="1248" y="5452"/>
                    </a:lnTo>
                    <a:lnTo>
                      <a:pt x="1241" y="5448"/>
                    </a:lnTo>
                    <a:lnTo>
                      <a:pt x="1220" y="5436"/>
                    </a:lnTo>
                    <a:lnTo>
                      <a:pt x="1212" y="5431"/>
                    </a:lnTo>
                    <a:lnTo>
                      <a:pt x="1192" y="5418"/>
                    </a:lnTo>
                    <a:lnTo>
                      <a:pt x="1185" y="5412"/>
                    </a:lnTo>
                    <a:lnTo>
                      <a:pt x="1165" y="5398"/>
                    </a:lnTo>
                    <a:lnTo>
                      <a:pt x="1158" y="5393"/>
                    </a:lnTo>
                    <a:lnTo>
                      <a:pt x="1139" y="5378"/>
                    </a:lnTo>
                    <a:lnTo>
                      <a:pt x="1131" y="5373"/>
                    </a:lnTo>
                    <a:lnTo>
                      <a:pt x="1113" y="5357"/>
                    </a:lnTo>
                    <a:lnTo>
                      <a:pt x="1106" y="5351"/>
                    </a:lnTo>
                    <a:lnTo>
                      <a:pt x="1088" y="5335"/>
                    </a:lnTo>
                    <a:lnTo>
                      <a:pt x="1081" y="5329"/>
                    </a:lnTo>
                    <a:lnTo>
                      <a:pt x="1064" y="5312"/>
                    </a:lnTo>
                    <a:lnTo>
                      <a:pt x="1058" y="5306"/>
                    </a:lnTo>
                    <a:lnTo>
                      <a:pt x="1041" y="5289"/>
                    </a:lnTo>
                    <a:lnTo>
                      <a:pt x="1035" y="5282"/>
                    </a:lnTo>
                    <a:lnTo>
                      <a:pt x="1019" y="5264"/>
                    </a:lnTo>
                    <a:lnTo>
                      <a:pt x="1013" y="5257"/>
                    </a:lnTo>
                    <a:lnTo>
                      <a:pt x="997" y="5239"/>
                    </a:lnTo>
                    <a:lnTo>
                      <a:pt x="992" y="5231"/>
                    </a:lnTo>
                    <a:lnTo>
                      <a:pt x="977" y="5212"/>
                    </a:lnTo>
                    <a:lnTo>
                      <a:pt x="972" y="5205"/>
                    </a:lnTo>
                    <a:lnTo>
                      <a:pt x="958" y="5185"/>
                    </a:lnTo>
                    <a:lnTo>
                      <a:pt x="952" y="5178"/>
                    </a:lnTo>
                    <a:lnTo>
                      <a:pt x="939" y="5158"/>
                    </a:lnTo>
                    <a:lnTo>
                      <a:pt x="934" y="5150"/>
                    </a:lnTo>
                    <a:lnTo>
                      <a:pt x="922" y="5129"/>
                    </a:lnTo>
                    <a:lnTo>
                      <a:pt x="917" y="5121"/>
                    </a:lnTo>
                    <a:lnTo>
                      <a:pt x="906" y="5100"/>
                    </a:lnTo>
                    <a:lnTo>
                      <a:pt x="901" y="5092"/>
                    </a:lnTo>
                    <a:lnTo>
                      <a:pt x="890" y="5070"/>
                    </a:lnTo>
                    <a:lnTo>
                      <a:pt x="886" y="5062"/>
                    </a:lnTo>
                    <a:lnTo>
                      <a:pt x="876" y="5040"/>
                    </a:lnTo>
                    <a:lnTo>
                      <a:pt x="873" y="5032"/>
                    </a:lnTo>
                    <a:lnTo>
                      <a:pt x="863" y="5009"/>
                    </a:lnTo>
                    <a:lnTo>
                      <a:pt x="860" y="5001"/>
                    </a:lnTo>
                    <a:lnTo>
                      <a:pt x="852" y="4978"/>
                    </a:lnTo>
                    <a:lnTo>
                      <a:pt x="849" y="4970"/>
                    </a:lnTo>
                    <a:lnTo>
                      <a:pt x="841" y="4947"/>
                    </a:lnTo>
                    <a:lnTo>
                      <a:pt x="838" y="4938"/>
                    </a:lnTo>
                    <a:lnTo>
                      <a:pt x="832" y="4915"/>
                    </a:lnTo>
                    <a:lnTo>
                      <a:pt x="829" y="4906"/>
                    </a:lnTo>
                    <a:lnTo>
                      <a:pt x="824" y="4883"/>
                    </a:lnTo>
                    <a:lnTo>
                      <a:pt x="822" y="4874"/>
                    </a:lnTo>
                    <a:lnTo>
                      <a:pt x="817" y="4850"/>
                    </a:lnTo>
                    <a:lnTo>
                      <a:pt x="815" y="4841"/>
                    </a:lnTo>
                    <a:lnTo>
                      <a:pt x="811" y="4818"/>
                    </a:lnTo>
                    <a:lnTo>
                      <a:pt x="809" y="4808"/>
                    </a:lnTo>
                    <a:lnTo>
                      <a:pt x="806" y="4785"/>
                    </a:lnTo>
                    <a:lnTo>
                      <a:pt x="805" y="4775"/>
                    </a:lnTo>
                    <a:lnTo>
                      <a:pt x="803" y="4752"/>
                    </a:lnTo>
                    <a:lnTo>
                      <a:pt x="802" y="4742"/>
                    </a:lnTo>
                    <a:lnTo>
                      <a:pt x="801" y="4718"/>
                    </a:lnTo>
                    <a:lnTo>
                      <a:pt x="801" y="4709"/>
                    </a:lnTo>
                    <a:lnTo>
                      <a:pt x="800" y="4685"/>
                    </a:lnTo>
                    <a:lnTo>
                      <a:pt x="800" y="4680"/>
                    </a:lnTo>
                    <a:lnTo>
                      <a:pt x="800" y="2758"/>
                    </a:lnTo>
                    <a:lnTo>
                      <a:pt x="800" y="2753"/>
                    </a:lnTo>
                    <a:lnTo>
                      <a:pt x="801" y="2729"/>
                    </a:lnTo>
                    <a:lnTo>
                      <a:pt x="801" y="2720"/>
                    </a:lnTo>
                    <a:lnTo>
                      <a:pt x="802" y="2696"/>
                    </a:lnTo>
                    <a:lnTo>
                      <a:pt x="803" y="2686"/>
                    </a:lnTo>
                    <a:lnTo>
                      <a:pt x="805" y="2663"/>
                    </a:lnTo>
                    <a:lnTo>
                      <a:pt x="806" y="2653"/>
                    </a:lnTo>
                    <a:lnTo>
                      <a:pt x="809" y="2630"/>
                    </a:lnTo>
                    <a:lnTo>
                      <a:pt x="811" y="2620"/>
                    </a:lnTo>
                    <a:lnTo>
                      <a:pt x="815" y="2597"/>
                    </a:lnTo>
                    <a:lnTo>
                      <a:pt x="817" y="2588"/>
                    </a:lnTo>
                    <a:lnTo>
                      <a:pt x="822" y="2564"/>
                    </a:lnTo>
                    <a:lnTo>
                      <a:pt x="824" y="2555"/>
                    </a:lnTo>
                    <a:lnTo>
                      <a:pt x="829" y="2532"/>
                    </a:lnTo>
                    <a:lnTo>
                      <a:pt x="832" y="2523"/>
                    </a:lnTo>
                    <a:lnTo>
                      <a:pt x="838" y="2500"/>
                    </a:lnTo>
                    <a:lnTo>
                      <a:pt x="841" y="2491"/>
                    </a:lnTo>
                    <a:lnTo>
                      <a:pt x="849" y="2468"/>
                    </a:lnTo>
                    <a:lnTo>
                      <a:pt x="852" y="2460"/>
                    </a:lnTo>
                    <a:lnTo>
                      <a:pt x="860" y="2437"/>
                    </a:lnTo>
                    <a:lnTo>
                      <a:pt x="863" y="2429"/>
                    </a:lnTo>
                    <a:lnTo>
                      <a:pt x="873" y="2406"/>
                    </a:lnTo>
                    <a:lnTo>
                      <a:pt x="876" y="2398"/>
                    </a:lnTo>
                    <a:lnTo>
                      <a:pt x="886" y="2376"/>
                    </a:lnTo>
                    <a:lnTo>
                      <a:pt x="890" y="2368"/>
                    </a:lnTo>
                    <a:lnTo>
                      <a:pt x="901" y="2346"/>
                    </a:lnTo>
                    <a:lnTo>
                      <a:pt x="906" y="2338"/>
                    </a:lnTo>
                    <a:lnTo>
                      <a:pt x="917" y="2317"/>
                    </a:lnTo>
                    <a:lnTo>
                      <a:pt x="921" y="2310"/>
                    </a:lnTo>
                    <a:lnTo>
                      <a:pt x="934" y="2289"/>
                    </a:lnTo>
                    <a:lnTo>
                      <a:pt x="939" y="2281"/>
                    </a:lnTo>
                    <a:lnTo>
                      <a:pt x="952" y="2261"/>
                    </a:lnTo>
                    <a:lnTo>
                      <a:pt x="957" y="2253"/>
                    </a:lnTo>
                    <a:lnTo>
                      <a:pt x="971" y="2233"/>
                    </a:lnTo>
                    <a:lnTo>
                      <a:pt x="977" y="2226"/>
                    </a:lnTo>
                    <a:lnTo>
                      <a:pt x="991" y="2206"/>
                    </a:lnTo>
                    <a:lnTo>
                      <a:pt x="997" y="2199"/>
                    </a:lnTo>
                    <a:lnTo>
                      <a:pt x="1013" y="2181"/>
                    </a:lnTo>
                    <a:lnTo>
                      <a:pt x="1019" y="2174"/>
                    </a:lnTo>
                    <a:lnTo>
                      <a:pt x="1035" y="2156"/>
                    </a:lnTo>
                    <a:lnTo>
                      <a:pt x="1041" y="2149"/>
                    </a:lnTo>
                    <a:lnTo>
                      <a:pt x="1058" y="2132"/>
                    </a:lnTo>
                    <a:lnTo>
                      <a:pt x="1064" y="2125"/>
                    </a:lnTo>
                    <a:lnTo>
                      <a:pt x="1081" y="2109"/>
                    </a:lnTo>
                    <a:lnTo>
                      <a:pt x="1088" y="2102"/>
                    </a:lnTo>
                    <a:lnTo>
                      <a:pt x="1106" y="2086"/>
                    </a:lnTo>
                    <a:lnTo>
                      <a:pt x="1113" y="2080"/>
                    </a:lnTo>
                    <a:lnTo>
                      <a:pt x="1131" y="2065"/>
                    </a:lnTo>
                    <a:lnTo>
                      <a:pt x="1138" y="2059"/>
                    </a:lnTo>
                    <a:lnTo>
                      <a:pt x="1157" y="2045"/>
                    </a:lnTo>
                    <a:lnTo>
                      <a:pt x="1165" y="2039"/>
                    </a:lnTo>
                    <a:lnTo>
                      <a:pt x="1184" y="2025"/>
                    </a:lnTo>
                    <a:lnTo>
                      <a:pt x="1191" y="2020"/>
                    </a:lnTo>
                    <a:lnTo>
                      <a:pt x="1211" y="2007"/>
                    </a:lnTo>
                    <a:lnTo>
                      <a:pt x="1219" y="2002"/>
                    </a:lnTo>
                    <a:lnTo>
                      <a:pt x="1240" y="1990"/>
                    </a:lnTo>
                    <a:lnTo>
                      <a:pt x="1250" y="1984"/>
                    </a:lnTo>
                    <a:lnTo>
                      <a:pt x="1271" y="1972"/>
                    </a:lnTo>
                    <a:lnTo>
                      <a:pt x="1279" y="1968"/>
                    </a:lnTo>
                    <a:lnTo>
                      <a:pt x="1301" y="1957"/>
                    </a:lnTo>
                    <a:lnTo>
                      <a:pt x="1309" y="1953"/>
                    </a:lnTo>
                    <a:lnTo>
                      <a:pt x="1331" y="1943"/>
                    </a:lnTo>
                    <a:lnTo>
                      <a:pt x="1340" y="1939"/>
                    </a:lnTo>
                    <a:lnTo>
                      <a:pt x="1362" y="1930"/>
                    </a:lnTo>
                    <a:lnTo>
                      <a:pt x="1371" y="1927"/>
                    </a:lnTo>
                    <a:lnTo>
                      <a:pt x="1393" y="1919"/>
                    </a:lnTo>
                    <a:lnTo>
                      <a:pt x="1402" y="1916"/>
                    </a:lnTo>
                    <a:lnTo>
                      <a:pt x="1425" y="1908"/>
                    </a:lnTo>
                    <a:lnTo>
                      <a:pt x="1433" y="1906"/>
                    </a:lnTo>
                    <a:lnTo>
                      <a:pt x="1456" y="1899"/>
                    </a:lnTo>
                    <a:lnTo>
                      <a:pt x="1465" y="1897"/>
                    </a:lnTo>
                    <a:lnTo>
                      <a:pt x="1489" y="1891"/>
                    </a:lnTo>
                    <a:lnTo>
                      <a:pt x="1498" y="1889"/>
                    </a:lnTo>
                    <a:lnTo>
                      <a:pt x="1521" y="1884"/>
                    </a:lnTo>
                    <a:lnTo>
                      <a:pt x="1530" y="1882"/>
                    </a:lnTo>
                    <a:lnTo>
                      <a:pt x="1554" y="1878"/>
                    </a:lnTo>
                    <a:lnTo>
                      <a:pt x="1563" y="1877"/>
                    </a:lnTo>
                    <a:lnTo>
                      <a:pt x="1587" y="1874"/>
                    </a:lnTo>
                    <a:lnTo>
                      <a:pt x="1596" y="1873"/>
                    </a:lnTo>
                    <a:lnTo>
                      <a:pt x="1620" y="1871"/>
                    </a:lnTo>
                    <a:lnTo>
                      <a:pt x="1629" y="1870"/>
                    </a:lnTo>
                    <a:lnTo>
                      <a:pt x="1653" y="1869"/>
                    </a:lnTo>
                    <a:lnTo>
                      <a:pt x="1662" y="1868"/>
                    </a:lnTo>
                    <a:close/>
                    <a:moveTo>
                      <a:pt x="6172" y="2368"/>
                    </a:moveTo>
                    <a:lnTo>
                      <a:pt x="1693" y="2368"/>
                    </a:lnTo>
                    <a:lnTo>
                      <a:pt x="1676" y="2368"/>
                    </a:lnTo>
                    <a:lnTo>
                      <a:pt x="1661" y="2369"/>
                    </a:lnTo>
                    <a:lnTo>
                      <a:pt x="1646" y="2370"/>
                    </a:lnTo>
                    <a:lnTo>
                      <a:pt x="1632" y="2372"/>
                    </a:lnTo>
                    <a:lnTo>
                      <a:pt x="1617" y="2375"/>
                    </a:lnTo>
                    <a:lnTo>
                      <a:pt x="1603" y="2378"/>
                    </a:lnTo>
                    <a:lnTo>
                      <a:pt x="1589" y="2381"/>
                    </a:lnTo>
                    <a:lnTo>
                      <a:pt x="1575" y="2385"/>
                    </a:lnTo>
                    <a:lnTo>
                      <a:pt x="1561" y="2390"/>
                    </a:lnTo>
                    <a:lnTo>
                      <a:pt x="1547" y="2395"/>
                    </a:lnTo>
                    <a:lnTo>
                      <a:pt x="1534" y="2400"/>
                    </a:lnTo>
                    <a:lnTo>
                      <a:pt x="1520" y="2406"/>
                    </a:lnTo>
                    <a:lnTo>
                      <a:pt x="1507" y="2413"/>
                    </a:lnTo>
                    <a:lnTo>
                      <a:pt x="1495" y="2419"/>
                    </a:lnTo>
                    <a:lnTo>
                      <a:pt x="1484" y="2426"/>
                    </a:lnTo>
                    <a:lnTo>
                      <a:pt x="1471" y="2435"/>
                    </a:lnTo>
                    <a:lnTo>
                      <a:pt x="1459" y="2444"/>
                    </a:lnTo>
                    <a:lnTo>
                      <a:pt x="1447" y="2453"/>
                    </a:lnTo>
                    <a:lnTo>
                      <a:pt x="1436" y="2462"/>
                    </a:lnTo>
                    <a:lnTo>
                      <a:pt x="1425" y="2472"/>
                    </a:lnTo>
                    <a:lnTo>
                      <a:pt x="1414" y="2482"/>
                    </a:lnTo>
                    <a:lnTo>
                      <a:pt x="1404" y="2492"/>
                    </a:lnTo>
                    <a:lnTo>
                      <a:pt x="1395" y="2503"/>
                    </a:lnTo>
                    <a:lnTo>
                      <a:pt x="1385" y="2514"/>
                    </a:lnTo>
                    <a:lnTo>
                      <a:pt x="1377" y="2526"/>
                    </a:lnTo>
                    <a:lnTo>
                      <a:pt x="1368" y="2538"/>
                    </a:lnTo>
                    <a:lnTo>
                      <a:pt x="1361" y="2550"/>
                    </a:lnTo>
                    <a:lnTo>
                      <a:pt x="1353" y="2563"/>
                    </a:lnTo>
                    <a:lnTo>
                      <a:pt x="1345" y="2576"/>
                    </a:lnTo>
                    <a:lnTo>
                      <a:pt x="1339" y="2589"/>
                    </a:lnTo>
                    <a:lnTo>
                      <a:pt x="1333" y="2602"/>
                    </a:lnTo>
                    <a:lnTo>
                      <a:pt x="1327" y="2616"/>
                    </a:lnTo>
                    <a:lnTo>
                      <a:pt x="1322" y="2629"/>
                    </a:lnTo>
                    <a:lnTo>
                      <a:pt x="1318" y="2643"/>
                    </a:lnTo>
                    <a:lnTo>
                      <a:pt x="1313" y="2657"/>
                    </a:lnTo>
                    <a:lnTo>
                      <a:pt x="1310" y="2672"/>
                    </a:lnTo>
                    <a:lnTo>
                      <a:pt x="1307" y="2686"/>
                    </a:lnTo>
                    <a:lnTo>
                      <a:pt x="1304" y="2700"/>
                    </a:lnTo>
                    <a:lnTo>
                      <a:pt x="1303" y="2715"/>
                    </a:lnTo>
                    <a:lnTo>
                      <a:pt x="1301" y="2729"/>
                    </a:lnTo>
                    <a:lnTo>
                      <a:pt x="1300" y="2744"/>
                    </a:lnTo>
                    <a:lnTo>
                      <a:pt x="1300" y="2760"/>
                    </a:lnTo>
                    <a:lnTo>
                      <a:pt x="1300" y="4678"/>
                    </a:lnTo>
                    <a:lnTo>
                      <a:pt x="1300" y="4694"/>
                    </a:lnTo>
                    <a:lnTo>
                      <a:pt x="1301" y="4709"/>
                    </a:lnTo>
                    <a:lnTo>
                      <a:pt x="1303" y="4723"/>
                    </a:lnTo>
                    <a:lnTo>
                      <a:pt x="1304" y="4738"/>
                    </a:lnTo>
                    <a:lnTo>
                      <a:pt x="1307" y="4752"/>
                    </a:lnTo>
                    <a:lnTo>
                      <a:pt x="1310" y="4766"/>
                    </a:lnTo>
                    <a:lnTo>
                      <a:pt x="1313" y="4781"/>
                    </a:lnTo>
                    <a:lnTo>
                      <a:pt x="1318" y="4795"/>
                    </a:lnTo>
                    <a:lnTo>
                      <a:pt x="1322" y="4809"/>
                    </a:lnTo>
                    <a:lnTo>
                      <a:pt x="1327" y="4822"/>
                    </a:lnTo>
                    <a:lnTo>
                      <a:pt x="1333" y="4836"/>
                    </a:lnTo>
                    <a:lnTo>
                      <a:pt x="1339" y="4849"/>
                    </a:lnTo>
                    <a:lnTo>
                      <a:pt x="1345" y="4862"/>
                    </a:lnTo>
                    <a:lnTo>
                      <a:pt x="1353" y="4875"/>
                    </a:lnTo>
                    <a:lnTo>
                      <a:pt x="1360" y="4887"/>
                    </a:lnTo>
                    <a:lnTo>
                      <a:pt x="1368" y="4900"/>
                    </a:lnTo>
                    <a:lnTo>
                      <a:pt x="1376" y="4911"/>
                    </a:lnTo>
                    <a:lnTo>
                      <a:pt x="1385" y="4923"/>
                    </a:lnTo>
                    <a:lnTo>
                      <a:pt x="1395" y="4934"/>
                    </a:lnTo>
                    <a:lnTo>
                      <a:pt x="1404" y="4945"/>
                    </a:lnTo>
                    <a:lnTo>
                      <a:pt x="1414" y="4956"/>
                    </a:lnTo>
                    <a:lnTo>
                      <a:pt x="1425" y="4966"/>
                    </a:lnTo>
                    <a:lnTo>
                      <a:pt x="1436" y="4975"/>
                    </a:lnTo>
                    <a:lnTo>
                      <a:pt x="1447" y="4985"/>
                    </a:lnTo>
                    <a:lnTo>
                      <a:pt x="1459" y="4994"/>
                    </a:lnTo>
                    <a:lnTo>
                      <a:pt x="1470" y="5002"/>
                    </a:lnTo>
                    <a:lnTo>
                      <a:pt x="1483" y="5010"/>
                    </a:lnTo>
                    <a:lnTo>
                      <a:pt x="1495" y="5018"/>
                    </a:lnTo>
                    <a:lnTo>
                      <a:pt x="1509" y="5025"/>
                    </a:lnTo>
                    <a:lnTo>
                      <a:pt x="1522" y="5032"/>
                    </a:lnTo>
                    <a:lnTo>
                      <a:pt x="1535" y="5038"/>
                    </a:lnTo>
                    <a:lnTo>
                      <a:pt x="1548" y="5043"/>
                    </a:lnTo>
                    <a:lnTo>
                      <a:pt x="1562" y="5048"/>
                    </a:lnTo>
                    <a:lnTo>
                      <a:pt x="1575" y="5053"/>
                    </a:lnTo>
                    <a:lnTo>
                      <a:pt x="1589" y="5057"/>
                    </a:lnTo>
                    <a:lnTo>
                      <a:pt x="1603" y="5060"/>
                    </a:lnTo>
                    <a:lnTo>
                      <a:pt x="1618" y="5063"/>
                    </a:lnTo>
                    <a:lnTo>
                      <a:pt x="1632" y="5066"/>
                    </a:lnTo>
                    <a:lnTo>
                      <a:pt x="1647" y="5068"/>
                    </a:lnTo>
                    <a:lnTo>
                      <a:pt x="1661" y="5069"/>
                    </a:lnTo>
                    <a:lnTo>
                      <a:pt x="1676" y="5070"/>
                    </a:lnTo>
                    <a:lnTo>
                      <a:pt x="1693" y="5070"/>
                    </a:lnTo>
                    <a:lnTo>
                      <a:pt x="2972" y="5070"/>
                    </a:lnTo>
                    <a:lnTo>
                      <a:pt x="3005" y="5072"/>
                    </a:lnTo>
                    <a:lnTo>
                      <a:pt x="3037" y="5079"/>
                    </a:lnTo>
                    <a:lnTo>
                      <a:pt x="3068" y="5089"/>
                    </a:lnTo>
                    <a:lnTo>
                      <a:pt x="3097" y="5103"/>
                    </a:lnTo>
                    <a:lnTo>
                      <a:pt x="3124" y="5122"/>
                    </a:lnTo>
                    <a:lnTo>
                      <a:pt x="3149" y="5143"/>
                    </a:lnTo>
                    <a:lnTo>
                      <a:pt x="3170" y="5168"/>
                    </a:lnTo>
                    <a:lnTo>
                      <a:pt x="3189" y="5195"/>
                    </a:lnTo>
                    <a:lnTo>
                      <a:pt x="3203" y="5224"/>
                    </a:lnTo>
                    <a:lnTo>
                      <a:pt x="3213" y="5255"/>
                    </a:lnTo>
                    <a:lnTo>
                      <a:pt x="3220" y="5287"/>
                    </a:lnTo>
                    <a:lnTo>
                      <a:pt x="3222" y="5320"/>
                    </a:lnTo>
                    <a:lnTo>
                      <a:pt x="3222" y="5784"/>
                    </a:lnTo>
                    <a:lnTo>
                      <a:pt x="3862" y="5143"/>
                    </a:lnTo>
                    <a:lnTo>
                      <a:pt x="3887" y="5122"/>
                    </a:lnTo>
                    <a:lnTo>
                      <a:pt x="3914" y="5104"/>
                    </a:lnTo>
                    <a:lnTo>
                      <a:pt x="3943" y="5089"/>
                    </a:lnTo>
                    <a:lnTo>
                      <a:pt x="3974" y="5079"/>
                    </a:lnTo>
                    <a:lnTo>
                      <a:pt x="4006" y="5072"/>
                    </a:lnTo>
                    <a:lnTo>
                      <a:pt x="4039" y="5070"/>
                    </a:lnTo>
                    <a:lnTo>
                      <a:pt x="6172" y="5070"/>
                    </a:lnTo>
                    <a:lnTo>
                      <a:pt x="6189" y="5070"/>
                    </a:lnTo>
                    <a:lnTo>
                      <a:pt x="6204" y="5069"/>
                    </a:lnTo>
                    <a:lnTo>
                      <a:pt x="6218" y="5068"/>
                    </a:lnTo>
                    <a:lnTo>
                      <a:pt x="6233" y="5066"/>
                    </a:lnTo>
                    <a:lnTo>
                      <a:pt x="6247" y="5063"/>
                    </a:lnTo>
                    <a:lnTo>
                      <a:pt x="6262" y="5060"/>
                    </a:lnTo>
                    <a:lnTo>
                      <a:pt x="6276" y="5057"/>
                    </a:lnTo>
                    <a:lnTo>
                      <a:pt x="6290" y="5053"/>
                    </a:lnTo>
                    <a:lnTo>
                      <a:pt x="6303" y="5048"/>
                    </a:lnTo>
                    <a:lnTo>
                      <a:pt x="6317" y="5043"/>
                    </a:lnTo>
                    <a:lnTo>
                      <a:pt x="6330" y="5038"/>
                    </a:lnTo>
                    <a:lnTo>
                      <a:pt x="6343" y="5032"/>
                    </a:lnTo>
                    <a:lnTo>
                      <a:pt x="6356" y="5025"/>
                    </a:lnTo>
                    <a:lnTo>
                      <a:pt x="6370" y="5018"/>
                    </a:lnTo>
                    <a:lnTo>
                      <a:pt x="6382" y="5010"/>
                    </a:lnTo>
                    <a:lnTo>
                      <a:pt x="6395" y="5002"/>
                    </a:lnTo>
                    <a:lnTo>
                      <a:pt x="6406" y="4994"/>
                    </a:lnTo>
                    <a:lnTo>
                      <a:pt x="6418" y="4985"/>
                    </a:lnTo>
                    <a:lnTo>
                      <a:pt x="6429" y="4975"/>
                    </a:lnTo>
                    <a:lnTo>
                      <a:pt x="6440" y="4966"/>
                    </a:lnTo>
                    <a:lnTo>
                      <a:pt x="6451" y="4956"/>
                    </a:lnTo>
                    <a:lnTo>
                      <a:pt x="6461" y="4945"/>
                    </a:lnTo>
                    <a:lnTo>
                      <a:pt x="6470" y="4934"/>
                    </a:lnTo>
                    <a:lnTo>
                      <a:pt x="6480" y="4923"/>
                    </a:lnTo>
                    <a:lnTo>
                      <a:pt x="6489" y="4911"/>
                    </a:lnTo>
                    <a:lnTo>
                      <a:pt x="6497" y="4900"/>
                    </a:lnTo>
                    <a:lnTo>
                      <a:pt x="6505" y="4887"/>
                    </a:lnTo>
                    <a:lnTo>
                      <a:pt x="6512" y="4875"/>
                    </a:lnTo>
                    <a:lnTo>
                      <a:pt x="6520" y="4862"/>
                    </a:lnTo>
                    <a:lnTo>
                      <a:pt x="6526" y="4849"/>
                    </a:lnTo>
                    <a:lnTo>
                      <a:pt x="6532" y="4836"/>
                    </a:lnTo>
                    <a:lnTo>
                      <a:pt x="6538" y="4822"/>
                    </a:lnTo>
                    <a:lnTo>
                      <a:pt x="6543" y="4809"/>
                    </a:lnTo>
                    <a:lnTo>
                      <a:pt x="6547" y="4795"/>
                    </a:lnTo>
                    <a:lnTo>
                      <a:pt x="6552" y="4781"/>
                    </a:lnTo>
                    <a:lnTo>
                      <a:pt x="6555" y="4766"/>
                    </a:lnTo>
                    <a:lnTo>
                      <a:pt x="6558" y="4752"/>
                    </a:lnTo>
                    <a:lnTo>
                      <a:pt x="6561" y="4738"/>
                    </a:lnTo>
                    <a:lnTo>
                      <a:pt x="6562" y="4723"/>
                    </a:lnTo>
                    <a:lnTo>
                      <a:pt x="6564" y="4709"/>
                    </a:lnTo>
                    <a:lnTo>
                      <a:pt x="6565" y="4694"/>
                    </a:lnTo>
                    <a:lnTo>
                      <a:pt x="6565" y="4678"/>
                    </a:lnTo>
                    <a:lnTo>
                      <a:pt x="6565" y="4503"/>
                    </a:lnTo>
                    <a:lnTo>
                      <a:pt x="5534" y="4503"/>
                    </a:lnTo>
                    <a:lnTo>
                      <a:pt x="5501" y="4501"/>
                    </a:lnTo>
                    <a:lnTo>
                      <a:pt x="5469" y="4494"/>
                    </a:lnTo>
                    <a:lnTo>
                      <a:pt x="5438" y="4484"/>
                    </a:lnTo>
                    <a:lnTo>
                      <a:pt x="5409" y="4470"/>
                    </a:lnTo>
                    <a:lnTo>
                      <a:pt x="5382" y="4451"/>
                    </a:lnTo>
                    <a:lnTo>
                      <a:pt x="5357" y="4430"/>
                    </a:lnTo>
                    <a:lnTo>
                      <a:pt x="5336" y="4405"/>
                    </a:lnTo>
                    <a:lnTo>
                      <a:pt x="5317" y="4378"/>
                    </a:lnTo>
                    <a:lnTo>
                      <a:pt x="5303" y="4349"/>
                    </a:lnTo>
                    <a:lnTo>
                      <a:pt x="5293" y="4318"/>
                    </a:lnTo>
                    <a:lnTo>
                      <a:pt x="5286" y="4286"/>
                    </a:lnTo>
                    <a:lnTo>
                      <a:pt x="5284" y="4253"/>
                    </a:lnTo>
                    <a:lnTo>
                      <a:pt x="5286" y="4220"/>
                    </a:lnTo>
                    <a:lnTo>
                      <a:pt x="5293" y="4188"/>
                    </a:lnTo>
                    <a:lnTo>
                      <a:pt x="5303" y="4157"/>
                    </a:lnTo>
                    <a:lnTo>
                      <a:pt x="5317" y="4128"/>
                    </a:lnTo>
                    <a:lnTo>
                      <a:pt x="5336" y="4101"/>
                    </a:lnTo>
                    <a:lnTo>
                      <a:pt x="5357" y="4076"/>
                    </a:lnTo>
                    <a:lnTo>
                      <a:pt x="5382" y="4055"/>
                    </a:lnTo>
                    <a:lnTo>
                      <a:pt x="5409" y="4036"/>
                    </a:lnTo>
                    <a:lnTo>
                      <a:pt x="5438" y="4022"/>
                    </a:lnTo>
                    <a:lnTo>
                      <a:pt x="5469" y="4012"/>
                    </a:lnTo>
                    <a:lnTo>
                      <a:pt x="5501" y="4005"/>
                    </a:lnTo>
                    <a:lnTo>
                      <a:pt x="5534" y="4003"/>
                    </a:lnTo>
                    <a:lnTo>
                      <a:pt x="6565" y="4003"/>
                    </a:lnTo>
                    <a:lnTo>
                      <a:pt x="6565" y="2760"/>
                    </a:lnTo>
                    <a:lnTo>
                      <a:pt x="6565" y="2744"/>
                    </a:lnTo>
                    <a:lnTo>
                      <a:pt x="6564" y="2729"/>
                    </a:lnTo>
                    <a:lnTo>
                      <a:pt x="6562" y="2715"/>
                    </a:lnTo>
                    <a:lnTo>
                      <a:pt x="6561" y="2700"/>
                    </a:lnTo>
                    <a:lnTo>
                      <a:pt x="6558" y="2686"/>
                    </a:lnTo>
                    <a:lnTo>
                      <a:pt x="6555" y="2672"/>
                    </a:lnTo>
                    <a:lnTo>
                      <a:pt x="6552" y="2657"/>
                    </a:lnTo>
                    <a:lnTo>
                      <a:pt x="6547" y="2643"/>
                    </a:lnTo>
                    <a:lnTo>
                      <a:pt x="6543" y="2629"/>
                    </a:lnTo>
                    <a:lnTo>
                      <a:pt x="6538" y="2616"/>
                    </a:lnTo>
                    <a:lnTo>
                      <a:pt x="6532" y="2602"/>
                    </a:lnTo>
                    <a:lnTo>
                      <a:pt x="6526" y="2589"/>
                    </a:lnTo>
                    <a:lnTo>
                      <a:pt x="6520" y="2576"/>
                    </a:lnTo>
                    <a:lnTo>
                      <a:pt x="6512" y="2563"/>
                    </a:lnTo>
                    <a:lnTo>
                      <a:pt x="6504" y="2550"/>
                    </a:lnTo>
                    <a:lnTo>
                      <a:pt x="6497" y="2538"/>
                    </a:lnTo>
                    <a:lnTo>
                      <a:pt x="6488" y="2526"/>
                    </a:lnTo>
                    <a:lnTo>
                      <a:pt x="6480" y="2514"/>
                    </a:lnTo>
                    <a:lnTo>
                      <a:pt x="6470" y="2503"/>
                    </a:lnTo>
                    <a:lnTo>
                      <a:pt x="6461" y="2492"/>
                    </a:lnTo>
                    <a:lnTo>
                      <a:pt x="6451" y="2482"/>
                    </a:lnTo>
                    <a:lnTo>
                      <a:pt x="6440" y="2472"/>
                    </a:lnTo>
                    <a:lnTo>
                      <a:pt x="6429" y="2462"/>
                    </a:lnTo>
                    <a:lnTo>
                      <a:pt x="6418" y="2453"/>
                    </a:lnTo>
                    <a:lnTo>
                      <a:pt x="6406" y="2444"/>
                    </a:lnTo>
                    <a:lnTo>
                      <a:pt x="6394" y="2435"/>
                    </a:lnTo>
                    <a:lnTo>
                      <a:pt x="6381" y="2426"/>
                    </a:lnTo>
                    <a:lnTo>
                      <a:pt x="6370" y="2419"/>
                    </a:lnTo>
                    <a:lnTo>
                      <a:pt x="6358" y="2413"/>
                    </a:lnTo>
                    <a:lnTo>
                      <a:pt x="6345" y="2406"/>
                    </a:lnTo>
                    <a:lnTo>
                      <a:pt x="6331" y="2400"/>
                    </a:lnTo>
                    <a:lnTo>
                      <a:pt x="6318" y="2395"/>
                    </a:lnTo>
                    <a:lnTo>
                      <a:pt x="6304" y="2390"/>
                    </a:lnTo>
                    <a:lnTo>
                      <a:pt x="6290" y="2385"/>
                    </a:lnTo>
                    <a:lnTo>
                      <a:pt x="6276" y="2381"/>
                    </a:lnTo>
                    <a:lnTo>
                      <a:pt x="6262" y="2378"/>
                    </a:lnTo>
                    <a:lnTo>
                      <a:pt x="6248" y="2375"/>
                    </a:lnTo>
                    <a:lnTo>
                      <a:pt x="6233" y="2372"/>
                    </a:lnTo>
                    <a:lnTo>
                      <a:pt x="6219" y="2370"/>
                    </a:lnTo>
                    <a:lnTo>
                      <a:pt x="6204" y="2369"/>
                    </a:lnTo>
                    <a:lnTo>
                      <a:pt x="6189" y="2368"/>
                    </a:lnTo>
                    <a:lnTo>
                      <a:pt x="6172" y="236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0D02F76-073F-48E6-B72A-C9BD84F9CA40}"/>
              </a:ext>
            </a:extLst>
          </p:cNvPr>
          <p:cNvGrpSpPr/>
          <p:nvPr/>
        </p:nvGrpSpPr>
        <p:grpSpPr>
          <a:xfrm>
            <a:off x="3713714" y="2969132"/>
            <a:ext cx="1548686" cy="2671965"/>
            <a:chOff x="396398" y="2888779"/>
            <a:chExt cx="1548686" cy="2671965"/>
          </a:xfrm>
        </p:grpSpPr>
        <p:sp>
          <p:nvSpPr>
            <p:cNvPr id="77" name="Rectangle: Single Corner Snipped 76">
              <a:extLst>
                <a:ext uri="{FF2B5EF4-FFF2-40B4-BE49-F238E27FC236}">
                  <a16:creationId xmlns:a16="http://schemas.microsoft.com/office/drawing/2014/main" id="{7C8C09E6-B24C-43AA-99DC-2350DA3AE189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78" name="Right Triangle 77">
              <a:extLst>
                <a:ext uri="{FF2B5EF4-FFF2-40B4-BE49-F238E27FC236}">
                  <a16:creationId xmlns:a16="http://schemas.microsoft.com/office/drawing/2014/main" id="{1535529D-A0D2-40D7-AFA3-8E4AD0342E83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701203C-EF16-4C02-82E8-0E9E3602AF1E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Wk 2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1424E0B-40E7-498F-8F74-833454BFF2F7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Soft commitments and subscription documents issued.</a:t>
              </a:r>
            </a:p>
            <a:p>
              <a:pPr algn="ctr"/>
              <a:r>
                <a:rPr lang="en-US" sz="1000" dirty="0"/>
                <a:t>Commit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5AABB0F-3F1E-4EDF-B0E0-A11AAB4EED27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3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3726DAE0-1EF6-4D86-8E4E-8159DE93601F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1830237" y="861060"/>
              <a:chExt cx="633600" cy="633600"/>
            </a:xfrm>
          </p:grpSpPr>
          <p:sp>
            <p:nvSpPr>
              <p:cNvPr id="154" name="Google Shape;561;p7"/>
              <p:cNvSpPr/>
              <p:nvPr/>
            </p:nvSpPr>
            <p:spPr>
              <a:xfrm>
                <a:off x="183023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94" y="4785"/>
                    </a:moveTo>
                    <a:lnTo>
                      <a:pt x="3606" y="4785"/>
                    </a:lnTo>
                    <a:lnTo>
                      <a:pt x="3573" y="4783"/>
                    </a:lnTo>
                    <a:lnTo>
                      <a:pt x="3541" y="4776"/>
                    </a:lnTo>
                    <a:lnTo>
                      <a:pt x="3510" y="4766"/>
                    </a:lnTo>
                    <a:lnTo>
                      <a:pt x="3481" y="4752"/>
                    </a:lnTo>
                    <a:lnTo>
                      <a:pt x="3454" y="4733"/>
                    </a:lnTo>
                    <a:lnTo>
                      <a:pt x="3429" y="4712"/>
                    </a:lnTo>
                    <a:lnTo>
                      <a:pt x="3408" y="4687"/>
                    </a:lnTo>
                    <a:lnTo>
                      <a:pt x="3389" y="4660"/>
                    </a:lnTo>
                    <a:lnTo>
                      <a:pt x="3375" y="4631"/>
                    </a:lnTo>
                    <a:lnTo>
                      <a:pt x="3365" y="4600"/>
                    </a:lnTo>
                    <a:lnTo>
                      <a:pt x="3358" y="4568"/>
                    </a:lnTo>
                    <a:lnTo>
                      <a:pt x="3356" y="4535"/>
                    </a:lnTo>
                    <a:lnTo>
                      <a:pt x="3358" y="4502"/>
                    </a:lnTo>
                    <a:lnTo>
                      <a:pt x="3365" y="4470"/>
                    </a:lnTo>
                    <a:lnTo>
                      <a:pt x="3375" y="4439"/>
                    </a:lnTo>
                    <a:lnTo>
                      <a:pt x="3389" y="4410"/>
                    </a:lnTo>
                    <a:lnTo>
                      <a:pt x="3408" y="4383"/>
                    </a:lnTo>
                    <a:lnTo>
                      <a:pt x="3429" y="4358"/>
                    </a:lnTo>
                    <a:lnTo>
                      <a:pt x="3454" y="4337"/>
                    </a:lnTo>
                    <a:lnTo>
                      <a:pt x="3481" y="4318"/>
                    </a:lnTo>
                    <a:lnTo>
                      <a:pt x="3510" y="4304"/>
                    </a:lnTo>
                    <a:lnTo>
                      <a:pt x="3541" y="4294"/>
                    </a:lnTo>
                    <a:lnTo>
                      <a:pt x="3573" y="4287"/>
                    </a:lnTo>
                    <a:lnTo>
                      <a:pt x="3606" y="4285"/>
                    </a:lnTo>
                    <a:lnTo>
                      <a:pt x="6394" y="4285"/>
                    </a:lnTo>
                    <a:lnTo>
                      <a:pt x="6427" y="4287"/>
                    </a:lnTo>
                    <a:lnTo>
                      <a:pt x="6459" y="4294"/>
                    </a:lnTo>
                    <a:lnTo>
                      <a:pt x="6490" y="4304"/>
                    </a:lnTo>
                    <a:lnTo>
                      <a:pt x="6519" y="4318"/>
                    </a:lnTo>
                    <a:lnTo>
                      <a:pt x="6546" y="4337"/>
                    </a:lnTo>
                    <a:lnTo>
                      <a:pt x="6571" y="4358"/>
                    </a:lnTo>
                    <a:lnTo>
                      <a:pt x="6592" y="4383"/>
                    </a:lnTo>
                    <a:lnTo>
                      <a:pt x="6611" y="4410"/>
                    </a:lnTo>
                    <a:lnTo>
                      <a:pt x="6625" y="4439"/>
                    </a:lnTo>
                    <a:lnTo>
                      <a:pt x="6635" y="4470"/>
                    </a:lnTo>
                    <a:lnTo>
                      <a:pt x="6642" y="4502"/>
                    </a:lnTo>
                    <a:lnTo>
                      <a:pt x="6644" y="4535"/>
                    </a:lnTo>
                    <a:lnTo>
                      <a:pt x="6642" y="4568"/>
                    </a:lnTo>
                    <a:lnTo>
                      <a:pt x="6635" y="4600"/>
                    </a:lnTo>
                    <a:lnTo>
                      <a:pt x="6625" y="4631"/>
                    </a:lnTo>
                    <a:lnTo>
                      <a:pt x="6611" y="4660"/>
                    </a:lnTo>
                    <a:lnTo>
                      <a:pt x="6592" y="4687"/>
                    </a:lnTo>
                    <a:lnTo>
                      <a:pt x="6571" y="4712"/>
                    </a:lnTo>
                    <a:lnTo>
                      <a:pt x="6546" y="4733"/>
                    </a:lnTo>
                    <a:lnTo>
                      <a:pt x="6519" y="4752"/>
                    </a:lnTo>
                    <a:lnTo>
                      <a:pt x="6490" y="4766"/>
                    </a:lnTo>
                    <a:lnTo>
                      <a:pt x="6459" y="4776"/>
                    </a:lnTo>
                    <a:lnTo>
                      <a:pt x="6427" y="4783"/>
                    </a:lnTo>
                    <a:lnTo>
                      <a:pt x="6394" y="4785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562;p7"/>
              <p:cNvSpPr/>
              <p:nvPr/>
            </p:nvSpPr>
            <p:spPr>
              <a:xfrm>
                <a:off x="1830237" y="8610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7572" y="2643"/>
                    </a:moveTo>
                    <a:lnTo>
                      <a:pt x="7572" y="2643"/>
                    </a:lnTo>
                    <a:lnTo>
                      <a:pt x="7574" y="2676"/>
                    </a:lnTo>
                    <a:lnTo>
                      <a:pt x="7574" y="8718"/>
                    </a:lnTo>
                    <a:lnTo>
                      <a:pt x="7574" y="8723"/>
                    </a:lnTo>
                    <a:lnTo>
                      <a:pt x="7574" y="8731"/>
                    </a:lnTo>
                    <a:lnTo>
                      <a:pt x="7573" y="8741"/>
                    </a:lnTo>
                    <a:lnTo>
                      <a:pt x="7573" y="8750"/>
                    </a:lnTo>
                    <a:lnTo>
                      <a:pt x="7572" y="8759"/>
                    </a:lnTo>
                    <a:lnTo>
                      <a:pt x="7571" y="8768"/>
                    </a:lnTo>
                    <a:lnTo>
                      <a:pt x="7570" y="8777"/>
                    </a:lnTo>
                    <a:lnTo>
                      <a:pt x="7569" y="8786"/>
                    </a:lnTo>
                    <a:lnTo>
                      <a:pt x="7568" y="8795"/>
                    </a:lnTo>
                    <a:lnTo>
                      <a:pt x="7566" y="8804"/>
                    </a:lnTo>
                    <a:lnTo>
                      <a:pt x="7564" y="8813"/>
                    </a:lnTo>
                    <a:lnTo>
                      <a:pt x="7562" y="8822"/>
                    </a:lnTo>
                    <a:lnTo>
                      <a:pt x="7560" y="8831"/>
                    </a:lnTo>
                    <a:lnTo>
                      <a:pt x="7558" y="8839"/>
                    </a:lnTo>
                    <a:lnTo>
                      <a:pt x="7556" y="8848"/>
                    </a:lnTo>
                    <a:lnTo>
                      <a:pt x="7553" y="8857"/>
                    </a:lnTo>
                    <a:lnTo>
                      <a:pt x="7550" y="8866"/>
                    </a:lnTo>
                    <a:lnTo>
                      <a:pt x="7548" y="8874"/>
                    </a:lnTo>
                    <a:lnTo>
                      <a:pt x="7544" y="8883"/>
                    </a:lnTo>
                    <a:lnTo>
                      <a:pt x="7541" y="8891"/>
                    </a:lnTo>
                    <a:lnTo>
                      <a:pt x="7538" y="8900"/>
                    </a:lnTo>
                    <a:lnTo>
                      <a:pt x="7534" y="8908"/>
                    </a:lnTo>
                    <a:lnTo>
                      <a:pt x="7530" y="8917"/>
                    </a:lnTo>
                    <a:lnTo>
                      <a:pt x="7527" y="8925"/>
                    </a:lnTo>
                    <a:lnTo>
                      <a:pt x="7522" y="8934"/>
                    </a:lnTo>
                    <a:lnTo>
                      <a:pt x="7518" y="8942"/>
                    </a:lnTo>
                    <a:lnTo>
                      <a:pt x="7513" y="8951"/>
                    </a:lnTo>
                    <a:lnTo>
                      <a:pt x="7509" y="8958"/>
                    </a:lnTo>
                    <a:lnTo>
                      <a:pt x="7507" y="8962"/>
                    </a:lnTo>
                    <a:lnTo>
                      <a:pt x="7502" y="8970"/>
                    </a:lnTo>
                    <a:lnTo>
                      <a:pt x="7497" y="8978"/>
                    </a:lnTo>
                    <a:lnTo>
                      <a:pt x="7492" y="8985"/>
                    </a:lnTo>
                    <a:lnTo>
                      <a:pt x="7487" y="8993"/>
                    </a:lnTo>
                    <a:lnTo>
                      <a:pt x="7482" y="9000"/>
                    </a:lnTo>
                    <a:lnTo>
                      <a:pt x="7477" y="9008"/>
                    </a:lnTo>
                    <a:lnTo>
                      <a:pt x="7471" y="9014"/>
                    </a:lnTo>
                    <a:lnTo>
                      <a:pt x="7465" y="9022"/>
                    </a:lnTo>
                    <a:lnTo>
                      <a:pt x="7460" y="9028"/>
                    </a:lnTo>
                    <a:lnTo>
                      <a:pt x="7454" y="9036"/>
                    </a:lnTo>
                    <a:lnTo>
                      <a:pt x="7448" y="9042"/>
                    </a:lnTo>
                    <a:lnTo>
                      <a:pt x="7442" y="9049"/>
                    </a:lnTo>
                    <a:lnTo>
                      <a:pt x="7436" y="9055"/>
                    </a:lnTo>
                    <a:lnTo>
                      <a:pt x="7429" y="9062"/>
                    </a:lnTo>
                    <a:lnTo>
                      <a:pt x="7423" y="9068"/>
                    </a:lnTo>
                    <a:lnTo>
                      <a:pt x="7416" y="9074"/>
                    </a:lnTo>
                    <a:lnTo>
                      <a:pt x="7409" y="9080"/>
                    </a:lnTo>
                    <a:lnTo>
                      <a:pt x="7402" y="9086"/>
                    </a:lnTo>
                    <a:lnTo>
                      <a:pt x="7396" y="9092"/>
                    </a:lnTo>
                    <a:lnTo>
                      <a:pt x="7388" y="9097"/>
                    </a:lnTo>
                    <a:lnTo>
                      <a:pt x="7381" y="9103"/>
                    </a:lnTo>
                    <a:lnTo>
                      <a:pt x="7374" y="9108"/>
                    </a:lnTo>
                    <a:lnTo>
                      <a:pt x="7367" y="9113"/>
                    </a:lnTo>
                    <a:lnTo>
                      <a:pt x="7359" y="9118"/>
                    </a:lnTo>
                    <a:lnTo>
                      <a:pt x="7352" y="9123"/>
                    </a:lnTo>
                    <a:lnTo>
                      <a:pt x="7344" y="9128"/>
                    </a:lnTo>
                    <a:lnTo>
                      <a:pt x="7337" y="9133"/>
                    </a:lnTo>
                    <a:lnTo>
                      <a:pt x="7327" y="9138"/>
                    </a:lnTo>
                    <a:lnTo>
                      <a:pt x="7319" y="9142"/>
                    </a:lnTo>
                    <a:lnTo>
                      <a:pt x="7311" y="9147"/>
                    </a:lnTo>
                    <a:lnTo>
                      <a:pt x="7304" y="9151"/>
                    </a:lnTo>
                    <a:lnTo>
                      <a:pt x="7295" y="9154"/>
                    </a:lnTo>
                    <a:lnTo>
                      <a:pt x="7288" y="9158"/>
                    </a:lnTo>
                    <a:lnTo>
                      <a:pt x="7279" y="9162"/>
                    </a:lnTo>
                    <a:lnTo>
                      <a:pt x="7271" y="9165"/>
                    </a:lnTo>
                    <a:lnTo>
                      <a:pt x="7263" y="9168"/>
                    </a:lnTo>
                    <a:lnTo>
                      <a:pt x="7255" y="9171"/>
                    </a:lnTo>
                    <a:lnTo>
                      <a:pt x="7246" y="9174"/>
                    </a:lnTo>
                    <a:lnTo>
                      <a:pt x="7238" y="9177"/>
                    </a:lnTo>
                    <a:lnTo>
                      <a:pt x="7229" y="9180"/>
                    </a:lnTo>
                    <a:lnTo>
                      <a:pt x="7221" y="9182"/>
                    </a:lnTo>
                    <a:lnTo>
                      <a:pt x="7212" y="9185"/>
                    </a:lnTo>
                    <a:lnTo>
                      <a:pt x="7203" y="9187"/>
                    </a:lnTo>
                    <a:lnTo>
                      <a:pt x="7194" y="9189"/>
                    </a:lnTo>
                    <a:lnTo>
                      <a:pt x="7186" y="9191"/>
                    </a:lnTo>
                    <a:lnTo>
                      <a:pt x="7177" y="9192"/>
                    </a:lnTo>
                    <a:lnTo>
                      <a:pt x="7168" y="9194"/>
                    </a:lnTo>
                    <a:lnTo>
                      <a:pt x="7159" y="9195"/>
                    </a:lnTo>
                    <a:lnTo>
                      <a:pt x="7150" y="9196"/>
                    </a:lnTo>
                    <a:lnTo>
                      <a:pt x="7141" y="9197"/>
                    </a:lnTo>
                    <a:lnTo>
                      <a:pt x="7132" y="9198"/>
                    </a:lnTo>
                    <a:lnTo>
                      <a:pt x="7123" y="9199"/>
                    </a:lnTo>
                    <a:lnTo>
                      <a:pt x="7114" y="9199"/>
                    </a:lnTo>
                    <a:lnTo>
                      <a:pt x="7105" y="9200"/>
                    </a:lnTo>
                    <a:lnTo>
                      <a:pt x="7096" y="9200"/>
                    </a:lnTo>
                    <a:lnTo>
                      <a:pt x="7091" y="9200"/>
                    </a:lnTo>
                    <a:lnTo>
                      <a:pt x="2909" y="9200"/>
                    </a:lnTo>
                    <a:lnTo>
                      <a:pt x="2904" y="9200"/>
                    </a:lnTo>
                    <a:lnTo>
                      <a:pt x="2895" y="9200"/>
                    </a:lnTo>
                    <a:lnTo>
                      <a:pt x="2886" y="9199"/>
                    </a:lnTo>
                    <a:lnTo>
                      <a:pt x="2877" y="9199"/>
                    </a:lnTo>
                    <a:lnTo>
                      <a:pt x="2868" y="9198"/>
                    </a:lnTo>
                    <a:lnTo>
                      <a:pt x="2859" y="9197"/>
                    </a:lnTo>
                    <a:lnTo>
                      <a:pt x="2850" y="9196"/>
                    </a:lnTo>
                    <a:lnTo>
                      <a:pt x="2841" y="9195"/>
                    </a:lnTo>
                    <a:lnTo>
                      <a:pt x="2832" y="9194"/>
                    </a:lnTo>
                    <a:lnTo>
                      <a:pt x="2823" y="9192"/>
                    </a:lnTo>
                    <a:lnTo>
                      <a:pt x="2814" y="9191"/>
                    </a:lnTo>
                    <a:lnTo>
                      <a:pt x="2806" y="9189"/>
                    </a:lnTo>
                    <a:lnTo>
                      <a:pt x="2797" y="9187"/>
                    </a:lnTo>
                    <a:lnTo>
                      <a:pt x="2788" y="9185"/>
                    </a:lnTo>
                    <a:lnTo>
                      <a:pt x="2779" y="9182"/>
                    </a:lnTo>
                    <a:lnTo>
                      <a:pt x="2771" y="9180"/>
                    </a:lnTo>
                    <a:lnTo>
                      <a:pt x="2762" y="9177"/>
                    </a:lnTo>
                    <a:lnTo>
                      <a:pt x="2754" y="9174"/>
                    </a:lnTo>
                    <a:lnTo>
                      <a:pt x="2745" y="9171"/>
                    </a:lnTo>
                    <a:lnTo>
                      <a:pt x="2737" y="9168"/>
                    </a:lnTo>
                    <a:lnTo>
                      <a:pt x="2729" y="9165"/>
                    </a:lnTo>
                    <a:lnTo>
                      <a:pt x="2721" y="9162"/>
                    </a:lnTo>
                    <a:lnTo>
                      <a:pt x="2712" y="9158"/>
                    </a:lnTo>
                    <a:lnTo>
                      <a:pt x="2705" y="9154"/>
                    </a:lnTo>
                    <a:lnTo>
                      <a:pt x="2696" y="9151"/>
                    </a:lnTo>
                    <a:lnTo>
                      <a:pt x="2689" y="9147"/>
                    </a:lnTo>
                    <a:lnTo>
                      <a:pt x="2681" y="9142"/>
                    </a:lnTo>
                    <a:lnTo>
                      <a:pt x="2673" y="9138"/>
                    </a:lnTo>
                    <a:lnTo>
                      <a:pt x="2663" y="9133"/>
                    </a:lnTo>
                    <a:lnTo>
                      <a:pt x="2656" y="9128"/>
                    </a:lnTo>
                    <a:lnTo>
                      <a:pt x="2648" y="9123"/>
                    </a:lnTo>
                    <a:lnTo>
                      <a:pt x="2641" y="9118"/>
                    </a:lnTo>
                    <a:lnTo>
                      <a:pt x="2633" y="9113"/>
                    </a:lnTo>
                    <a:lnTo>
                      <a:pt x="2626" y="9108"/>
                    </a:lnTo>
                    <a:lnTo>
                      <a:pt x="2619" y="9103"/>
                    </a:lnTo>
                    <a:lnTo>
                      <a:pt x="2612" y="9097"/>
                    </a:lnTo>
                    <a:lnTo>
                      <a:pt x="2604" y="9092"/>
                    </a:lnTo>
                    <a:lnTo>
                      <a:pt x="2598" y="9086"/>
                    </a:lnTo>
                    <a:lnTo>
                      <a:pt x="2591" y="9080"/>
                    </a:lnTo>
                    <a:lnTo>
                      <a:pt x="2584" y="9074"/>
                    </a:lnTo>
                    <a:lnTo>
                      <a:pt x="2577" y="9068"/>
                    </a:lnTo>
                    <a:lnTo>
                      <a:pt x="2571" y="9062"/>
                    </a:lnTo>
                    <a:lnTo>
                      <a:pt x="2564" y="9055"/>
                    </a:lnTo>
                    <a:lnTo>
                      <a:pt x="2558" y="9049"/>
                    </a:lnTo>
                    <a:lnTo>
                      <a:pt x="2552" y="9042"/>
                    </a:lnTo>
                    <a:lnTo>
                      <a:pt x="2546" y="9036"/>
                    </a:lnTo>
                    <a:lnTo>
                      <a:pt x="2540" y="9028"/>
                    </a:lnTo>
                    <a:lnTo>
                      <a:pt x="2535" y="9022"/>
                    </a:lnTo>
                    <a:lnTo>
                      <a:pt x="2529" y="9014"/>
                    </a:lnTo>
                    <a:lnTo>
                      <a:pt x="2523" y="9008"/>
                    </a:lnTo>
                    <a:lnTo>
                      <a:pt x="2518" y="9000"/>
                    </a:lnTo>
                    <a:lnTo>
                      <a:pt x="2513" y="8993"/>
                    </a:lnTo>
                    <a:lnTo>
                      <a:pt x="2508" y="8985"/>
                    </a:lnTo>
                    <a:lnTo>
                      <a:pt x="2503" y="8978"/>
                    </a:lnTo>
                    <a:lnTo>
                      <a:pt x="2498" y="8970"/>
                    </a:lnTo>
                    <a:lnTo>
                      <a:pt x="2493" y="8962"/>
                    </a:lnTo>
                    <a:lnTo>
                      <a:pt x="2491" y="8958"/>
                    </a:lnTo>
                    <a:lnTo>
                      <a:pt x="2487" y="8951"/>
                    </a:lnTo>
                    <a:lnTo>
                      <a:pt x="2482" y="8942"/>
                    </a:lnTo>
                    <a:lnTo>
                      <a:pt x="2478" y="8934"/>
                    </a:lnTo>
                    <a:lnTo>
                      <a:pt x="2473" y="8925"/>
                    </a:lnTo>
                    <a:lnTo>
                      <a:pt x="2470" y="8917"/>
                    </a:lnTo>
                    <a:lnTo>
                      <a:pt x="2466" y="8908"/>
                    </a:lnTo>
                    <a:lnTo>
                      <a:pt x="2462" y="8900"/>
                    </a:lnTo>
                    <a:lnTo>
                      <a:pt x="2459" y="8891"/>
                    </a:lnTo>
                    <a:lnTo>
                      <a:pt x="2456" y="8883"/>
                    </a:lnTo>
                    <a:lnTo>
                      <a:pt x="2452" y="8874"/>
                    </a:lnTo>
                    <a:lnTo>
                      <a:pt x="2450" y="8866"/>
                    </a:lnTo>
                    <a:lnTo>
                      <a:pt x="2447" y="8857"/>
                    </a:lnTo>
                    <a:lnTo>
                      <a:pt x="2444" y="8848"/>
                    </a:lnTo>
                    <a:lnTo>
                      <a:pt x="2442" y="8839"/>
                    </a:lnTo>
                    <a:lnTo>
                      <a:pt x="2440" y="8831"/>
                    </a:lnTo>
                    <a:lnTo>
                      <a:pt x="2438" y="8822"/>
                    </a:lnTo>
                    <a:lnTo>
                      <a:pt x="2436" y="8813"/>
                    </a:lnTo>
                    <a:lnTo>
                      <a:pt x="2434" y="8804"/>
                    </a:lnTo>
                    <a:lnTo>
                      <a:pt x="2432" y="8795"/>
                    </a:lnTo>
                    <a:lnTo>
                      <a:pt x="2431" y="8786"/>
                    </a:lnTo>
                    <a:lnTo>
                      <a:pt x="2430" y="8777"/>
                    </a:lnTo>
                    <a:lnTo>
                      <a:pt x="2429" y="8768"/>
                    </a:lnTo>
                    <a:lnTo>
                      <a:pt x="2428" y="8759"/>
                    </a:lnTo>
                    <a:lnTo>
                      <a:pt x="2427" y="8750"/>
                    </a:lnTo>
                    <a:lnTo>
                      <a:pt x="2427" y="8741"/>
                    </a:lnTo>
                    <a:lnTo>
                      <a:pt x="2426" y="8731"/>
                    </a:lnTo>
                    <a:lnTo>
                      <a:pt x="2426" y="8723"/>
                    </a:lnTo>
                    <a:lnTo>
                      <a:pt x="2426" y="8718"/>
                    </a:lnTo>
                    <a:lnTo>
                      <a:pt x="2426" y="1050"/>
                    </a:lnTo>
                    <a:lnTo>
                      <a:pt x="2428" y="1017"/>
                    </a:lnTo>
                    <a:lnTo>
                      <a:pt x="2435" y="985"/>
                    </a:lnTo>
                    <a:lnTo>
                      <a:pt x="2445" y="954"/>
                    </a:lnTo>
                    <a:lnTo>
                      <a:pt x="2459" y="925"/>
                    </a:lnTo>
                    <a:lnTo>
                      <a:pt x="2478" y="898"/>
                    </a:lnTo>
                    <a:lnTo>
                      <a:pt x="2499" y="873"/>
                    </a:lnTo>
                    <a:lnTo>
                      <a:pt x="2524" y="852"/>
                    </a:lnTo>
                    <a:lnTo>
                      <a:pt x="2551" y="833"/>
                    </a:lnTo>
                    <a:lnTo>
                      <a:pt x="2580" y="819"/>
                    </a:lnTo>
                    <a:lnTo>
                      <a:pt x="2611" y="809"/>
                    </a:lnTo>
                    <a:lnTo>
                      <a:pt x="2643" y="802"/>
                    </a:lnTo>
                    <a:lnTo>
                      <a:pt x="2676" y="800"/>
                    </a:lnTo>
                    <a:lnTo>
                      <a:pt x="5697" y="800"/>
                    </a:lnTo>
                    <a:lnTo>
                      <a:pt x="5730" y="802"/>
                    </a:lnTo>
                    <a:lnTo>
                      <a:pt x="5730" y="802"/>
                    </a:lnTo>
                    <a:lnTo>
                      <a:pt x="5730" y="802"/>
                    </a:lnTo>
                    <a:lnTo>
                      <a:pt x="5740" y="804"/>
                    </a:lnTo>
                    <a:lnTo>
                      <a:pt x="5762" y="809"/>
                    </a:lnTo>
                    <a:lnTo>
                      <a:pt x="5762" y="809"/>
                    </a:lnTo>
                    <a:lnTo>
                      <a:pt x="5762" y="809"/>
                    </a:lnTo>
                    <a:lnTo>
                      <a:pt x="5774" y="813"/>
                    </a:lnTo>
                    <a:lnTo>
                      <a:pt x="5793" y="819"/>
                    </a:lnTo>
                    <a:lnTo>
                      <a:pt x="5793" y="819"/>
                    </a:lnTo>
                    <a:lnTo>
                      <a:pt x="5793" y="819"/>
                    </a:lnTo>
                    <a:lnTo>
                      <a:pt x="5805" y="825"/>
                    </a:lnTo>
                    <a:lnTo>
                      <a:pt x="5822" y="833"/>
                    </a:lnTo>
                    <a:lnTo>
                      <a:pt x="5822" y="833"/>
                    </a:lnTo>
                    <a:lnTo>
                      <a:pt x="5822" y="833"/>
                    </a:lnTo>
                    <a:lnTo>
                      <a:pt x="5834" y="842"/>
                    </a:lnTo>
                    <a:lnTo>
                      <a:pt x="5849" y="852"/>
                    </a:lnTo>
                    <a:lnTo>
                      <a:pt x="5849" y="852"/>
                    </a:lnTo>
                    <a:lnTo>
                      <a:pt x="5849" y="852"/>
                    </a:lnTo>
                    <a:lnTo>
                      <a:pt x="5860" y="861"/>
                    </a:lnTo>
                    <a:lnTo>
                      <a:pt x="5874" y="873"/>
                    </a:lnTo>
                    <a:lnTo>
                      <a:pt x="7501" y="2499"/>
                    </a:lnTo>
                    <a:lnTo>
                      <a:pt x="7501" y="2499"/>
                    </a:lnTo>
                    <a:lnTo>
                      <a:pt x="7501" y="2499"/>
                    </a:lnTo>
                    <a:lnTo>
                      <a:pt x="7513" y="2513"/>
                    </a:lnTo>
                    <a:lnTo>
                      <a:pt x="7522" y="2524"/>
                    </a:lnTo>
                    <a:lnTo>
                      <a:pt x="7522" y="2524"/>
                    </a:lnTo>
                    <a:lnTo>
                      <a:pt x="7522" y="2524"/>
                    </a:lnTo>
                    <a:lnTo>
                      <a:pt x="7532" y="2539"/>
                    </a:lnTo>
                    <a:lnTo>
                      <a:pt x="7540" y="2551"/>
                    </a:lnTo>
                    <a:lnTo>
                      <a:pt x="7540" y="2551"/>
                    </a:lnTo>
                    <a:lnTo>
                      <a:pt x="7541" y="2551"/>
                    </a:lnTo>
                    <a:lnTo>
                      <a:pt x="7549" y="2568"/>
                    </a:lnTo>
                    <a:lnTo>
                      <a:pt x="7555" y="2580"/>
                    </a:lnTo>
                    <a:lnTo>
                      <a:pt x="7555" y="2580"/>
                    </a:lnTo>
                    <a:lnTo>
                      <a:pt x="7555" y="2580"/>
                    </a:lnTo>
                    <a:lnTo>
                      <a:pt x="7561" y="2599"/>
                    </a:lnTo>
                    <a:lnTo>
                      <a:pt x="7565" y="2611"/>
                    </a:lnTo>
                    <a:lnTo>
                      <a:pt x="7565" y="2611"/>
                    </a:lnTo>
                    <a:lnTo>
                      <a:pt x="7565" y="2611"/>
                    </a:lnTo>
                    <a:lnTo>
                      <a:pt x="7570" y="2633"/>
                    </a:lnTo>
                    <a:lnTo>
                      <a:pt x="7572" y="2643"/>
                    </a:lnTo>
                    <a:lnTo>
                      <a:pt x="7572" y="2643"/>
                    </a:lnTo>
                    <a:close/>
                    <a:moveTo>
                      <a:pt x="5456" y="2741"/>
                    </a:moveTo>
                    <a:lnTo>
                      <a:pt x="5449" y="2709"/>
                    </a:lnTo>
                    <a:lnTo>
                      <a:pt x="5447" y="2676"/>
                    </a:lnTo>
                    <a:lnTo>
                      <a:pt x="5447" y="1300"/>
                    </a:lnTo>
                    <a:lnTo>
                      <a:pt x="2926" y="1300"/>
                    </a:lnTo>
                    <a:lnTo>
                      <a:pt x="2926" y="8700"/>
                    </a:lnTo>
                    <a:lnTo>
                      <a:pt x="7074" y="8700"/>
                    </a:lnTo>
                    <a:lnTo>
                      <a:pt x="7074" y="2926"/>
                    </a:lnTo>
                    <a:lnTo>
                      <a:pt x="5697" y="2926"/>
                    </a:lnTo>
                    <a:lnTo>
                      <a:pt x="5664" y="2924"/>
                    </a:lnTo>
                    <a:lnTo>
                      <a:pt x="5632" y="2917"/>
                    </a:lnTo>
                    <a:lnTo>
                      <a:pt x="5601" y="2907"/>
                    </a:lnTo>
                    <a:lnTo>
                      <a:pt x="5572" y="2893"/>
                    </a:lnTo>
                    <a:lnTo>
                      <a:pt x="5545" y="2874"/>
                    </a:lnTo>
                    <a:lnTo>
                      <a:pt x="5520" y="2853"/>
                    </a:lnTo>
                    <a:lnTo>
                      <a:pt x="5499" y="2828"/>
                    </a:lnTo>
                    <a:lnTo>
                      <a:pt x="5480" y="2801"/>
                    </a:lnTo>
                    <a:lnTo>
                      <a:pt x="5466" y="2772"/>
                    </a:lnTo>
                    <a:lnTo>
                      <a:pt x="5456" y="2741"/>
                    </a:lnTo>
                    <a:close/>
                    <a:moveTo>
                      <a:pt x="5947" y="1653"/>
                    </a:moveTo>
                    <a:lnTo>
                      <a:pt x="5947" y="2426"/>
                    </a:lnTo>
                    <a:lnTo>
                      <a:pt x="6720" y="2426"/>
                    </a:lnTo>
                    <a:lnTo>
                      <a:pt x="5947" y="1653"/>
                    </a:lnTo>
                    <a:close/>
                    <a:moveTo>
                      <a:pt x="6459" y="6170"/>
                    </a:moveTo>
                    <a:lnTo>
                      <a:pt x="6427" y="6177"/>
                    </a:lnTo>
                    <a:lnTo>
                      <a:pt x="6394" y="6179"/>
                    </a:lnTo>
                    <a:lnTo>
                      <a:pt x="3606" y="6179"/>
                    </a:lnTo>
                    <a:lnTo>
                      <a:pt x="3573" y="6177"/>
                    </a:lnTo>
                    <a:lnTo>
                      <a:pt x="3541" y="6170"/>
                    </a:lnTo>
                    <a:lnTo>
                      <a:pt x="3510" y="6160"/>
                    </a:lnTo>
                    <a:lnTo>
                      <a:pt x="3481" y="6146"/>
                    </a:lnTo>
                    <a:lnTo>
                      <a:pt x="3454" y="6127"/>
                    </a:lnTo>
                    <a:lnTo>
                      <a:pt x="3429" y="6106"/>
                    </a:lnTo>
                    <a:lnTo>
                      <a:pt x="3408" y="6081"/>
                    </a:lnTo>
                    <a:lnTo>
                      <a:pt x="3389" y="6054"/>
                    </a:lnTo>
                    <a:lnTo>
                      <a:pt x="3375" y="6025"/>
                    </a:lnTo>
                    <a:lnTo>
                      <a:pt x="3365" y="5994"/>
                    </a:lnTo>
                    <a:lnTo>
                      <a:pt x="3358" y="5962"/>
                    </a:lnTo>
                    <a:lnTo>
                      <a:pt x="3356" y="5929"/>
                    </a:lnTo>
                    <a:lnTo>
                      <a:pt x="3358" y="5896"/>
                    </a:lnTo>
                    <a:lnTo>
                      <a:pt x="3365" y="5864"/>
                    </a:lnTo>
                    <a:lnTo>
                      <a:pt x="3375" y="5833"/>
                    </a:lnTo>
                    <a:lnTo>
                      <a:pt x="3389" y="5804"/>
                    </a:lnTo>
                    <a:lnTo>
                      <a:pt x="3408" y="5777"/>
                    </a:lnTo>
                    <a:lnTo>
                      <a:pt x="3429" y="5752"/>
                    </a:lnTo>
                    <a:lnTo>
                      <a:pt x="3454" y="5731"/>
                    </a:lnTo>
                    <a:lnTo>
                      <a:pt x="3481" y="5712"/>
                    </a:lnTo>
                    <a:lnTo>
                      <a:pt x="3510" y="5698"/>
                    </a:lnTo>
                    <a:lnTo>
                      <a:pt x="3541" y="5688"/>
                    </a:lnTo>
                    <a:lnTo>
                      <a:pt x="3573" y="5681"/>
                    </a:lnTo>
                    <a:lnTo>
                      <a:pt x="3606" y="5679"/>
                    </a:lnTo>
                    <a:lnTo>
                      <a:pt x="6394" y="5679"/>
                    </a:lnTo>
                    <a:lnTo>
                      <a:pt x="6427" y="5681"/>
                    </a:lnTo>
                    <a:lnTo>
                      <a:pt x="6459" y="5688"/>
                    </a:lnTo>
                    <a:lnTo>
                      <a:pt x="6490" y="5698"/>
                    </a:lnTo>
                    <a:lnTo>
                      <a:pt x="6519" y="5712"/>
                    </a:lnTo>
                    <a:lnTo>
                      <a:pt x="6546" y="5731"/>
                    </a:lnTo>
                    <a:lnTo>
                      <a:pt x="6571" y="5752"/>
                    </a:lnTo>
                    <a:lnTo>
                      <a:pt x="6592" y="5777"/>
                    </a:lnTo>
                    <a:lnTo>
                      <a:pt x="6611" y="5804"/>
                    </a:lnTo>
                    <a:lnTo>
                      <a:pt x="6625" y="5833"/>
                    </a:lnTo>
                    <a:lnTo>
                      <a:pt x="6635" y="5864"/>
                    </a:lnTo>
                    <a:lnTo>
                      <a:pt x="6642" y="5896"/>
                    </a:lnTo>
                    <a:lnTo>
                      <a:pt x="6644" y="5929"/>
                    </a:lnTo>
                    <a:lnTo>
                      <a:pt x="6642" y="5962"/>
                    </a:lnTo>
                    <a:lnTo>
                      <a:pt x="6635" y="5994"/>
                    </a:lnTo>
                    <a:lnTo>
                      <a:pt x="6625" y="6025"/>
                    </a:lnTo>
                    <a:lnTo>
                      <a:pt x="6611" y="6054"/>
                    </a:lnTo>
                    <a:lnTo>
                      <a:pt x="6592" y="6081"/>
                    </a:lnTo>
                    <a:lnTo>
                      <a:pt x="6571" y="6106"/>
                    </a:lnTo>
                    <a:lnTo>
                      <a:pt x="6546" y="6127"/>
                    </a:lnTo>
                    <a:lnTo>
                      <a:pt x="6519" y="6146"/>
                    </a:lnTo>
                    <a:lnTo>
                      <a:pt x="6490" y="6160"/>
                    </a:lnTo>
                    <a:lnTo>
                      <a:pt x="6459" y="6170"/>
                    </a:lnTo>
                    <a:close/>
                    <a:moveTo>
                      <a:pt x="5530" y="7565"/>
                    </a:moveTo>
                    <a:lnTo>
                      <a:pt x="5498" y="7572"/>
                    </a:lnTo>
                    <a:lnTo>
                      <a:pt x="5465" y="7574"/>
                    </a:lnTo>
                    <a:lnTo>
                      <a:pt x="3606" y="7574"/>
                    </a:lnTo>
                    <a:lnTo>
                      <a:pt x="3573" y="7572"/>
                    </a:lnTo>
                    <a:lnTo>
                      <a:pt x="3541" y="7565"/>
                    </a:lnTo>
                    <a:lnTo>
                      <a:pt x="3510" y="7555"/>
                    </a:lnTo>
                    <a:lnTo>
                      <a:pt x="3481" y="7541"/>
                    </a:lnTo>
                    <a:lnTo>
                      <a:pt x="3454" y="7522"/>
                    </a:lnTo>
                    <a:lnTo>
                      <a:pt x="3429" y="7501"/>
                    </a:lnTo>
                    <a:lnTo>
                      <a:pt x="3408" y="7476"/>
                    </a:lnTo>
                    <a:lnTo>
                      <a:pt x="3389" y="7449"/>
                    </a:lnTo>
                    <a:lnTo>
                      <a:pt x="3375" y="7420"/>
                    </a:lnTo>
                    <a:lnTo>
                      <a:pt x="3365" y="7389"/>
                    </a:lnTo>
                    <a:lnTo>
                      <a:pt x="3358" y="7357"/>
                    </a:lnTo>
                    <a:lnTo>
                      <a:pt x="3356" y="7324"/>
                    </a:lnTo>
                    <a:lnTo>
                      <a:pt x="3358" y="7291"/>
                    </a:lnTo>
                    <a:lnTo>
                      <a:pt x="3365" y="7259"/>
                    </a:lnTo>
                    <a:lnTo>
                      <a:pt x="3375" y="7228"/>
                    </a:lnTo>
                    <a:lnTo>
                      <a:pt x="3389" y="7199"/>
                    </a:lnTo>
                    <a:lnTo>
                      <a:pt x="3408" y="7172"/>
                    </a:lnTo>
                    <a:lnTo>
                      <a:pt x="3429" y="7147"/>
                    </a:lnTo>
                    <a:lnTo>
                      <a:pt x="3454" y="7126"/>
                    </a:lnTo>
                    <a:lnTo>
                      <a:pt x="3481" y="7107"/>
                    </a:lnTo>
                    <a:lnTo>
                      <a:pt x="3510" y="7093"/>
                    </a:lnTo>
                    <a:lnTo>
                      <a:pt x="3541" y="7083"/>
                    </a:lnTo>
                    <a:lnTo>
                      <a:pt x="3573" y="7076"/>
                    </a:lnTo>
                    <a:lnTo>
                      <a:pt x="3606" y="7074"/>
                    </a:lnTo>
                    <a:lnTo>
                      <a:pt x="5465" y="7074"/>
                    </a:lnTo>
                    <a:lnTo>
                      <a:pt x="5498" y="7076"/>
                    </a:lnTo>
                    <a:lnTo>
                      <a:pt x="5530" y="7083"/>
                    </a:lnTo>
                    <a:lnTo>
                      <a:pt x="5561" y="7093"/>
                    </a:lnTo>
                    <a:lnTo>
                      <a:pt x="5590" y="7107"/>
                    </a:lnTo>
                    <a:lnTo>
                      <a:pt x="5617" y="7126"/>
                    </a:lnTo>
                    <a:lnTo>
                      <a:pt x="5642" y="7147"/>
                    </a:lnTo>
                    <a:lnTo>
                      <a:pt x="5663" y="7172"/>
                    </a:lnTo>
                    <a:lnTo>
                      <a:pt x="5682" y="7199"/>
                    </a:lnTo>
                    <a:lnTo>
                      <a:pt x="5696" y="7228"/>
                    </a:lnTo>
                    <a:lnTo>
                      <a:pt x="5706" y="7259"/>
                    </a:lnTo>
                    <a:lnTo>
                      <a:pt x="5713" y="7291"/>
                    </a:lnTo>
                    <a:lnTo>
                      <a:pt x="5715" y="7324"/>
                    </a:lnTo>
                    <a:lnTo>
                      <a:pt x="5713" y="7357"/>
                    </a:lnTo>
                    <a:lnTo>
                      <a:pt x="5706" y="7389"/>
                    </a:lnTo>
                    <a:lnTo>
                      <a:pt x="5696" y="7420"/>
                    </a:lnTo>
                    <a:lnTo>
                      <a:pt x="5682" y="7449"/>
                    </a:lnTo>
                    <a:lnTo>
                      <a:pt x="5663" y="7476"/>
                    </a:lnTo>
                    <a:lnTo>
                      <a:pt x="5642" y="7501"/>
                    </a:lnTo>
                    <a:lnTo>
                      <a:pt x="5617" y="7522"/>
                    </a:lnTo>
                    <a:lnTo>
                      <a:pt x="5590" y="7541"/>
                    </a:lnTo>
                    <a:lnTo>
                      <a:pt x="5561" y="7555"/>
                    </a:lnTo>
                    <a:lnTo>
                      <a:pt x="5530" y="756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F3571E8-47E9-4827-91AE-11EFAA0EA48A}"/>
              </a:ext>
            </a:extLst>
          </p:cNvPr>
          <p:cNvGrpSpPr/>
          <p:nvPr/>
        </p:nvGrpSpPr>
        <p:grpSpPr>
          <a:xfrm>
            <a:off x="5372372" y="2635333"/>
            <a:ext cx="1548686" cy="2671965"/>
            <a:chOff x="396398" y="2888779"/>
            <a:chExt cx="1548686" cy="2671965"/>
          </a:xfrm>
        </p:grpSpPr>
        <p:sp>
          <p:nvSpPr>
            <p:cNvPr id="86" name="Rectangle: Single Corner Snipped 85">
              <a:extLst>
                <a:ext uri="{FF2B5EF4-FFF2-40B4-BE49-F238E27FC236}">
                  <a16:creationId xmlns:a16="http://schemas.microsoft.com/office/drawing/2014/main" id="{DDB2BF69-8639-41A4-92FE-E607604C8533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87" name="Right Triangle 86">
              <a:extLst>
                <a:ext uri="{FF2B5EF4-FFF2-40B4-BE49-F238E27FC236}">
                  <a16:creationId xmlns:a16="http://schemas.microsoft.com/office/drawing/2014/main" id="{557932B6-E8E2-4458-B468-8F7F9928256A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B6D2970A-E510-44EA-B142-863051807DBA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Wk 4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7DC9FB4-5C50-4D02-899C-B799BAA2BF00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Subscriptions executed and equity funded into escrow.</a:t>
              </a:r>
            </a:p>
            <a:p>
              <a:pPr algn="ctr"/>
              <a:r>
                <a:rPr lang="en-US" sz="1000" dirty="0"/>
                <a:t>Fund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A7D49F6-1557-4645-A752-D2D019E6DD09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4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BD7E366D-F22F-4B0C-90F3-819ECC11E782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8624067" y="1760585"/>
              <a:chExt cx="633600" cy="633600"/>
            </a:xfrm>
          </p:grpSpPr>
          <p:sp>
            <p:nvSpPr>
              <p:cNvPr id="148" name="Google Shape;618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619;p7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CC27122-8213-44C0-A2BA-68AC2A6CD46E}"/>
              </a:ext>
            </a:extLst>
          </p:cNvPr>
          <p:cNvGrpSpPr/>
          <p:nvPr/>
        </p:nvGrpSpPr>
        <p:grpSpPr>
          <a:xfrm>
            <a:off x="7031030" y="2969132"/>
            <a:ext cx="1548686" cy="2671965"/>
            <a:chOff x="396398" y="2888779"/>
            <a:chExt cx="1548686" cy="2671965"/>
          </a:xfrm>
        </p:grpSpPr>
        <p:sp>
          <p:nvSpPr>
            <p:cNvPr id="95" name="Rectangle: Single Corner Snipped 94">
              <a:extLst>
                <a:ext uri="{FF2B5EF4-FFF2-40B4-BE49-F238E27FC236}">
                  <a16:creationId xmlns:a16="http://schemas.microsoft.com/office/drawing/2014/main" id="{0FD59C50-0FC2-4723-92C1-4462E9D3004D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96" name="Right Triangle 95">
              <a:extLst>
                <a:ext uri="{FF2B5EF4-FFF2-40B4-BE49-F238E27FC236}">
                  <a16:creationId xmlns:a16="http://schemas.microsoft.com/office/drawing/2014/main" id="{AD89F9BA-8B1B-4829-AF27-A97E2E308E4F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972ECC3-1953-4C1B-B71E-F20427E03B43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Wk 6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FF58A18A-B555-4FAB-A591-714453DE4E25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Loan closing and final third-party reports completed.</a:t>
              </a:r>
            </a:p>
            <a:p>
              <a:pPr algn="ctr"/>
              <a:r>
                <a:rPr lang="en-US" sz="1000" dirty="0"/>
                <a:t>Finance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1774742-12D0-4557-A72F-0DAD48E97EB6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5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A59A30D9-9FBD-41DF-94F2-DDA5F8A35F14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6359457" y="2660110"/>
              <a:chExt cx="633600" cy="633600"/>
            </a:xfrm>
          </p:grpSpPr>
          <p:sp>
            <p:nvSpPr>
              <p:cNvPr id="156" name="Google Shape;638;p7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" name="Google Shape;639;p7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5CA6939-44B1-436A-B82B-056A17C5B244}"/>
              </a:ext>
            </a:extLst>
          </p:cNvPr>
          <p:cNvGrpSpPr/>
          <p:nvPr/>
        </p:nvGrpSpPr>
        <p:grpSpPr>
          <a:xfrm>
            <a:off x="8689688" y="2635333"/>
            <a:ext cx="1548686" cy="2671965"/>
            <a:chOff x="396398" y="2888779"/>
            <a:chExt cx="1548686" cy="2671965"/>
          </a:xfrm>
        </p:grpSpPr>
        <p:sp>
          <p:nvSpPr>
            <p:cNvPr id="104" name="Rectangle: Single Corner Snipped 103">
              <a:extLst>
                <a:ext uri="{FF2B5EF4-FFF2-40B4-BE49-F238E27FC236}">
                  <a16:creationId xmlns:a16="http://schemas.microsoft.com/office/drawing/2014/main" id="{07DED03A-DEA8-4AC0-8B74-192D7F8B73F6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105" name="Right Triangle 104">
              <a:extLst>
                <a:ext uri="{FF2B5EF4-FFF2-40B4-BE49-F238E27FC236}">
                  <a16:creationId xmlns:a16="http://schemas.microsoft.com/office/drawing/2014/main" id="{E3508A34-704E-4164-8752-861C3037679F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AD00A671-C1B2-4412-B368-2C1296FF0166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Wk 8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68FF1BD-10E8-4657-A635-21BE5C495768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Acquisition closes and ownership transfers to the LP.</a:t>
              </a:r>
            </a:p>
            <a:p>
              <a:pPr algn="ctr"/>
              <a:r>
                <a:rPr lang="en-US" sz="1000" dirty="0"/>
                <a:t>Close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719B5A-6983-4216-A026-84CC87F3BD7C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6</a:t>
              </a:r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D9E291E-3936-46D2-9BC0-3289977D3A4C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10888678" y="4459160"/>
              <a:chExt cx="633600" cy="633600"/>
            </a:xfrm>
          </p:grpSpPr>
          <p:sp>
            <p:nvSpPr>
              <p:cNvPr id="150" name="Google Shape;680;p7"/>
              <p:cNvSpPr/>
              <p:nvPr/>
            </p:nvSpPr>
            <p:spPr>
              <a:xfrm>
                <a:off x="10888678" y="44591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3911" y="3399"/>
                    </a:moveTo>
                    <a:lnTo>
                      <a:pt x="3911" y="3423"/>
                    </a:lnTo>
                    <a:lnTo>
                      <a:pt x="3909" y="3447"/>
                    </a:lnTo>
                    <a:lnTo>
                      <a:pt x="3907" y="3471"/>
                    </a:lnTo>
                    <a:lnTo>
                      <a:pt x="3904" y="3495"/>
                    </a:lnTo>
                    <a:lnTo>
                      <a:pt x="3900" y="3518"/>
                    </a:lnTo>
                    <a:lnTo>
                      <a:pt x="3895" y="3542"/>
                    </a:lnTo>
                    <a:lnTo>
                      <a:pt x="3889" y="3565"/>
                    </a:lnTo>
                    <a:lnTo>
                      <a:pt x="3883" y="3588"/>
                    </a:lnTo>
                    <a:lnTo>
                      <a:pt x="3876" y="3611"/>
                    </a:lnTo>
                    <a:lnTo>
                      <a:pt x="3867" y="3633"/>
                    </a:lnTo>
                    <a:lnTo>
                      <a:pt x="3858" y="3655"/>
                    </a:lnTo>
                    <a:lnTo>
                      <a:pt x="3848" y="3677"/>
                    </a:lnTo>
                    <a:lnTo>
                      <a:pt x="3838" y="3698"/>
                    </a:lnTo>
                    <a:lnTo>
                      <a:pt x="3826" y="3719"/>
                    </a:lnTo>
                    <a:lnTo>
                      <a:pt x="3813" y="3740"/>
                    </a:lnTo>
                    <a:lnTo>
                      <a:pt x="3800" y="3760"/>
                    </a:lnTo>
                    <a:lnTo>
                      <a:pt x="3786" y="3779"/>
                    </a:lnTo>
                    <a:lnTo>
                      <a:pt x="3772" y="3798"/>
                    </a:lnTo>
                    <a:lnTo>
                      <a:pt x="3756" y="3817"/>
                    </a:lnTo>
                    <a:lnTo>
                      <a:pt x="3740" y="3835"/>
                    </a:lnTo>
                    <a:lnTo>
                      <a:pt x="3724" y="3852"/>
                    </a:lnTo>
                    <a:lnTo>
                      <a:pt x="3707" y="3868"/>
                    </a:lnTo>
                    <a:lnTo>
                      <a:pt x="3689" y="3884"/>
                    </a:lnTo>
                    <a:lnTo>
                      <a:pt x="3670" y="3900"/>
                    </a:lnTo>
                    <a:lnTo>
                      <a:pt x="3651" y="3914"/>
                    </a:lnTo>
                    <a:lnTo>
                      <a:pt x="3632" y="3928"/>
                    </a:lnTo>
                    <a:lnTo>
                      <a:pt x="3612" y="3941"/>
                    </a:lnTo>
                    <a:lnTo>
                      <a:pt x="3591" y="3954"/>
                    </a:lnTo>
                    <a:lnTo>
                      <a:pt x="3570" y="3966"/>
                    </a:lnTo>
                    <a:lnTo>
                      <a:pt x="3549" y="3976"/>
                    </a:lnTo>
                    <a:lnTo>
                      <a:pt x="3527" y="3986"/>
                    </a:lnTo>
                    <a:lnTo>
                      <a:pt x="3505" y="3995"/>
                    </a:lnTo>
                    <a:lnTo>
                      <a:pt x="3482" y="4004"/>
                    </a:lnTo>
                    <a:lnTo>
                      <a:pt x="3460" y="4011"/>
                    </a:lnTo>
                    <a:lnTo>
                      <a:pt x="3437" y="4017"/>
                    </a:lnTo>
                    <a:lnTo>
                      <a:pt x="3413" y="4023"/>
                    </a:lnTo>
                    <a:lnTo>
                      <a:pt x="3390" y="4028"/>
                    </a:lnTo>
                    <a:lnTo>
                      <a:pt x="3366" y="4032"/>
                    </a:lnTo>
                    <a:lnTo>
                      <a:pt x="3343" y="4035"/>
                    </a:lnTo>
                    <a:lnTo>
                      <a:pt x="3319" y="4037"/>
                    </a:lnTo>
                    <a:lnTo>
                      <a:pt x="3295" y="4039"/>
                    </a:lnTo>
                    <a:lnTo>
                      <a:pt x="3271" y="4039"/>
                    </a:lnTo>
                    <a:lnTo>
                      <a:pt x="3247" y="4039"/>
                    </a:lnTo>
                    <a:lnTo>
                      <a:pt x="3223" y="4037"/>
                    </a:lnTo>
                    <a:lnTo>
                      <a:pt x="3199" y="4035"/>
                    </a:lnTo>
                    <a:lnTo>
                      <a:pt x="3176" y="4032"/>
                    </a:lnTo>
                    <a:lnTo>
                      <a:pt x="3152" y="4028"/>
                    </a:lnTo>
                    <a:lnTo>
                      <a:pt x="3129" y="4023"/>
                    </a:lnTo>
                    <a:lnTo>
                      <a:pt x="3105" y="4018"/>
                    </a:lnTo>
                    <a:lnTo>
                      <a:pt x="3082" y="4011"/>
                    </a:lnTo>
                    <a:lnTo>
                      <a:pt x="3060" y="4004"/>
                    </a:lnTo>
                    <a:lnTo>
                      <a:pt x="3037" y="3995"/>
                    </a:lnTo>
                    <a:lnTo>
                      <a:pt x="3015" y="3986"/>
                    </a:lnTo>
                    <a:lnTo>
                      <a:pt x="2993" y="3976"/>
                    </a:lnTo>
                    <a:lnTo>
                      <a:pt x="2972" y="3966"/>
                    </a:lnTo>
                    <a:lnTo>
                      <a:pt x="2951" y="3954"/>
                    </a:lnTo>
                    <a:lnTo>
                      <a:pt x="2930" y="3941"/>
                    </a:lnTo>
                    <a:lnTo>
                      <a:pt x="2910" y="3928"/>
                    </a:lnTo>
                    <a:lnTo>
                      <a:pt x="2891" y="3914"/>
                    </a:lnTo>
                    <a:lnTo>
                      <a:pt x="2872" y="3900"/>
                    </a:lnTo>
                    <a:lnTo>
                      <a:pt x="2854" y="3884"/>
                    </a:lnTo>
                    <a:lnTo>
                      <a:pt x="2836" y="3868"/>
                    </a:lnTo>
                    <a:lnTo>
                      <a:pt x="2818" y="3852"/>
                    </a:lnTo>
                    <a:lnTo>
                      <a:pt x="2802" y="3835"/>
                    </a:lnTo>
                    <a:lnTo>
                      <a:pt x="2786" y="3817"/>
                    </a:lnTo>
                    <a:lnTo>
                      <a:pt x="2771" y="3798"/>
                    </a:lnTo>
                    <a:lnTo>
                      <a:pt x="2756" y="3779"/>
                    </a:lnTo>
                    <a:lnTo>
                      <a:pt x="2742" y="3760"/>
                    </a:lnTo>
                    <a:lnTo>
                      <a:pt x="2729" y="3740"/>
                    </a:lnTo>
                    <a:lnTo>
                      <a:pt x="2716" y="3719"/>
                    </a:lnTo>
                    <a:lnTo>
                      <a:pt x="2704" y="3698"/>
                    </a:lnTo>
                    <a:lnTo>
                      <a:pt x="2694" y="3677"/>
                    </a:lnTo>
                    <a:lnTo>
                      <a:pt x="2684" y="3655"/>
                    </a:lnTo>
                    <a:lnTo>
                      <a:pt x="2675" y="3633"/>
                    </a:lnTo>
                    <a:lnTo>
                      <a:pt x="2666" y="3611"/>
                    </a:lnTo>
                    <a:lnTo>
                      <a:pt x="2659" y="3588"/>
                    </a:lnTo>
                    <a:lnTo>
                      <a:pt x="2652" y="3565"/>
                    </a:lnTo>
                    <a:lnTo>
                      <a:pt x="2647" y="3542"/>
                    </a:lnTo>
                    <a:lnTo>
                      <a:pt x="2642" y="3518"/>
                    </a:lnTo>
                    <a:lnTo>
                      <a:pt x="2638" y="3495"/>
                    </a:lnTo>
                    <a:lnTo>
                      <a:pt x="2635" y="3471"/>
                    </a:lnTo>
                    <a:lnTo>
                      <a:pt x="2633" y="3447"/>
                    </a:lnTo>
                    <a:lnTo>
                      <a:pt x="2631" y="3423"/>
                    </a:lnTo>
                    <a:lnTo>
                      <a:pt x="2631" y="3399"/>
                    </a:lnTo>
                    <a:lnTo>
                      <a:pt x="2631" y="3375"/>
                    </a:lnTo>
                    <a:lnTo>
                      <a:pt x="2633" y="3351"/>
                    </a:lnTo>
                    <a:lnTo>
                      <a:pt x="2635" y="3327"/>
                    </a:lnTo>
                    <a:lnTo>
                      <a:pt x="2638" y="3304"/>
                    </a:lnTo>
                    <a:lnTo>
                      <a:pt x="2642" y="3280"/>
                    </a:lnTo>
                    <a:lnTo>
                      <a:pt x="2647" y="3257"/>
                    </a:lnTo>
                    <a:lnTo>
                      <a:pt x="2652" y="3233"/>
                    </a:lnTo>
                    <a:lnTo>
                      <a:pt x="2659" y="3210"/>
                    </a:lnTo>
                    <a:lnTo>
                      <a:pt x="2666" y="3188"/>
                    </a:lnTo>
                    <a:lnTo>
                      <a:pt x="2675" y="3165"/>
                    </a:lnTo>
                    <a:lnTo>
                      <a:pt x="2684" y="3143"/>
                    </a:lnTo>
                    <a:lnTo>
                      <a:pt x="2694" y="3121"/>
                    </a:lnTo>
                    <a:lnTo>
                      <a:pt x="2704" y="3100"/>
                    </a:lnTo>
                    <a:lnTo>
                      <a:pt x="2716" y="3079"/>
                    </a:lnTo>
                    <a:lnTo>
                      <a:pt x="2729" y="3058"/>
                    </a:lnTo>
                    <a:lnTo>
                      <a:pt x="2742" y="3038"/>
                    </a:lnTo>
                    <a:lnTo>
                      <a:pt x="2756" y="3019"/>
                    </a:lnTo>
                    <a:lnTo>
                      <a:pt x="2771" y="3000"/>
                    </a:lnTo>
                    <a:lnTo>
                      <a:pt x="2786" y="2982"/>
                    </a:lnTo>
                    <a:lnTo>
                      <a:pt x="2802" y="2964"/>
                    </a:lnTo>
                    <a:lnTo>
                      <a:pt x="2818" y="2947"/>
                    </a:lnTo>
                    <a:lnTo>
                      <a:pt x="2836" y="2930"/>
                    </a:lnTo>
                    <a:lnTo>
                      <a:pt x="2854" y="2914"/>
                    </a:lnTo>
                    <a:lnTo>
                      <a:pt x="2872" y="2899"/>
                    </a:lnTo>
                    <a:lnTo>
                      <a:pt x="2891" y="2884"/>
                    </a:lnTo>
                    <a:lnTo>
                      <a:pt x="2910" y="2871"/>
                    </a:lnTo>
                    <a:lnTo>
                      <a:pt x="2930" y="2857"/>
                    </a:lnTo>
                    <a:lnTo>
                      <a:pt x="2951" y="2845"/>
                    </a:lnTo>
                    <a:lnTo>
                      <a:pt x="2972" y="2833"/>
                    </a:lnTo>
                    <a:lnTo>
                      <a:pt x="2993" y="2822"/>
                    </a:lnTo>
                    <a:lnTo>
                      <a:pt x="3015" y="2812"/>
                    </a:lnTo>
                    <a:lnTo>
                      <a:pt x="3037" y="2803"/>
                    </a:lnTo>
                    <a:lnTo>
                      <a:pt x="3060" y="2795"/>
                    </a:lnTo>
                    <a:lnTo>
                      <a:pt x="3082" y="2787"/>
                    </a:lnTo>
                    <a:lnTo>
                      <a:pt x="3105" y="2781"/>
                    </a:lnTo>
                    <a:lnTo>
                      <a:pt x="3129" y="2775"/>
                    </a:lnTo>
                    <a:lnTo>
                      <a:pt x="3152" y="2770"/>
                    </a:lnTo>
                    <a:lnTo>
                      <a:pt x="3176" y="2766"/>
                    </a:lnTo>
                    <a:lnTo>
                      <a:pt x="3199" y="2763"/>
                    </a:lnTo>
                    <a:lnTo>
                      <a:pt x="3223" y="2761"/>
                    </a:lnTo>
                    <a:lnTo>
                      <a:pt x="3247" y="2759"/>
                    </a:lnTo>
                    <a:lnTo>
                      <a:pt x="3271" y="2759"/>
                    </a:lnTo>
                    <a:lnTo>
                      <a:pt x="3295" y="2759"/>
                    </a:lnTo>
                    <a:lnTo>
                      <a:pt x="3319" y="2761"/>
                    </a:lnTo>
                    <a:lnTo>
                      <a:pt x="3343" y="2763"/>
                    </a:lnTo>
                    <a:lnTo>
                      <a:pt x="3366" y="2766"/>
                    </a:lnTo>
                    <a:lnTo>
                      <a:pt x="3390" y="2770"/>
                    </a:lnTo>
                    <a:lnTo>
                      <a:pt x="3413" y="2775"/>
                    </a:lnTo>
                    <a:lnTo>
                      <a:pt x="3437" y="2781"/>
                    </a:lnTo>
                    <a:lnTo>
                      <a:pt x="3460" y="2787"/>
                    </a:lnTo>
                    <a:lnTo>
                      <a:pt x="3482" y="2795"/>
                    </a:lnTo>
                    <a:lnTo>
                      <a:pt x="3505" y="2803"/>
                    </a:lnTo>
                    <a:lnTo>
                      <a:pt x="3527" y="2812"/>
                    </a:lnTo>
                    <a:lnTo>
                      <a:pt x="3549" y="2822"/>
                    </a:lnTo>
                    <a:lnTo>
                      <a:pt x="3570" y="2833"/>
                    </a:lnTo>
                    <a:lnTo>
                      <a:pt x="3591" y="2845"/>
                    </a:lnTo>
                    <a:lnTo>
                      <a:pt x="3612" y="2857"/>
                    </a:lnTo>
                    <a:lnTo>
                      <a:pt x="3632" y="2871"/>
                    </a:lnTo>
                    <a:lnTo>
                      <a:pt x="3651" y="2884"/>
                    </a:lnTo>
                    <a:lnTo>
                      <a:pt x="3670" y="2899"/>
                    </a:lnTo>
                    <a:lnTo>
                      <a:pt x="3689" y="2914"/>
                    </a:lnTo>
                    <a:lnTo>
                      <a:pt x="3707" y="2930"/>
                    </a:lnTo>
                    <a:lnTo>
                      <a:pt x="3724" y="2947"/>
                    </a:lnTo>
                    <a:lnTo>
                      <a:pt x="3740" y="2964"/>
                    </a:lnTo>
                    <a:lnTo>
                      <a:pt x="3756" y="2982"/>
                    </a:lnTo>
                    <a:lnTo>
                      <a:pt x="3772" y="3000"/>
                    </a:lnTo>
                    <a:lnTo>
                      <a:pt x="3786" y="3019"/>
                    </a:lnTo>
                    <a:lnTo>
                      <a:pt x="3800" y="3038"/>
                    </a:lnTo>
                    <a:lnTo>
                      <a:pt x="3813" y="3058"/>
                    </a:lnTo>
                    <a:lnTo>
                      <a:pt x="3826" y="3079"/>
                    </a:lnTo>
                    <a:lnTo>
                      <a:pt x="3838" y="3100"/>
                    </a:lnTo>
                    <a:lnTo>
                      <a:pt x="3848" y="3121"/>
                    </a:lnTo>
                    <a:lnTo>
                      <a:pt x="3858" y="3143"/>
                    </a:lnTo>
                    <a:lnTo>
                      <a:pt x="3867" y="3165"/>
                    </a:lnTo>
                    <a:lnTo>
                      <a:pt x="3876" y="3188"/>
                    </a:lnTo>
                    <a:lnTo>
                      <a:pt x="3883" y="3210"/>
                    </a:lnTo>
                    <a:lnTo>
                      <a:pt x="3890" y="3233"/>
                    </a:lnTo>
                    <a:lnTo>
                      <a:pt x="3895" y="3257"/>
                    </a:lnTo>
                    <a:lnTo>
                      <a:pt x="3900" y="3280"/>
                    </a:lnTo>
                    <a:lnTo>
                      <a:pt x="3904" y="3304"/>
                    </a:lnTo>
                    <a:lnTo>
                      <a:pt x="3907" y="3327"/>
                    </a:lnTo>
                    <a:lnTo>
                      <a:pt x="3909" y="3351"/>
                    </a:lnTo>
                    <a:lnTo>
                      <a:pt x="3911" y="3375"/>
                    </a:lnTo>
                    <a:lnTo>
                      <a:pt x="3911" y="3399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681;p7"/>
              <p:cNvSpPr/>
              <p:nvPr/>
            </p:nvSpPr>
            <p:spPr>
              <a:xfrm>
                <a:off x="10888678" y="4459160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5440" y="3313"/>
                    </a:moveTo>
                    <a:lnTo>
                      <a:pt x="5441" y="3322"/>
                    </a:lnTo>
                    <a:lnTo>
                      <a:pt x="5442" y="3394"/>
                    </a:lnTo>
                    <a:lnTo>
                      <a:pt x="5442" y="3404"/>
                    </a:lnTo>
                    <a:lnTo>
                      <a:pt x="5441" y="3476"/>
                    </a:lnTo>
                    <a:lnTo>
                      <a:pt x="5440" y="3485"/>
                    </a:lnTo>
                    <a:lnTo>
                      <a:pt x="5436" y="3557"/>
                    </a:lnTo>
                    <a:lnTo>
                      <a:pt x="5435" y="3566"/>
                    </a:lnTo>
                    <a:lnTo>
                      <a:pt x="5429" y="3638"/>
                    </a:lnTo>
                    <a:lnTo>
                      <a:pt x="5428" y="3647"/>
                    </a:lnTo>
                    <a:lnTo>
                      <a:pt x="5418" y="3719"/>
                    </a:lnTo>
                    <a:lnTo>
                      <a:pt x="5417" y="3728"/>
                    </a:lnTo>
                    <a:lnTo>
                      <a:pt x="5405" y="3798"/>
                    </a:lnTo>
                    <a:lnTo>
                      <a:pt x="5403" y="3808"/>
                    </a:lnTo>
                    <a:lnTo>
                      <a:pt x="5388" y="3878"/>
                    </a:lnTo>
                    <a:lnTo>
                      <a:pt x="5386" y="3887"/>
                    </a:lnTo>
                    <a:lnTo>
                      <a:pt x="5369" y="3957"/>
                    </a:lnTo>
                    <a:lnTo>
                      <a:pt x="5367" y="3965"/>
                    </a:lnTo>
                    <a:lnTo>
                      <a:pt x="5347" y="4034"/>
                    </a:lnTo>
                    <a:lnTo>
                      <a:pt x="5344" y="4043"/>
                    </a:lnTo>
                    <a:lnTo>
                      <a:pt x="5322" y="4111"/>
                    </a:lnTo>
                    <a:lnTo>
                      <a:pt x="5319" y="4120"/>
                    </a:lnTo>
                    <a:lnTo>
                      <a:pt x="5294" y="4187"/>
                    </a:lnTo>
                    <a:lnTo>
                      <a:pt x="5291" y="4196"/>
                    </a:lnTo>
                    <a:lnTo>
                      <a:pt x="5263" y="4263"/>
                    </a:lnTo>
                    <a:lnTo>
                      <a:pt x="5259" y="4271"/>
                    </a:lnTo>
                    <a:lnTo>
                      <a:pt x="5230" y="4336"/>
                    </a:lnTo>
                    <a:lnTo>
                      <a:pt x="5225" y="4345"/>
                    </a:lnTo>
                    <a:lnTo>
                      <a:pt x="5193" y="4409"/>
                    </a:lnTo>
                    <a:lnTo>
                      <a:pt x="5189" y="4417"/>
                    </a:lnTo>
                    <a:lnTo>
                      <a:pt x="5154" y="4481"/>
                    </a:lnTo>
                    <a:lnTo>
                      <a:pt x="5149" y="4489"/>
                    </a:lnTo>
                    <a:lnTo>
                      <a:pt x="5112" y="4551"/>
                    </a:lnTo>
                    <a:lnTo>
                      <a:pt x="5107" y="4559"/>
                    </a:lnTo>
                    <a:lnTo>
                      <a:pt x="5067" y="4619"/>
                    </a:lnTo>
                    <a:lnTo>
                      <a:pt x="5062" y="4627"/>
                    </a:lnTo>
                    <a:lnTo>
                      <a:pt x="5020" y="4685"/>
                    </a:lnTo>
                    <a:lnTo>
                      <a:pt x="5015" y="4693"/>
                    </a:lnTo>
                    <a:lnTo>
                      <a:pt x="4973" y="4747"/>
                    </a:lnTo>
                    <a:lnTo>
                      <a:pt x="6857" y="6632"/>
                    </a:lnTo>
                    <a:lnTo>
                      <a:pt x="7705" y="5784"/>
                    </a:lnTo>
                    <a:lnTo>
                      <a:pt x="7730" y="5763"/>
                    </a:lnTo>
                    <a:lnTo>
                      <a:pt x="7757" y="5744"/>
                    </a:lnTo>
                    <a:lnTo>
                      <a:pt x="7786" y="5730"/>
                    </a:lnTo>
                    <a:lnTo>
                      <a:pt x="7817" y="5719"/>
                    </a:lnTo>
                    <a:lnTo>
                      <a:pt x="7849" y="5713"/>
                    </a:lnTo>
                    <a:lnTo>
                      <a:pt x="7882" y="5711"/>
                    </a:lnTo>
                    <a:lnTo>
                      <a:pt x="7915" y="5713"/>
                    </a:lnTo>
                    <a:lnTo>
                      <a:pt x="7947" y="5720"/>
                    </a:lnTo>
                    <a:lnTo>
                      <a:pt x="7978" y="5730"/>
                    </a:lnTo>
                    <a:lnTo>
                      <a:pt x="8007" y="5745"/>
                    </a:lnTo>
                    <a:lnTo>
                      <a:pt x="8034" y="5763"/>
                    </a:lnTo>
                    <a:lnTo>
                      <a:pt x="8059" y="5784"/>
                    </a:lnTo>
                    <a:lnTo>
                      <a:pt x="8080" y="5809"/>
                    </a:lnTo>
                    <a:lnTo>
                      <a:pt x="8099" y="5836"/>
                    </a:lnTo>
                    <a:lnTo>
                      <a:pt x="8113" y="5865"/>
                    </a:lnTo>
                    <a:lnTo>
                      <a:pt x="8124" y="5896"/>
                    </a:lnTo>
                    <a:lnTo>
                      <a:pt x="8130" y="5928"/>
                    </a:lnTo>
                    <a:lnTo>
                      <a:pt x="8132" y="5961"/>
                    </a:lnTo>
                    <a:lnTo>
                      <a:pt x="8130" y="5994"/>
                    </a:lnTo>
                    <a:lnTo>
                      <a:pt x="8123" y="6026"/>
                    </a:lnTo>
                    <a:lnTo>
                      <a:pt x="8113" y="6057"/>
                    </a:lnTo>
                    <a:lnTo>
                      <a:pt x="8098" y="6086"/>
                    </a:lnTo>
                    <a:lnTo>
                      <a:pt x="8080" y="6113"/>
                    </a:lnTo>
                    <a:lnTo>
                      <a:pt x="8059" y="6138"/>
                    </a:lnTo>
                    <a:lnTo>
                      <a:pt x="7211" y="6985"/>
                    </a:lnTo>
                    <a:lnTo>
                      <a:pt x="7626" y="7400"/>
                    </a:lnTo>
                    <a:lnTo>
                      <a:pt x="8473" y="6552"/>
                    </a:lnTo>
                    <a:lnTo>
                      <a:pt x="8498" y="6531"/>
                    </a:lnTo>
                    <a:lnTo>
                      <a:pt x="8525" y="6512"/>
                    </a:lnTo>
                    <a:lnTo>
                      <a:pt x="8554" y="6498"/>
                    </a:lnTo>
                    <a:lnTo>
                      <a:pt x="8585" y="6488"/>
                    </a:lnTo>
                    <a:lnTo>
                      <a:pt x="8617" y="6481"/>
                    </a:lnTo>
                    <a:lnTo>
                      <a:pt x="8650" y="6479"/>
                    </a:lnTo>
                    <a:lnTo>
                      <a:pt x="8683" y="6481"/>
                    </a:lnTo>
                    <a:lnTo>
                      <a:pt x="8715" y="6488"/>
                    </a:lnTo>
                    <a:lnTo>
                      <a:pt x="8746" y="6498"/>
                    </a:lnTo>
                    <a:lnTo>
                      <a:pt x="8775" y="6512"/>
                    </a:lnTo>
                    <a:lnTo>
                      <a:pt x="8802" y="6531"/>
                    </a:lnTo>
                    <a:lnTo>
                      <a:pt x="8827" y="6552"/>
                    </a:lnTo>
                    <a:lnTo>
                      <a:pt x="8848" y="6577"/>
                    </a:lnTo>
                    <a:lnTo>
                      <a:pt x="8867" y="6604"/>
                    </a:lnTo>
                    <a:lnTo>
                      <a:pt x="8881" y="6633"/>
                    </a:lnTo>
                    <a:lnTo>
                      <a:pt x="8891" y="6664"/>
                    </a:lnTo>
                    <a:lnTo>
                      <a:pt x="8898" y="6696"/>
                    </a:lnTo>
                    <a:lnTo>
                      <a:pt x="8900" y="6729"/>
                    </a:lnTo>
                    <a:lnTo>
                      <a:pt x="8898" y="6762"/>
                    </a:lnTo>
                    <a:lnTo>
                      <a:pt x="8891" y="6794"/>
                    </a:lnTo>
                    <a:lnTo>
                      <a:pt x="8881" y="6825"/>
                    </a:lnTo>
                    <a:lnTo>
                      <a:pt x="8867" y="6854"/>
                    </a:lnTo>
                    <a:lnTo>
                      <a:pt x="8848" y="6881"/>
                    </a:lnTo>
                    <a:lnTo>
                      <a:pt x="8827" y="6906"/>
                    </a:lnTo>
                    <a:lnTo>
                      <a:pt x="7979" y="7754"/>
                    </a:lnTo>
                    <a:lnTo>
                      <a:pt x="8571" y="8345"/>
                    </a:lnTo>
                    <a:lnTo>
                      <a:pt x="8592" y="8370"/>
                    </a:lnTo>
                    <a:lnTo>
                      <a:pt x="8611" y="8397"/>
                    </a:lnTo>
                    <a:lnTo>
                      <a:pt x="8625" y="8426"/>
                    </a:lnTo>
                    <a:lnTo>
                      <a:pt x="8635" y="8457"/>
                    </a:lnTo>
                    <a:lnTo>
                      <a:pt x="8642" y="8489"/>
                    </a:lnTo>
                    <a:lnTo>
                      <a:pt x="8644" y="8522"/>
                    </a:lnTo>
                    <a:lnTo>
                      <a:pt x="8642" y="8555"/>
                    </a:lnTo>
                    <a:lnTo>
                      <a:pt x="8635" y="8587"/>
                    </a:lnTo>
                    <a:lnTo>
                      <a:pt x="8625" y="8618"/>
                    </a:lnTo>
                    <a:lnTo>
                      <a:pt x="8611" y="8647"/>
                    </a:lnTo>
                    <a:lnTo>
                      <a:pt x="8592" y="8674"/>
                    </a:lnTo>
                    <a:lnTo>
                      <a:pt x="8571" y="8699"/>
                    </a:lnTo>
                    <a:lnTo>
                      <a:pt x="8546" y="8720"/>
                    </a:lnTo>
                    <a:lnTo>
                      <a:pt x="8519" y="8739"/>
                    </a:lnTo>
                    <a:lnTo>
                      <a:pt x="8490" y="8753"/>
                    </a:lnTo>
                    <a:lnTo>
                      <a:pt x="8459" y="8763"/>
                    </a:lnTo>
                    <a:lnTo>
                      <a:pt x="8427" y="8770"/>
                    </a:lnTo>
                    <a:lnTo>
                      <a:pt x="8394" y="8772"/>
                    </a:lnTo>
                    <a:lnTo>
                      <a:pt x="8361" y="8770"/>
                    </a:lnTo>
                    <a:lnTo>
                      <a:pt x="8329" y="8763"/>
                    </a:lnTo>
                    <a:lnTo>
                      <a:pt x="8298" y="8753"/>
                    </a:lnTo>
                    <a:lnTo>
                      <a:pt x="8269" y="8739"/>
                    </a:lnTo>
                    <a:lnTo>
                      <a:pt x="8242" y="8720"/>
                    </a:lnTo>
                    <a:lnTo>
                      <a:pt x="8217" y="8699"/>
                    </a:lnTo>
                    <a:lnTo>
                      <a:pt x="7456" y="7938"/>
                    </a:lnTo>
                    <a:lnTo>
                      <a:pt x="7448" y="7931"/>
                    </a:lnTo>
                    <a:lnTo>
                      <a:pt x="7441" y="7923"/>
                    </a:lnTo>
                    <a:lnTo>
                      <a:pt x="4619" y="5101"/>
                    </a:lnTo>
                    <a:lnTo>
                      <a:pt x="4565" y="5143"/>
                    </a:lnTo>
                    <a:lnTo>
                      <a:pt x="4557" y="5148"/>
                    </a:lnTo>
                    <a:lnTo>
                      <a:pt x="4499" y="5190"/>
                    </a:lnTo>
                    <a:lnTo>
                      <a:pt x="4491" y="5195"/>
                    </a:lnTo>
                    <a:lnTo>
                      <a:pt x="4431" y="5235"/>
                    </a:lnTo>
                    <a:lnTo>
                      <a:pt x="4423" y="5240"/>
                    </a:lnTo>
                    <a:lnTo>
                      <a:pt x="4361" y="5277"/>
                    </a:lnTo>
                    <a:lnTo>
                      <a:pt x="4353" y="5282"/>
                    </a:lnTo>
                    <a:lnTo>
                      <a:pt x="4289" y="5317"/>
                    </a:lnTo>
                    <a:lnTo>
                      <a:pt x="4281" y="5321"/>
                    </a:lnTo>
                    <a:lnTo>
                      <a:pt x="4217" y="5353"/>
                    </a:lnTo>
                    <a:lnTo>
                      <a:pt x="4208" y="5358"/>
                    </a:lnTo>
                    <a:lnTo>
                      <a:pt x="4143" y="5387"/>
                    </a:lnTo>
                    <a:lnTo>
                      <a:pt x="4135" y="5391"/>
                    </a:lnTo>
                    <a:lnTo>
                      <a:pt x="4068" y="5419"/>
                    </a:lnTo>
                    <a:lnTo>
                      <a:pt x="4059" y="5422"/>
                    </a:lnTo>
                    <a:lnTo>
                      <a:pt x="3992" y="5447"/>
                    </a:lnTo>
                    <a:lnTo>
                      <a:pt x="3983" y="5450"/>
                    </a:lnTo>
                    <a:lnTo>
                      <a:pt x="3915" y="5472"/>
                    </a:lnTo>
                    <a:lnTo>
                      <a:pt x="3906" y="5475"/>
                    </a:lnTo>
                    <a:lnTo>
                      <a:pt x="3837" y="5495"/>
                    </a:lnTo>
                    <a:lnTo>
                      <a:pt x="3829" y="5497"/>
                    </a:lnTo>
                    <a:lnTo>
                      <a:pt x="3759" y="5514"/>
                    </a:lnTo>
                    <a:lnTo>
                      <a:pt x="3750" y="5516"/>
                    </a:lnTo>
                    <a:lnTo>
                      <a:pt x="3680" y="5531"/>
                    </a:lnTo>
                    <a:lnTo>
                      <a:pt x="3670" y="5533"/>
                    </a:lnTo>
                    <a:lnTo>
                      <a:pt x="3600" y="5545"/>
                    </a:lnTo>
                    <a:lnTo>
                      <a:pt x="3591" y="5546"/>
                    </a:lnTo>
                    <a:lnTo>
                      <a:pt x="3519" y="5556"/>
                    </a:lnTo>
                    <a:lnTo>
                      <a:pt x="3510" y="5557"/>
                    </a:lnTo>
                    <a:lnTo>
                      <a:pt x="3438" y="5563"/>
                    </a:lnTo>
                    <a:lnTo>
                      <a:pt x="3429" y="5564"/>
                    </a:lnTo>
                    <a:lnTo>
                      <a:pt x="3357" y="5568"/>
                    </a:lnTo>
                    <a:lnTo>
                      <a:pt x="3348" y="5569"/>
                    </a:lnTo>
                    <a:lnTo>
                      <a:pt x="3276" y="5570"/>
                    </a:lnTo>
                    <a:lnTo>
                      <a:pt x="3266" y="5570"/>
                    </a:lnTo>
                    <a:lnTo>
                      <a:pt x="3194" y="5569"/>
                    </a:lnTo>
                    <a:lnTo>
                      <a:pt x="3185" y="5568"/>
                    </a:lnTo>
                    <a:lnTo>
                      <a:pt x="3113" y="5564"/>
                    </a:lnTo>
                    <a:lnTo>
                      <a:pt x="3104" y="5563"/>
                    </a:lnTo>
                    <a:lnTo>
                      <a:pt x="3032" y="5557"/>
                    </a:lnTo>
                    <a:lnTo>
                      <a:pt x="3023" y="5556"/>
                    </a:lnTo>
                    <a:lnTo>
                      <a:pt x="2952" y="5546"/>
                    </a:lnTo>
                    <a:lnTo>
                      <a:pt x="2942" y="5545"/>
                    </a:lnTo>
                    <a:lnTo>
                      <a:pt x="2872" y="5533"/>
                    </a:lnTo>
                    <a:lnTo>
                      <a:pt x="2863" y="5531"/>
                    </a:lnTo>
                    <a:lnTo>
                      <a:pt x="2792" y="5516"/>
                    </a:lnTo>
                    <a:lnTo>
                      <a:pt x="2783" y="5514"/>
                    </a:lnTo>
                    <a:lnTo>
                      <a:pt x="2714" y="5497"/>
                    </a:lnTo>
                    <a:lnTo>
                      <a:pt x="2705" y="5495"/>
                    </a:lnTo>
                    <a:lnTo>
                      <a:pt x="2636" y="5475"/>
                    </a:lnTo>
                    <a:lnTo>
                      <a:pt x="2627" y="5472"/>
                    </a:lnTo>
                    <a:lnTo>
                      <a:pt x="2559" y="5450"/>
                    </a:lnTo>
                    <a:lnTo>
                      <a:pt x="2550" y="5447"/>
                    </a:lnTo>
                    <a:lnTo>
                      <a:pt x="2483" y="5422"/>
                    </a:lnTo>
                    <a:lnTo>
                      <a:pt x="2475" y="5418"/>
                    </a:lnTo>
                    <a:lnTo>
                      <a:pt x="2408" y="5391"/>
                    </a:lnTo>
                    <a:lnTo>
                      <a:pt x="2400" y="5387"/>
                    </a:lnTo>
                    <a:lnTo>
                      <a:pt x="2334" y="5357"/>
                    </a:lnTo>
                    <a:lnTo>
                      <a:pt x="2326" y="5353"/>
                    </a:lnTo>
                    <a:lnTo>
                      <a:pt x="2262" y="5321"/>
                    </a:lnTo>
                    <a:lnTo>
                      <a:pt x="2254" y="5317"/>
                    </a:lnTo>
                    <a:lnTo>
                      <a:pt x="2190" y="5282"/>
                    </a:lnTo>
                    <a:lnTo>
                      <a:pt x="2182" y="5277"/>
                    </a:lnTo>
                    <a:lnTo>
                      <a:pt x="2120" y="5240"/>
                    </a:lnTo>
                    <a:lnTo>
                      <a:pt x="2112" y="5235"/>
                    </a:lnTo>
                    <a:lnTo>
                      <a:pt x="2052" y="5195"/>
                    </a:lnTo>
                    <a:lnTo>
                      <a:pt x="2044" y="5190"/>
                    </a:lnTo>
                    <a:lnTo>
                      <a:pt x="1986" y="5148"/>
                    </a:lnTo>
                    <a:lnTo>
                      <a:pt x="1978" y="5143"/>
                    </a:lnTo>
                    <a:lnTo>
                      <a:pt x="1921" y="5099"/>
                    </a:lnTo>
                    <a:lnTo>
                      <a:pt x="1914" y="5093"/>
                    </a:lnTo>
                    <a:lnTo>
                      <a:pt x="1859" y="5048"/>
                    </a:lnTo>
                    <a:lnTo>
                      <a:pt x="1852" y="5042"/>
                    </a:lnTo>
                    <a:lnTo>
                      <a:pt x="1798" y="4994"/>
                    </a:lnTo>
                    <a:lnTo>
                      <a:pt x="1791" y="4988"/>
                    </a:lnTo>
                    <a:lnTo>
                      <a:pt x="1740" y="4938"/>
                    </a:lnTo>
                    <a:lnTo>
                      <a:pt x="1733" y="4931"/>
                    </a:lnTo>
                    <a:lnTo>
                      <a:pt x="1683" y="4880"/>
                    </a:lnTo>
                    <a:lnTo>
                      <a:pt x="1677" y="4873"/>
                    </a:lnTo>
                    <a:lnTo>
                      <a:pt x="1629" y="4820"/>
                    </a:lnTo>
                    <a:lnTo>
                      <a:pt x="1623" y="4812"/>
                    </a:lnTo>
                    <a:lnTo>
                      <a:pt x="1577" y="4757"/>
                    </a:lnTo>
                    <a:lnTo>
                      <a:pt x="1571" y="4750"/>
                    </a:lnTo>
                    <a:lnTo>
                      <a:pt x="1527" y="4693"/>
                    </a:lnTo>
                    <a:lnTo>
                      <a:pt x="1522" y="4686"/>
                    </a:lnTo>
                    <a:lnTo>
                      <a:pt x="1480" y="4627"/>
                    </a:lnTo>
                    <a:lnTo>
                      <a:pt x="1475" y="4619"/>
                    </a:lnTo>
                    <a:lnTo>
                      <a:pt x="1435" y="4559"/>
                    </a:lnTo>
                    <a:lnTo>
                      <a:pt x="1430" y="4551"/>
                    </a:lnTo>
                    <a:lnTo>
                      <a:pt x="1393" y="4489"/>
                    </a:lnTo>
                    <a:lnTo>
                      <a:pt x="1388" y="4481"/>
                    </a:lnTo>
                    <a:lnTo>
                      <a:pt x="1353" y="4417"/>
                    </a:lnTo>
                    <a:lnTo>
                      <a:pt x="1349" y="4409"/>
                    </a:lnTo>
                    <a:lnTo>
                      <a:pt x="1317" y="4345"/>
                    </a:lnTo>
                    <a:lnTo>
                      <a:pt x="1312" y="4336"/>
                    </a:lnTo>
                    <a:lnTo>
                      <a:pt x="1283" y="4271"/>
                    </a:lnTo>
                    <a:lnTo>
                      <a:pt x="1279" y="4263"/>
                    </a:lnTo>
                    <a:lnTo>
                      <a:pt x="1251" y="4196"/>
                    </a:lnTo>
                    <a:lnTo>
                      <a:pt x="1248" y="4187"/>
                    </a:lnTo>
                    <a:lnTo>
                      <a:pt x="1223" y="4120"/>
                    </a:lnTo>
                    <a:lnTo>
                      <a:pt x="1220" y="4111"/>
                    </a:lnTo>
                    <a:lnTo>
                      <a:pt x="1198" y="4043"/>
                    </a:lnTo>
                    <a:lnTo>
                      <a:pt x="1195" y="4034"/>
                    </a:lnTo>
                    <a:lnTo>
                      <a:pt x="1175" y="3965"/>
                    </a:lnTo>
                    <a:lnTo>
                      <a:pt x="1173" y="3957"/>
                    </a:lnTo>
                    <a:lnTo>
                      <a:pt x="1156" y="3887"/>
                    </a:lnTo>
                    <a:lnTo>
                      <a:pt x="1154" y="3878"/>
                    </a:lnTo>
                    <a:lnTo>
                      <a:pt x="1139" y="3808"/>
                    </a:lnTo>
                    <a:lnTo>
                      <a:pt x="1137" y="3798"/>
                    </a:lnTo>
                    <a:lnTo>
                      <a:pt x="1125" y="3728"/>
                    </a:lnTo>
                    <a:lnTo>
                      <a:pt x="1124" y="3719"/>
                    </a:lnTo>
                    <a:lnTo>
                      <a:pt x="1114" y="3647"/>
                    </a:lnTo>
                    <a:lnTo>
                      <a:pt x="1113" y="3638"/>
                    </a:lnTo>
                    <a:lnTo>
                      <a:pt x="1107" y="3566"/>
                    </a:lnTo>
                    <a:lnTo>
                      <a:pt x="1106" y="3557"/>
                    </a:lnTo>
                    <a:lnTo>
                      <a:pt x="1102" y="3485"/>
                    </a:lnTo>
                    <a:lnTo>
                      <a:pt x="1101" y="3476"/>
                    </a:lnTo>
                    <a:lnTo>
                      <a:pt x="1100" y="3404"/>
                    </a:lnTo>
                    <a:lnTo>
                      <a:pt x="1100" y="3394"/>
                    </a:lnTo>
                    <a:lnTo>
                      <a:pt x="1101" y="3322"/>
                    </a:lnTo>
                    <a:lnTo>
                      <a:pt x="1102" y="3313"/>
                    </a:lnTo>
                    <a:lnTo>
                      <a:pt x="1106" y="3241"/>
                    </a:lnTo>
                    <a:lnTo>
                      <a:pt x="1107" y="3232"/>
                    </a:lnTo>
                    <a:lnTo>
                      <a:pt x="1113" y="3160"/>
                    </a:lnTo>
                    <a:lnTo>
                      <a:pt x="1114" y="3151"/>
                    </a:lnTo>
                    <a:lnTo>
                      <a:pt x="1124" y="3080"/>
                    </a:lnTo>
                    <a:lnTo>
                      <a:pt x="1125" y="3070"/>
                    </a:lnTo>
                    <a:lnTo>
                      <a:pt x="1137" y="3000"/>
                    </a:lnTo>
                    <a:lnTo>
                      <a:pt x="1139" y="2991"/>
                    </a:lnTo>
                    <a:lnTo>
                      <a:pt x="1154" y="2920"/>
                    </a:lnTo>
                    <a:lnTo>
                      <a:pt x="1156" y="2911"/>
                    </a:lnTo>
                    <a:lnTo>
                      <a:pt x="1173" y="2842"/>
                    </a:lnTo>
                    <a:lnTo>
                      <a:pt x="1175" y="2833"/>
                    </a:lnTo>
                    <a:lnTo>
                      <a:pt x="1195" y="2764"/>
                    </a:lnTo>
                    <a:lnTo>
                      <a:pt x="1198" y="2755"/>
                    </a:lnTo>
                    <a:lnTo>
                      <a:pt x="1220" y="2687"/>
                    </a:lnTo>
                    <a:lnTo>
                      <a:pt x="1223" y="2678"/>
                    </a:lnTo>
                    <a:lnTo>
                      <a:pt x="1248" y="2611"/>
                    </a:lnTo>
                    <a:lnTo>
                      <a:pt x="1252" y="2603"/>
                    </a:lnTo>
                    <a:lnTo>
                      <a:pt x="1279" y="2536"/>
                    </a:lnTo>
                    <a:lnTo>
                      <a:pt x="1283" y="2528"/>
                    </a:lnTo>
                    <a:lnTo>
                      <a:pt x="1313" y="2462"/>
                    </a:lnTo>
                    <a:lnTo>
                      <a:pt x="1317" y="2454"/>
                    </a:lnTo>
                    <a:lnTo>
                      <a:pt x="1349" y="2390"/>
                    </a:lnTo>
                    <a:lnTo>
                      <a:pt x="1353" y="2382"/>
                    </a:lnTo>
                    <a:lnTo>
                      <a:pt x="1388" y="2318"/>
                    </a:lnTo>
                    <a:lnTo>
                      <a:pt x="1393" y="2310"/>
                    </a:lnTo>
                    <a:lnTo>
                      <a:pt x="1430" y="2248"/>
                    </a:lnTo>
                    <a:lnTo>
                      <a:pt x="1435" y="2240"/>
                    </a:lnTo>
                    <a:lnTo>
                      <a:pt x="1475" y="2180"/>
                    </a:lnTo>
                    <a:lnTo>
                      <a:pt x="1480" y="2172"/>
                    </a:lnTo>
                    <a:lnTo>
                      <a:pt x="1522" y="2113"/>
                    </a:lnTo>
                    <a:lnTo>
                      <a:pt x="1527" y="2106"/>
                    </a:lnTo>
                    <a:lnTo>
                      <a:pt x="1571" y="2049"/>
                    </a:lnTo>
                    <a:lnTo>
                      <a:pt x="1577" y="2042"/>
                    </a:lnTo>
                    <a:lnTo>
                      <a:pt x="1623" y="1986"/>
                    </a:lnTo>
                    <a:lnTo>
                      <a:pt x="1629" y="1979"/>
                    </a:lnTo>
                    <a:lnTo>
                      <a:pt x="1677" y="1926"/>
                    </a:lnTo>
                    <a:lnTo>
                      <a:pt x="1683" y="1919"/>
                    </a:lnTo>
                    <a:lnTo>
                      <a:pt x="1733" y="1867"/>
                    </a:lnTo>
                    <a:lnTo>
                      <a:pt x="1739" y="1861"/>
                    </a:lnTo>
                    <a:lnTo>
                      <a:pt x="1791" y="1811"/>
                    </a:lnTo>
                    <a:lnTo>
                      <a:pt x="1798" y="1805"/>
                    </a:lnTo>
                    <a:lnTo>
                      <a:pt x="1851" y="1757"/>
                    </a:lnTo>
                    <a:lnTo>
                      <a:pt x="1858" y="1751"/>
                    </a:lnTo>
                    <a:lnTo>
                      <a:pt x="1914" y="1705"/>
                    </a:lnTo>
                    <a:lnTo>
                      <a:pt x="1921" y="1699"/>
                    </a:lnTo>
                    <a:lnTo>
                      <a:pt x="1978" y="1655"/>
                    </a:lnTo>
                    <a:lnTo>
                      <a:pt x="1985" y="1650"/>
                    </a:lnTo>
                    <a:lnTo>
                      <a:pt x="2044" y="1608"/>
                    </a:lnTo>
                    <a:lnTo>
                      <a:pt x="2052" y="1603"/>
                    </a:lnTo>
                    <a:lnTo>
                      <a:pt x="2112" y="1563"/>
                    </a:lnTo>
                    <a:lnTo>
                      <a:pt x="2120" y="1558"/>
                    </a:lnTo>
                    <a:lnTo>
                      <a:pt x="2182" y="1521"/>
                    </a:lnTo>
                    <a:lnTo>
                      <a:pt x="2190" y="1516"/>
                    </a:lnTo>
                    <a:lnTo>
                      <a:pt x="2254" y="1481"/>
                    </a:lnTo>
                    <a:lnTo>
                      <a:pt x="2262" y="1477"/>
                    </a:lnTo>
                    <a:lnTo>
                      <a:pt x="2326" y="1445"/>
                    </a:lnTo>
                    <a:lnTo>
                      <a:pt x="2334" y="1441"/>
                    </a:lnTo>
                    <a:lnTo>
                      <a:pt x="2400" y="1411"/>
                    </a:lnTo>
                    <a:lnTo>
                      <a:pt x="2408" y="1407"/>
                    </a:lnTo>
                    <a:lnTo>
                      <a:pt x="2475" y="1380"/>
                    </a:lnTo>
                    <a:lnTo>
                      <a:pt x="2483" y="1376"/>
                    </a:lnTo>
                    <a:lnTo>
                      <a:pt x="2550" y="1351"/>
                    </a:lnTo>
                    <a:lnTo>
                      <a:pt x="2559" y="1348"/>
                    </a:lnTo>
                    <a:lnTo>
                      <a:pt x="2627" y="1326"/>
                    </a:lnTo>
                    <a:lnTo>
                      <a:pt x="2636" y="1323"/>
                    </a:lnTo>
                    <a:lnTo>
                      <a:pt x="2705" y="1303"/>
                    </a:lnTo>
                    <a:lnTo>
                      <a:pt x="2714" y="1301"/>
                    </a:lnTo>
                    <a:lnTo>
                      <a:pt x="2783" y="1284"/>
                    </a:lnTo>
                    <a:lnTo>
                      <a:pt x="2792" y="1282"/>
                    </a:lnTo>
                    <a:lnTo>
                      <a:pt x="2863" y="1267"/>
                    </a:lnTo>
                    <a:lnTo>
                      <a:pt x="2872" y="1265"/>
                    </a:lnTo>
                    <a:lnTo>
                      <a:pt x="2942" y="1253"/>
                    </a:lnTo>
                    <a:lnTo>
                      <a:pt x="2952" y="1252"/>
                    </a:lnTo>
                    <a:lnTo>
                      <a:pt x="3023" y="1242"/>
                    </a:lnTo>
                    <a:lnTo>
                      <a:pt x="3032" y="1241"/>
                    </a:lnTo>
                    <a:lnTo>
                      <a:pt x="3104" y="1235"/>
                    </a:lnTo>
                    <a:lnTo>
                      <a:pt x="3113" y="1234"/>
                    </a:lnTo>
                    <a:lnTo>
                      <a:pt x="3185" y="1230"/>
                    </a:lnTo>
                    <a:lnTo>
                      <a:pt x="3194" y="1229"/>
                    </a:lnTo>
                    <a:lnTo>
                      <a:pt x="3266" y="1228"/>
                    </a:lnTo>
                    <a:lnTo>
                      <a:pt x="3276" y="1228"/>
                    </a:lnTo>
                    <a:lnTo>
                      <a:pt x="3348" y="1229"/>
                    </a:lnTo>
                    <a:lnTo>
                      <a:pt x="3357" y="1230"/>
                    </a:lnTo>
                    <a:lnTo>
                      <a:pt x="3429" y="1234"/>
                    </a:lnTo>
                    <a:lnTo>
                      <a:pt x="3438" y="1235"/>
                    </a:lnTo>
                    <a:lnTo>
                      <a:pt x="3510" y="1241"/>
                    </a:lnTo>
                    <a:lnTo>
                      <a:pt x="3519" y="1242"/>
                    </a:lnTo>
                    <a:lnTo>
                      <a:pt x="3591" y="1252"/>
                    </a:lnTo>
                    <a:lnTo>
                      <a:pt x="3600" y="1253"/>
                    </a:lnTo>
                    <a:lnTo>
                      <a:pt x="3670" y="1265"/>
                    </a:lnTo>
                    <a:lnTo>
                      <a:pt x="3680" y="1267"/>
                    </a:lnTo>
                    <a:lnTo>
                      <a:pt x="3750" y="1282"/>
                    </a:lnTo>
                    <a:lnTo>
                      <a:pt x="3759" y="1284"/>
                    </a:lnTo>
                    <a:lnTo>
                      <a:pt x="3829" y="1301"/>
                    </a:lnTo>
                    <a:lnTo>
                      <a:pt x="3837" y="1303"/>
                    </a:lnTo>
                    <a:lnTo>
                      <a:pt x="3906" y="1323"/>
                    </a:lnTo>
                    <a:lnTo>
                      <a:pt x="3915" y="1326"/>
                    </a:lnTo>
                    <a:lnTo>
                      <a:pt x="3983" y="1348"/>
                    </a:lnTo>
                    <a:lnTo>
                      <a:pt x="3992" y="1351"/>
                    </a:lnTo>
                    <a:lnTo>
                      <a:pt x="4059" y="1376"/>
                    </a:lnTo>
                    <a:lnTo>
                      <a:pt x="4068" y="1379"/>
                    </a:lnTo>
                    <a:lnTo>
                      <a:pt x="4135" y="1407"/>
                    </a:lnTo>
                    <a:lnTo>
                      <a:pt x="4143" y="1411"/>
                    </a:lnTo>
                    <a:lnTo>
                      <a:pt x="4208" y="1440"/>
                    </a:lnTo>
                    <a:lnTo>
                      <a:pt x="4217" y="1445"/>
                    </a:lnTo>
                    <a:lnTo>
                      <a:pt x="4281" y="1477"/>
                    </a:lnTo>
                    <a:lnTo>
                      <a:pt x="4289" y="1481"/>
                    </a:lnTo>
                    <a:lnTo>
                      <a:pt x="4353" y="1516"/>
                    </a:lnTo>
                    <a:lnTo>
                      <a:pt x="4361" y="1521"/>
                    </a:lnTo>
                    <a:lnTo>
                      <a:pt x="4423" y="1558"/>
                    </a:lnTo>
                    <a:lnTo>
                      <a:pt x="4431" y="1563"/>
                    </a:lnTo>
                    <a:lnTo>
                      <a:pt x="4491" y="1603"/>
                    </a:lnTo>
                    <a:lnTo>
                      <a:pt x="4499" y="1608"/>
                    </a:lnTo>
                    <a:lnTo>
                      <a:pt x="4558" y="1650"/>
                    </a:lnTo>
                    <a:lnTo>
                      <a:pt x="4565" y="1655"/>
                    </a:lnTo>
                    <a:lnTo>
                      <a:pt x="4622" y="1699"/>
                    </a:lnTo>
                    <a:lnTo>
                      <a:pt x="4629" y="1705"/>
                    </a:lnTo>
                    <a:lnTo>
                      <a:pt x="4684" y="1751"/>
                    </a:lnTo>
                    <a:lnTo>
                      <a:pt x="4692" y="1757"/>
                    </a:lnTo>
                    <a:lnTo>
                      <a:pt x="4745" y="1805"/>
                    </a:lnTo>
                    <a:lnTo>
                      <a:pt x="4752" y="1811"/>
                    </a:lnTo>
                    <a:lnTo>
                      <a:pt x="4803" y="1861"/>
                    </a:lnTo>
                    <a:lnTo>
                      <a:pt x="4810" y="1868"/>
                    </a:lnTo>
                    <a:lnTo>
                      <a:pt x="4860" y="1919"/>
                    </a:lnTo>
                    <a:lnTo>
                      <a:pt x="4866" y="1926"/>
                    </a:lnTo>
                    <a:lnTo>
                      <a:pt x="4914" y="1980"/>
                    </a:lnTo>
                    <a:lnTo>
                      <a:pt x="4920" y="1987"/>
                    </a:lnTo>
                    <a:lnTo>
                      <a:pt x="4965" y="2042"/>
                    </a:lnTo>
                    <a:lnTo>
                      <a:pt x="4971" y="2049"/>
                    </a:lnTo>
                    <a:lnTo>
                      <a:pt x="5015" y="2106"/>
                    </a:lnTo>
                    <a:lnTo>
                      <a:pt x="5020" y="2114"/>
                    </a:lnTo>
                    <a:lnTo>
                      <a:pt x="5062" y="2172"/>
                    </a:lnTo>
                    <a:lnTo>
                      <a:pt x="5067" y="2180"/>
                    </a:lnTo>
                    <a:lnTo>
                      <a:pt x="5107" y="2240"/>
                    </a:lnTo>
                    <a:lnTo>
                      <a:pt x="5112" y="2248"/>
                    </a:lnTo>
                    <a:lnTo>
                      <a:pt x="5149" y="2310"/>
                    </a:lnTo>
                    <a:lnTo>
                      <a:pt x="5154" y="2318"/>
                    </a:lnTo>
                    <a:lnTo>
                      <a:pt x="5189" y="2382"/>
                    </a:lnTo>
                    <a:lnTo>
                      <a:pt x="5193" y="2390"/>
                    </a:lnTo>
                    <a:lnTo>
                      <a:pt x="5225" y="2454"/>
                    </a:lnTo>
                    <a:lnTo>
                      <a:pt x="5229" y="2462"/>
                    </a:lnTo>
                    <a:lnTo>
                      <a:pt x="5259" y="2528"/>
                    </a:lnTo>
                    <a:lnTo>
                      <a:pt x="5263" y="2536"/>
                    </a:lnTo>
                    <a:lnTo>
                      <a:pt x="5290" y="2603"/>
                    </a:lnTo>
                    <a:lnTo>
                      <a:pt x="5294" y="2611"/>
                    </a:lnTo>
                    <a:lnTo>
                      <a:pt x="5319" y="2678"/>
                    </a:lnTo>
                    <a:lnTo>
                      <a:pt x="5322" y="2687"/>
                    </a:lnTo>
                    <a:lnTo>
                      <a:pt x="5344" y="2755"/>
                    </a:lnTo>
                    <a:lnTo>
                      <a:pt x="5347" y="2764"/>
                    </a:lnTo>
                    <a:lnTo>
                      <a:pt x="5367" y="2833"/>
                    </a:lnTo>
                    <a:lnTo>
                      <a:pt x="5369" y="2842"/>
                    </a:lnTo>
                    <a:lnTo>
                      <a:pt x="5386" y="2911"/>
                    </a:lnTo>
                    <a:lnTo>
                      <a:pt x="5388" y="2920"/>
                    </a:lnTo>
                    <a:lnTo>
                      <a:pt x="5403" y="2991"/>
                    </a:lnTo>
                    <a:lnTo>
                      <a:pt x="5405" y="3000"/>
                    </a:lnTo>
                    <a:lnTo>
                      <a:pt x="5417" y="3070"/>
                    </a:lnTo>
                    <a:lnTo>
                      <a:pt x="5418" y="3080"/>
                    </a:lnTo>
                    <a:lnTo>
                      <a:pt x="5428" y="3151"/>
                    </a:lnTo>
                    <a:lnTo>
                      <a:pt x="5429" y="3160"/>
                    </a:lnTo>
                    <a:lnTo>
                      <a:pt x="5435" y="3232"/>
                    </a:lnTo>
                    <a:lnTo>
                      <a:pt x="5436" y="3241"/>
                    </a:lnTo>
                    <a:lnTo>
                      <a:pt x="5440" y="3313"/>
                    </a:lnTo>
                    <a:close/>
                    <a:moveTo>
                      <a:pt x="4937" y="3524"/>
                    </a:moveTo>
                    <a:lnTo>
                      <a:pt x="4941" y="3462"/>
                    </a:lnTo>
                    <a:lnTo>
                      <a:pt x="4942" y="3399"/>
                    </a:lnTo>
                    <a:lnTo>
                      <a:pt x="4941" y="3336"/>
                    </a:lnTo>
                    <a:lnTo>
                      <a:pt x="4937" y="3274"/>
                    </a:lnTo>
                    <a:lnTo>
                      <a:pt x="4931" y="3212"/>
                    </a:lnTo>
                    <a:lnTo>
                      <a:pt x="4923" y="3150"/>
                    </a:lnTo>
                    <a:lnTo>
                      <a:pt x="4913" y="3088"/>
                    </a:lnTo>
                    <a:lnTo>
                      <a:pt x="4900" y="3027"/>
                    </a:lnTo>
                    <a:lnTo>
                      <a:pt x="4885" y="2967"/>
                    </a:lnTo>
                    <a:lnTo>
                      <a:pt x="4868" y="2907"/>
                    </a:lnTo>
                    <a:lnTo>
                      <a:pt x="4848" y="2848"/>
                    </a:lnTo>
                    <a:lnTo>
                      <a:pt x="4827" y="2789"/>
                    </a:lnTo>
                    <a:lnTo>
                      <a:pt x="4803" y="2732"/>
                    </a:lnTo>
                    <a:lnTo>
                      <a:pt x="4777" y="2675"/>
                    </a:lnTo>
                    <a:lnTo>
                      <a:pt x="4749" y="2619"/>
                    </a:lnTo>
                    <a:lnTo>
                      <a:pt x="4718" y="2564"/>
                    </a:lnTo>
                    <a:lnTo>
                      <a:pt x="4686" y="2510"/>
                    </a:lnTo>
                    <a:lnTo>
                      <a:pt x="4652" y="2458"/>
                    </a:lnTo>
                    <a:lnTo>
                      <a:pt x="4615" y="2407"/>
                    </a:lnTo>
                    <a:lnTo>
                      <a:pt x="4577" y="2357"/>
                    </a:lnTo>
                    <a:lnTo>
                      <a:pt x="4537" y="2309"/>
                    </a:lnTo>
                    <a:lnTo>
                      <a:pt x="4496" y="2262"/>
                    </a:lnTo>
                    <a:lnTo>
                      <a:pt x="4453" y="2217"/>
                    </a:lnTo>
                    <a:lnTo>
                      <a:pt x="4408" y="2174"/>
                    </a:lnTo>
                    <a:lnTo>
                      <a:pt x="4361" y="2133"/>
                    </a:lnTo>
                    <a:lnTo>
                      <a:pt x="4313" y="2093"/>
                    </a:lnTo>
                    <a:lnTo>
                      <a:pt x="4264" y="2055"/>
                    </a:lnTo>
                    <a:lnTo>
                      <a:pt x="4213" y="2018"/>
                    </a:lnTo>
                    <a:lnTo>
                      <a:pt x="4160" y="1984"/>
                    </a:lnTo>
                    <a:lnTo>
                      <a:pt x="4107" y="1952"/>
                    </a:lnTo>
                    <a:lnTo>
                      <a:pt x="4052" y="1921"/>
                    </a:lnTo>
                    <a:lnTo>
                      <a:pt x="3996" y="1893"/>
                    </a:lnTo>
                    <a:lnTo>
                      <a:pt x="3939" y="1867"/>
                    </a:lnTo>
                    <a:lnTo>
                      <a:pt x="3882" y="1843"/>
                    </a:lnTo>
                    <a:lnTo>
                      <a:pt x="3823" y="1822"/>
                    </a:lnTo>
                    <a:lnTo>
                      <a:pt x="3764" y="1802"/>
                    </a:lnTo>
                    <a:lnTo>
                      <a:pt x="3704" y="1785"/>
                    </a:lnTo>
                    <a:lnTo>
                      <a:pt x="3643" y="1770"/>
                    </a:lnTo>
                    <a:lnTo>
                      <a:pt x="3582" y="1757"/>
                    </a:lnTo>
                    <a:lnTo>
                      <a:pt x="3520" y="1747"/>
                    </a:lnTo>
                    <a:lnTo>
                      <a:pt x="3459" y="1739"/>
                    </a:lnTo>
                    <a:lnTo>
                      <a:pt x="3396" y="1733"/>
                    </a:lnTo>
                    <a:lnTo>
                      <a:pt x="3334" y="1729"/>
                    </a:lnTo>
                    <a:lnTo>
                      <a:pt x="3271" y="1728"/>
                    </a:lnTo>
                    <a:lnTo>
                      <a:pt x="3208" y="1729"/>
                    </a:lnTo>
                    <a:lnTo>
                      <a:pt x="3146" y="1733"/>
                    </a:lnTo>
                    <a:lnTo>
                      <a:pt x="3084" y="1739"/>
                    </a:lnTo>
                    <a:lnTo>
                      <a:pt x="3022" y="1747"/>
                    </a:lnTo>
                    <a:lnTo>
                      <a:pt x="2960" y="1757"/>
                    </a:lnTo>
                    <a:lnTo>
                      <a:pt x="2899" y="1770"/>
                    </a:lnTo>
                    <a:lnTo>
                      <a:pt x="2839" y="1785"/>
                    </a:lnTo>
                    <a:lnTo>
                      <a:pt x="2779" y="1802"/>
                    </a:lnTo>
                    <a:lnTo>
                      <a:pt x="2720" y="1822"/>
                    </a:lnTo>
                    <a:lnTo>
                      <a:pt x="2661" y="1843"/>
                    </a:lnTo>
                    <a:lnTo>
                      <a:pt x="2604" y="1867"/>
                    </a:lnTo>
                    <a:lnTo>
                      <a:pt x="2547" y="1893"/>
                    </a:lnTo>
                    <a:lnTo>
                      <a:pt x="2491" y="1921"/>
                    </a:lnTo>
                    <a:lnTo>
                      <a:pt x="2436" y="1952"/>
                    </a:lnTo>
                    <a:lnTo>
                      <a:pt x="2382" y="1984"/>
                    </a:lnTo>
                    <a:lnTo>
                      <a:pt x="2330" y="2018"/>
                    </a:lnTo>
                    <a:lnTo>
                      <a:pt x="2279" y="2055"/>
                    </a:lnTo>
                    <a:lnTo>
                      <a:pt x="2229" y="2093"/>
                    </a:lnTo>
                    <a:lnTo>
                      <a:pt x="2181" y="2133"/>
                    </a:lnTo>
                    <a:lnTo>
                      <a:pt x="2135" y="2174"/>
                    </a:lnTo>
                    <a:lnTo>
                      <a:pt x="2090" y="2218"/>
                    </a:lnTo>
                    <a:lnTo>
                      <a:pt x="2046" y="2263"/>
                    </a:lnTo>
                    <a:lnTo>
                      <a:pt x="2005" y="2309"/>
                    </a:lnTo>
                    <a:lnTo>
                      <a:pt x="1965" y="2357"/>
                    </a:lnTo>
                    <a:lnTo>
                      <a:pt x="1927" y="2407"/>
                    </a:lnTo>
                    <a:lnTo>
                      <a:pt x="1890" y="2458"/>
                    </a:lnTo>
                    <a:lnTo>
                      <a:pt x="1856" y="2510"/>
                    </a:lnTo>
                    <a:lnTo>
                      <a:pt x="1824" y="2564"/>
                    </a:lnTo>
                    <a:lnTo>
                      <a:pt x="1793" y="2619"/>
                    </a:lnTo>
                    <a:lnTo>
                      <a:pt x="1765" y="2675"/>
                    </a:lnTo>
                    <a:lnTo>
                      <a:pt x="1739" y="2732"/>
                    </a:lnTo>
                    <a:lnTo>
                      <a:pt x="1715" y="2789"/>
                    </a:lnTo>
                    <a:lnTo>
                      <a:pt x="1694" y="2848"/>
                    </a:lnTo>
                    <a:lnTo>
                      <a:pt x="1674" y="2907"/>
                    </a:lnTo>
                    <a:lnTo>
                      <a:pt x="1657" y="2967"/>
                    </a:lnTo>
                    <a:lnTo>
                      <a:pt x="1642" y="3027"/>
                    </a:lnTo>
                    <a:lnTo>
                      <a:pt x="1629" y="3088"/>
                    </a:lnTo>
                    <a:lnTo>
                      <a:pt x="1619" y="3150"/>
                    </a:lnTo>
                    <a:lnTo>
                      <a:pt x="1611" y="3212"/>
                    </a:lnTo>
                    <a:lnTo>
                      <a:pt x="1605" y="3274"/>
                    </a:lnTo>
                    <a:lnTo>
                      <a:pt x="1601" y="3336"/>
                    </a:lnTo>
                    <a:lnTo>
                      <a:pt x="1600" y="3399"/>
                    </a:lnTo>
                    <a:lnTo>
                      <a:pt x="1601" y="3462"/>
                    </a:lnTo>
                    <a:lnTo>
                      <a:pt x="1605" y="3524"/>
                    </a:lnTo>
                    <a:lnTo>
                      <a:pt x="1611" y="3587"/>
                    </a:lnTo>
                    <a:lnTo>
                      <a:pt x="1619" y="3648"/>
                    </a:lnTo>
                    <a:lnTo>
                      <a:pt x="1629" y="3710"/>
                    </a:lnTo>
                    <a:lnTo>
                      <a:pt x="1642" y="3771"/>
                    </a:lnTo>
                    <a:lnTo>
                      <a:pt x="1657" y="3832"/>
                    </a:lnTo>
                    <a:lnTo>
                      <a:pt x="1674" y="3892"/>
                    </a:lnTo>
                    <a:lnTo>
                      <a:pt x="1694" y="3951"/>
                    </a:lnTo>
                    <a:lnTo>
                      <a:pt x="1715" y="4010"/>
                    </a:lnTo>
                    <a:lnTo>
                      <a:pt x="1739" y="4067"/>
                    </a:lnTo>
                    <a:lnTo>
                      <a:pt x="1765" y="4124"/>
                    </a:lnTo>
                    <a:lnTo>
                      <a:pt x="1793" y="4180"/>
                    </a:lnTo>
                    <a:lnTo>
                      <a:pt x="1824" y="4235"/>
                    </a:lnTo>
                    <a:lnTo>
                      <a:pt x="1856" y="4288"/>
                    </a:lnTo>
                    <a:lnTo>
                      <a:pt x="1890" y="4341"/>
                    </a:lnTo>
                    <a:lnTo>
                      <a:pt x="1927" y="4392"/>
                    </a:lnTo>
                    <a:lnTo>
                      <a:pt x="1965" y="4441"/>
                    </a:lnTo>
                    <a:lnTo>
                      <a:pt x="2005" y="4489"/>
                    </a:lnTo>
                    <a:lnTo>
                      <a:pt x="2046" y="4536"/>
                    </a:lnTo>
                    <a:lnTo>
                      <a:pt x="2089" y="4581"/>
                    </a:lnTo>
                    <a:lnTo>
                      <a:pt x="2134" y="4624"/>
                    </a:lnTo>
                    <a:lnTo>
                      <a:pt x="2181" y="4665"/>
                    </a:lnTo>
                    <a:lnTo>
                      <a:pt x="2229" y="4705"/>
                    </a:lnTo>
                    <a:lnTo>
                      <a:pt x="2279" y="4743"/>
                    </a:lnTo>
                    <a:lnTo>
                      <a:pt x="2330" y="4780"/>
                    </a:lnTo>
                    <a:lnTo>
                      <a:pt x="2382" y="4814"/>
                    </a:lnTo>
                    <a:lnTo>
                      <a:pt x="2436" y="4846"/>
                    </a:lnTo>
                    <a:lnTo>
                      <a:pt x="2491" y="4877"/>
                    </a:lnTo>
                    <a:lnTo>
                      <a:pt x="2547" y="4905"/>
                    </a:lnTo>
                    <a:lnTo>
                      <a:pt x="2604" y="4931"/>
                    </a:lnTo>
                    <a:lnTo>
                      <a:pt x="2661" y="4955"/>
                    </a:lnTo>
                    <a:lnTo>
                      <a:pt x="2720" y="4976"/>
                    </a:lnTo>
                    <a:lnTo>
                      <a:pt x="2779" y="4996"/>
                    </a:lnTo>
                    <a:lnTo>
                      <a:pt x="2839" y="5013"/>
                    </a:lnTo>
                    <a:lnTo>
                      <a:pt x="2899" y="5028"/>
                    </a:lnTo>
                    <a:lnTo>
                      <a:pt x="2960" y="5041"/>
                    </a:lnTo>
                    <a:lnTo>
                      <a:pt x="3022" y="5051"/>
                    </a:lnTo>
                    <a:lnTo>
                      <a:pt x="3084" y="5059"/>
                    </a:lnTo>
                    <a:lnTo>
                      <a:pt x="3146" y="5065"/>
                    </a:lnTo>
                    <a:lnTo>
                      <a:pt x="3208" y="5069"/>
                    </a:lnTo>
                    <a:lnTo>
                      <a:pt x="3271" y="5070"/>
                    </a:lnTo>
                    <a:lnTo>
                      <a:pt x="3334" y="5069"/>
                    </a:lnTo>
                    <a:lnTo>
                      <a:pt x="3396" y="5065"/>
                    </a:lnTo>
                    <a:lnTo>
                      <a:pt x="3459" y="5059"/>
                    </a:lnTo>
                    <a:lnTo>
                      <a:pt x="3520" y="5051"/>
                    </a:lnTo>
                    <a:lnTo>
                      <a:pt x="3582" y="5041"/>
                    </a:lnTo>
                    <a:lnTo>
                      <a:pt x="3643" y="5028"/>
                    </a:lnTo>
                    <a:lnTo>
                      <a:pt x="3704" y="5013"/>
                    </a:lnTo>
                    <a:lnTo>
                      <a:pt x="3764" y="4996"/>
                    </a:lnTo>
                    <a:lnTo>
                      <a:pt x="3823" y="4976"/>
                    </a:lnTo>
                    <a:lnTo>
                      <a:pt x="3882" y="4955"/>
                    </a:lnTo>
                    <a:lnTo>
                      <a:pt x="3939" y="4931"/>
                    </a:lnTo>
                    <a:lnTo>
                      <a:pt x="3996" y="4905"/>
                    </a:lnTo>
                    <a:lnTo>
                      <a:pt x="4052" y="4877"/>
                    </a:lnTo>
                    <a:lnTo>
                      <a:pt x="4107" y="4846"/>
                    </a:lnTo>
                    <a:lnTo>
                      <a:pt x="4161" y="4814"/>
                    </a:lnTo>
                    <a:lnTo>
                      <a:pt x="4213" y="4780"/>
                    </a:lnTo>
                    <a:lnTo>
                      <a:pt x="4264" y="4743"/>
                    </a:lnTo>
                    <a:lnTo>
                      <a:pt x="4304" y="4713"/>
                    </a:lnTo>
                    <a:lnTo>
                      <a:pt x="4302" y="4680"/>
                    </a:lnTo>
                    <a:lnTo>
                      <a:pt x="4304" y="4647"/>
                    </a:lnTo>
                    <a:lnTo>
                      <a:pt x="4311" y="4615"/>
                    </a:lnTo>
                    <a:lnTo>
                      <a:pt x="4321" y="4584"/>
                    </a:lnTo>
                    <a:lnTo>
                      <a:pt x="4335" y="4555"/>
                    </a:lnTo>
                    <a:lnTo>
                      <a:pt x="4354" y="4528"/>
                    </a:lnTo>
                    <a:lnTo>
                      <a:pt x="4375" y="4503"/>
                    </a:lnTo>
                    <a:lnTo>
                      <a:pt x="4400" y="4482"/>
                    </a:lnTo>
                    <a:lnTo>
                      <a:pt x="4427" y="4463"/>
                    </a:lnTo>
                    <a:lnTo>
                      <a:pt x="4456" y="4449"/>
                    </a:lnTo>
                    <a:lnTo>
                      <a:pt x="4487" y="4439"/>
                    </a:lnTo>
                    <a:lnTo>
                      <a:pt x="4519" y="4432"/>
                    </a:lnTo>
                    <a:lnTo>
                      <a:pt x="4552" y="4430"/>
                    </a:lnTo>
                    <a:lnTo>
                      <a:pt x="4585" y="4432"/>
                    </a:lnTo>
                    <a:lnTo>
                      <a:pt x="4615" y="4392"/>
                    </a:lnTo>
                    <a:lnTo>
                      <a:pt x="4652" y="4341"/>
                    </a:lnTo>
                    <a:lnTo>
                      <a:pt x="4686" y="4289"/>
                    </a:lnTo>
                    <a:lnTo>
                      <a:pt x="4718" y="4235"/>
                    </a:lnTo>
                    <a:lnTo>
                      <a:pt x="4749" y="4180"/>
                    </a:lnTo>
                    <a:lnTo>
                      <a:pt x="4777" y="4124"/>
                    </a:lnTo>
                    <a:lnTo>
                      <a:pt x="4803" y="4067"/>
                    </a:lnTo>
                    <a:lnTo>
                      <a:pt x="4827" y="4010"/>
                    </a:lnTo>
                    <a:lnTo>
                      <a:pt x="4848" y="3951"/>
                    </a:lnTo>
                    <a:lnTo>
                      <a:pt x="4868" y="3892"/>
                    </a:lnTo>
                    <a:lnTo>
                      <a:pt x="4885" y="3832"/>
                    </a:lnTo>
                    <a:lnTo>
                      <a:pt x="4900" y="3771"/>
                    </a:lnTo>
                    <a:lnTo>
                      <a:pt x="4913" y="3710"/>
                    </a:lnTo>
                    <a:lnTo>
                      <a:pt x="4923" y="3648"/>
                    </a:lnTo>
                    <a:lnTo>
                      <a:pt x="4931" y="3587"/>
                    </a:lnTo>
                    <a:lnTo>
                      <a:pt x="4937" y="3524"/>
                    </a:lnTo>
                    <a:close/>
                    <a:moveTo>
                      <a:pt x="4060" y="3367"/>
                    </a:moveTo>
                    <a:lnTo>
                      <a:pt x="4061" y="3372"/>
                    </a:lnTo>
                    <a:lnTo>
                      <a:pt x="4061" y="3396"/>
                    </a:lnTo>
                    <a:lnTo>
                      <a:pt x="4061" y="3402"/>
                    </a:lnTo>
                    <a:lnTo>
                      <a:pt x="4061" y="3426"/>
                    </a:lnTo>
                    <a:lnTo>
                      <a:pt x="4060" y="3431"/>
                    </a:lnTo>
                    <a:lnTo>
                      <a:pt x="4059" y="3455"/>
                    </a:lnTo>
                    <a:lnTo>
                      <a:pt x="4059" y="3461"/>
                    </a:lnTo>
                    <a:lnTo>
                      <a:pt x="4056" y="3485"/>
                    </a:lnTo>
                    <a:lnTo>
                      <a:pt x="4056" y="3490"/>
                    </a:lnTo>
                    <a:lnTo>
                      <a:pt x="4053" y="3514"/>
                    </a:lnTo>
                    <a:lnTo>
                      <a:pt x="4052" y="3520"/>
                    </a:lnTo>
                    <a:lnTo>
                      <a:pt x="4048" y="3543"/>
                    </a:lnTo>
                    <a:lnTo>
                      <a:pt x="4047" y="3549"/>
                    </a:lnTo>
                    <a:lnTo>
                      <a:pt x="4042" y="3572"/>
                    </a:lnTo>
                    <a:lnTo>
                      <a:pt x="4041" y="3578"/>
                    </a:lnTo>
                    <a:lnTo>
                      <a:pt x="4035" y="3601"/>
                    </a:lnTo>
                    <a:lnTo>
                      <a:pt x="4034" y="3606"/>
                    </a:lnTo>
                    <a:lnTo>
                      <a:pt x="4027" y="3629"/>
                    </a:lnTo>
                    <a:lnTo>
                      <a:pt x="4026" y="3634"/>
                    </a:lnTo>
                    <a:lnTo>
                      <a:pt x="4018" y="3657"/>
                    </a:lnTo>
                    <a:lnTo>
                      <a:pt x="4016" y="3662"/>
                    </a:lnTo>
                    <a:lnTo>
                      <a:pt x="4008" y="3685"/>
                    </a:lnTo>
                    <a:lnTo>
                      <a:pt x="4006" y="3690"/>
                    </a:lnTo>
                    <a:lnTo>
                      <a:pt x="3997" y="3712"/>
                    </a:lnTo>
                    <a:lnTo>
                      <a:pt x="3995" y="3717"/>
                    </a:lnTo>
                    <a:lnTo>
                      <a:pt x="3985" y="3739"/>
                    </a:lnTo>
                    <a:lnTo>
                      <a:pt x="3982" y="3744"/>
                    </a:lnTo>
                    <a:lnTo>
                      <a:pt x="3972" y="3765"/>
                    </a:lnTo>
                    <a:lnTo>
                      <a:pt x="3969" y="3771"/>
                    </a:lnTo>
                    <a:lnTo>
                      <a:pt x="3957" y="3792"/>
                    </a:lnTo>
                    <a:lnTo>
                      <a:pt x="3954" y="3797"/>
                    </a:lnTo>
                    <a:lnTo>
                      <a:pt x="3942" y="3817"/>
                    </a:lnTo>
                    <a:lnTo>
                      <a:pt x="3939" y="3822"/>
                    </a:lnTo>
                    <a:lnTo>
                      <a:pt x="3926" y="3842"/>
                    </a:lnTo>
                    <a:lnTo>
                      <a:pt x="3922" y="3847"/>
                    </a:lnTo>
                    <a:lnTo>
                      <a:pt x="3908" y="3866"/>
                    </a:lnTo>
                    <a:lnTo>
                      <a:pt x="3905" y="3871"/>
                    </a:lnTo>
                    <a:lnTo>
                      <a:pt x="3891" y="3890"/>
                    </a:lnTo>
                    <a:lnTo>
                      <a:pt x="3887" y="3894"/>
                    </a:lnTo>
                    <a:lnTo>
                      <a:pt x="3872" y="3913"/>
                    </a:lnTo>
                    <a:lnTo>
                      <a:pt x="3868" y="3917"/>
                    </a:lnTo>
                    <a:lnTo>
                      <a:pt x="3852" y="3935"/>
                    </a:lnTo>
                    <a:lnTo>
                      <a:pt x="3848" y="3939"/>
                    </a:lnTo>
                    <a:lnTo>
                      <a:pt x="3832" y="3956"/>
                    </a:lnTo>
                    <a:lnTo>
                      <a:pt x="3828" y="3960"/>
                    </a:lnTo>
                    <a:lnTo>
                      <a:pt x="3811" y="3976"/>
                    </a:lnTo>
                    <a:lnTo>
                      <a:pt x="3807" y="3980"/>
                    </a:lnTo>
                    <a:lnTo>
                      <a:pt x="3789" y="3996"/>
                    </a:lnTo>
                    <a:lnTo>
                      <a:pt x="3785" y="4000"/>
                    </a:lnTo>
                    <a:lnTo>
                      <a:pt x="3766" y="4015"/>
                    </a:lnTo>
                    <a:lnTo>
                      <a:pt x="3762" y="4019"/>
                    </a:lnTo>
                    <a:lnTo>
                      <a:pt x="3743" y="4033"/>
                    </a:lnTo>
                    <a:lnTo>
                      <a:pt x="3738" y="4036"/>
                    </a:lnTo>
                    <a:lnTo>
                      <a:pt x="3719" y="4050"/>
                    </a:lnTo>
                    <a:lnTo>
                      <a:pt x="3714" y="4054"/>
                    </a:lnTo>
                    <a:lnTo>
                      <a:pt x="3694" y="4067"/>
                    </a:lnTo>
                    <a:lnTo>
                      <a:pt x="3689" y="4070"/>
                    </a:lnTo>
                    <a:lnTo>
                      <a:pt x="3669" y="4082"/>
                    </a:lnTo>
                    <a:lnTo>
                      <a:pt x="3663" y="4085"/>
                    </a:lnTo>
                    <a:lnTo>
                      <a:pt x="3642" y="4097"/>
                    </a:lnTo>
                    <a:lnTo>
                      <a:pt x="3637" y="4100"/>
                    </a:lnTo>
                    <a:lnTo>
                      <a:pt x="3616" y="4110"/>
                    </a:lnTo>
                    <a:lnTo>
                      <a:pt x="3611" y="4113"/>
                    </a:lnTo>
                    <a:lnTo>
                      <a:pt x="3589" y="4123"/>
                    </a:lnTo>
                    <a:lnTo>
                      <a:pt x="3584" y="4125"/>
                    </a:lnTo>
                    <a:lnTo>
                      <a:pt x="3562" y="4134"/>
                    </a:lnTo>
                    <a:lnTo>
                      <a:pt x="3556" y="4136"/>
                    </a:lnTo>
                    <a:lnTo>
                      <a:pt x="3534" y="4144"/>
                    </a:lnTo>
                    <a:lnTo>
                      <a:pt x="3529" y="4146"/>
                    </a:lnTo>
                    <a:lnTo>
                      <a:pt x="3506" y="4154"/>
                    </a:lnTo>
                    <a:lnTo>
                      <a:pt x="3501" y="4155"/>
                    </a:lnTo>
                    <a:lnTo>
                      <a:pt x="3478" y="4162"/>
                    </a:lnTo>
                    <a:lnTo>
                      <a:pt x="3472" y="4163"/>
                    </a:lnTo>
                    <a:lnTo>
                      <a:pt x="3449" y="4169"/>
                    </a:lnTo>
                    <a:lnTo>
                      <a:pt x="3444" y="4170"/>
                    </a:lnTo>
                    <a:lnTo>
                      <a:pt x="3420" y="4175"/>
                    </a:lnTo>
                    <a:lnTo>
                      <a:pt x="3415" y="4176"/>
                    </a:lnTo>
                    <a:lnTo>
                      <a:pt x="3391" y="4180"/>
                    </a:lnTo>
                    <a:lnTo>
                      <a:pt x="3386" y="4181"/>
                    </a:lnTo>
                    <a:lnTo>
                      <a:pt x="3362" y="4184"/>
                    </a:lnTo>
                    <a:lnTo>
                      <a:pt x="3357" y="4184"/>
                    </a:lnTo>
                    <a:lnTo>
                      <a:pt x="3333" y="4187"/>
                    </a:lnTo>
                    <a:lnTo>
                      <a:pt x="3327" y="4187"/>
                    </a:lnTo>
                    <a:lnTo>
                      <a:pt x="3303" y="4188"/>
                    </a:lnTo>
                    <a:lnTo>
                      <a:pt x="3298" y="4189"/>
                    </a:lnTo>
                    <a:lnTo>
                      <a:pt x="3274" y="4189"/>
                    </a:lnTo>
                    <a:lnTo>
                      <a:pt x="3268" y="4189"/>
                    </a:lnTo>
                    <a:lnTo>
                      <a:pt x="3244" y="4189"/>
                    </a:lnTo>
                    <a:lnTo>
                      <a:pt x="3239" y="4188"/>
                    </a:lnTo>
                    <a:lnTo>
                      <a:pt x="3215" y="4187"/>
                    </a:lnTo>
                    <a:lnTo>
                      <a:pt x="3209" y="4187"/>
                    </a:lnTo>
                    <a:lnTo>
                      <a:pt x="3185" y="4184"/>
                    </a:lnTo>
                    <a:lnTo>
                      <a:pt x="3180" y="4184"/>
                    </a:lnTo>
                    <a:lnTo>
                      <a:pt x="3156" y="4181"/>
                    </a:lnTo>
                    <a:lnTo>
                      <a:pt x="3151" y="4180"/>
                    </a:lnTo>
                    <a:lnTo>
                      <a:pt x="3127" y="4176"/>
                    </a:lnTo>
                    <a:lnTo>
                      <a:pt x="3122" y="4175"/>
                    </a:lnTo>
                    <a:lnTo>
                      <a:pt x="3098" y="4170"/>
                    </a:lnTo>
                    <a:lnTo>
                      <a:pt x="3093" y="4169"/>
                    </a:lnTo>
                    <a:lnTo>
                      <a:pt x="3070" y="4163"/>
                    </a:lnTo>
                    <a:lnTo>
                      <a:pt x="3064" y="4162"/>
                    </a:lnTo>
                    <a:lnTo>
                      <a:pt x="3041" y="4155"/>
                    </a:lnTo>
                    <a:lnTo>
                      <a:pt x="3036" y="4154"/>
                    </a:lnTo>
                    <a:lnTo>
                      <a:pt x="3013" y="4146"/>
                    </a:lnTo>
                    <a:lnTo>
                      <a:pt x="3008" y="4144"/>
                    </a:lnTo>
                    <a:lnTo>
                      <a:pt x="2986" y="4136"/>
                    </a:lnTo>
                    <a:lnTo>
                      <a:pt x="2980" y="4134"/>
                    </a:lnTo>
                    <a:lnTo>
                      <a:pt x="2958" y="4125"/>
                    </a:lnTo>
                    <a:lnTo>
                      <a:pt x="2953" y="4123"/>
                    </a:lnTo>
                    <a:lnTo>
                      <a:pt x="2931" y="4113"/>
                    </a:lnTo>
                    <a:lnTo>
                      <a:pt x="2926" y="4110"/>
                    </a:lnTo>
                    <a:lnTo>
                      <a:pt x="2905" y="4100"/>
                    </a:lnTo>
                    <a:lnTo>
                      <a:pt x="2900" y="4097"/>
                    </a:lnTo>
                    <a:lnTo>
                      <a:pt x="2879" y="4085"/>
                    </a:lnTo>
                    <a:lnTo>
                      <a:pt x="2873" y="4082"/>
                    </a:lnTo>
                    <a:lnTo>
                      <a:pt x="2852" y="4069"/>
                    </a:lnTo>
                    <a:lnTo>
                      <a:pt x="2848" y="4067"/>
                    </a:lnTo>
                    <a:lnTo>
                      <a:pt x="2828" y="4053"/>
                    </a:lnTo>
                    <a:lnTo>
                      <a:pt x="2823" y="4050"/>
                    </a:lnTo>
                    <a:lnTo>
                      <a:pt x="2804" y="4036"/>
                    </a:lnTo>
                    <a:lnTo>
                      <a:pt x="2799" y="4033"/>
                    </a:lnTo>
                    <a:lnTo>
                      <a:pt x="2780" y="4018"/>
                    </a:lnTo>
                    <a:lnTo>
                      <a:pt x="2776" y="4015"/>
                    </a:lnTo>
                    <a:lnTo>
                      <a:pt x="2758" y="4000"/>
                    </a:lnTo>
                    <a:lnTo>
                      <a:pt x="2754" y="3996"/>
                    </a:lnTo>
                    <a:lnTo>
                      <a:pt x="2736" y="3980"/>
                    </a:lnTo>
                    <a:lnTo>
                      <a:pt x="2732" y="3977"/>
                    </a:lnTo>
                    <a:lnTo>
                      <a:pt x="2715" y="3960"/>
                    </a:lnTo>
                    <a:lnTo>
                      <a:pt x="2711" y="3956"/>
                    </a:lnTo>
                    <a:lnTo>
                      <a:pt x="2694" y="3939"/>
                    </a:lnTo>
                    <a:lnTo>
                      <a:pt x="2690" y="3935"/>
                    </a:lnTo>
                    <a:lnTo>
                      <a:pt x="2674" y="3917"/>
                    </a:lnTo>
                    <a:lnTo>
                      <a:pt x="2671" y="3913"/>
                    </a:lnTo>
                    <a:lnTo>
                      <a:pt x="2655" y="3895"/>
                    </a:lnTo>
                    <a:lnTo>
                      <a:pt x="2652" y="3890"/>
                    </a:lnTo>
                    <a:lnTo>
                      <a:pt x="2637" y="3871"/>
                    </a:lnTo>
                    <a:lnTo>
                      <a:pt x="2634" y="3867"/>
                    </a:lnTo>
                    <a:lnTo>
                      <a:pt x="2620" y="3847"/>
                    </a:lnTo>
                    <a:lnTo>
                      <a:pt x="2617" y="3842"/>
                    </a:lnTo>
                    <a:lnTo>
                      <a:pt x="2603" y="3822"/>
                    </a:lnTo>
                    <a:lnTo>
                      <a:pt x="2600" y="3818"/>
                    </a:lnTo>
                    <a:lnTo>
                      <a:pt x="2588" y="3797"/>
                    </a:lnTo>
                    <a:lnTo>
                      <a:pt x="2585" y="3792"/>
                    </a:lnTo>
                    <a:lnTo>
                      <a:pt x="2573" y="3771"/>
                    </a:lnTo>
                    <a:lnTo>
                      <a:pt x="2570" y="3765"/>
                    </a:lnTo>
                    <a:lnTo>
                      <a:pt x="2560" y="3744"/>
                    </a:lnTo>
                    <a:lnTo>
                      <a:pt x="2557" y="3739"/>
                    </a:lnTo>
                    <a:lnTo>
                      <a:pt x="2547" y="3717"/>
                    </a:lnTo>
                    <a:lnTo>
                      <a:pt x="2545" y="3712"/>
                    </a:lnTo>
                    <a:lnTo>
                      <a:pt x="2536" y="3690"/>
                    </a:lnTo>
                    <a:lnTo>
                      <a:pt x="2534" y="3685"/>
                    </a:lnTo>
                    <a:lnTo>
                      <a:pt x="2526" y="3662"/>
                    </a:lnTo>
                    <a:lnTo>
                      <a:pt x="2524" y="3657"/>
                    </a:lnTo>
                    <a:lnTo>
                      <a:pt x="2516" y="3634"/>
                    </a:lnTo>
                    <a:lnTo>
                      <a:pt x="2515" y="3629"/>
                    </a:lnTo>
                    <a:lnTo>
                      <a:pt x="2508" y="3606"/>
                    </a:lnTo>
                    <a:lnTo>
                      <a:pt x="2507" y="3601"/>
                    </a:lnTo>
                    <a:lnTo>
                      <a:pt x="2501" y="3578"/>
                    </a:lnTo>
                    <a:lnTo>
                      <a:pt x="2500" y="3572"/>
                    </a:lnTo>
                    <a:lnTo>
                      <a:pt x="2495" y="3549"/>
                    </a:lnTo>
                    <a:lnTo>
                      <a:pt x="2494" y="3543"/>
                    </a:lnTo>
                    <a:lnTo>
                      <a:pt x="2490" y="3520"/>
                    </a:lnTo>
                    <a:lnTo>
                      <a:pt x="2489" y="3514"/>
                    </a:lnTo>
                    <a:lnTo>
                      <a:pt x="2486" y="3490"/>
                    </a:lnTo>
                    <a:lnTo>
                      <a:pt x="2486" y="3485"/>
                    </a:lnTo>
                    <a:lnTo>
                      <a:pt x="2483" y="3461"/>
                    </a:lnTo>
                    <a:lnTo>
                      <a:pt x="2483" y="3455"/>
                    </a:lnTo>
                    <a:lnTo>
                      <a:pt x="2482" y="3431"/>
                    </a:lnTo>
                    <a:lnTo>
                      <a:pt x="2481" y="3426"/>
                    </a:lnTo>
                    <a:lnTo>
                      <a:pt x="2481" y="3402"/>
                    </a:lnTo>
                    <a:lnTo>
                      <a:pt x="2481" y="3396"/>
                    </a:lnTo>
                    <a:lnTo>
                      <a:pt x="2481" y="3372"/>
                    </a:lnTo>
                    <a:lnTo>
                      <a:pt x="2482" y="3367"/>
                    </a:lnTo>
                    <a:lnTo>
                      <a:pt x="2483" y="3343"/>
                    </a:lnTo>
                    <a:lnTo>
                      <a:pt x="2483" y="3337"/>
                    </a:lnTo>
                    <a:lnTo>
                      <a:pt x="2486" y="3313"/>
                    </a:lnTo>
                    <a:lnTo>
                      <a:pt x="2486" y="3308"/>
                    </a:lnTo>
                    <a:lnTo>
                      <a:pt x="2489" y="3284"/>
                    </a:lnTo>
                    <a:lnTo>
                      <a:pt x="2490" y="3279"/>
                    </a:lnTo>
                    <a:lnTo>
                      <a:pt x="2494" y="3255"/>
                    </a:lnTo>
                    <a:lnTo>
                      <a:pt x="2495" y="3250"/>
                    </a:lnTo>
                    <a:lnTo>
                      <a:pt x="2500" y="3226"/>
                    </a:lnTo>
                    <a:lnTo>
                      <a:pt x="2501" y="3221"/>
                    </a:lnTo>
                    <a:lnTo>
                      <a:pt x="2507" y="3198"/>
                    </a:lnTo>
                    <a:lnTo>
                      <a:pt x="2508" y="3192"/>
                    </a:lnTo>
                    <a:lnTo>
                      <a:pt x="2515" y="3169"/>
                    </a:lnTo>
                    <a:lnTo>
                      <a:pt x="2516" y="3164"/>
                    </a:lnTo>
                    <a:lnTo>
                      <a:pt x="2524" y="3141"/>
                    </a:lnTo>
                    <a:lnTo>
                      <a:pt x="2526" y="3136"/>
                    </a:lnTo>
                    <a:lnTo>
                      <a:pt x="2534" y="3114"/>
                    </a:lnTo>
                    <a:lnTo>
                      <a:pt x="2536" y="3108"/>
                    </a:lnTo>
                    <a:lnTo>
                      <a:pt x="2545" y="3086"/>
                    </a:lnTo>
                    <a:lnTo>
                      <a:pt x="2547" y="3081"/>
                    </a:lnTo>
                    <a:lnTo>
                      <a:pt x="2557" y="3059"/>
                    </a:lnTo>
                    <a:lnTo>
                      <a:pt x="2560" y="3054"/>
                    </a:lnTo>
                    <a:lnTo>
                      <a:pt x="2570" y="3033"/>
                    </a:lnTo>
                    <a:lnTo>
                      <a:pt x="2573" y="3028"/>
                    </a:lnTo>
                    <a:lnTo>
                      <a:pt x="2585" y="3007"/>
                    </a:lnTo>
                    <a:lnTo>
                      <a:pt x="2588" y="3001"/>
                    </a:lnTo>
                    <a:lnTo>
                      <a:pt x="2601" y="2980"/>
                    </a:lnTo>
                    <a:lnTo>
                      <a:pt x="2604" y="2976"/>
                    </a:lnTo>
                    <a:lnTo>
                      <a:pt x="2617" y="2955"/>
                    </a:lnTo>
                    <a:lnTo>
                      <a:pt x="2620" y="2951"/>
                    </a:lnTo>
                    <a:lnTo>
                      <a:pt x="2634" y="2931"/>
                    </a:lnTo>
                    <a:lnTo>
                      <a:pt x="2637" y="2927"/>
                    </a:lnTo>
                    <a:lnTo>
                      <a:pt x="2652" y="2908"/>
                    </a:lnTo>
                    <a:lnTo>
                      <a:pt x="2655" y="2904"/>
                    </a:lnTo>
                    <a:lnTo>
                      <a:pt x="2671" y="2885"/>
                    </a:lnTo>
                    <a:lnTo>
                      <a:pt x="2674" y="2881"/>
                    </a:lnTo>
                    <a:lnTo>
                      <a:pt x="2690" y="2864"/>
                    </a:lnTo>
                    <a:lnTo>
                      <a:pt x="2694" y="2860"/>
                    </a:lnTo>
                    <a:lnTo>
                      <a:pt x="2711" y="2842"/>
                    </a:lnTo>
                    <a:lnTo>
                      <a:pt x="2715" y="2838"/>
                    </a:lnTo>
                    <a:lnTo>
                      <a:pt x="2732" y="2822"/>
                    </a:lnTo>
                    <a:lnTo>
                      <a:pt x="2736" y="2818"/>
                    </a:lnTo>
                    <a:lnTo>
                      <a:pt x="2754" y="2802"/>
                    </a:lnTo>
                    <a:lnTo>
                      <a:pt x="2758" y="2799"/>
                    </a:lnTo>
                    <a:lnTo>
                      <a:pt x="2776" y="2783"/>
                    </a:lnTo>
                    <a:lnTo>
                      <a:pt x="2781" y="2780"/>
                    </a:lnTo>
                    <a:lnTo>
                      <a:pt x="2800" y="2765"/>
                    </a:lnTo>
                    <a:lnTo>
                      <a:pt x="2804" y="2762"/>
                    </a:lnTo>
                    <a:lnTo>
                      <a:pt x="2824" y="2748"/>
                    </a:lnTo>
                    <a:lnTo>
                      <a:pt x="2828" y="2745"/>
                    </a:lnTo>
                    <a:lnTo>
                      <a:pt x="2848" y="2732"/>
                    </a:lnTo>
                    <a:lnTo>
                      <a:pt x="2853" y="2729"/>
                    </a:lnTo>
                    <a:lnTo>
                      <a:pt x="2874" y="2717"/>
                    </a:lnTo>
                    <a:lnTo>
                      <a:pt x="2878" y="2714"/>
                    </a:lnTo>
                    <a:lnTo>
                      <a:pt x="2899" y="2702"/>
                    </a:lnTo>
                    <a:lnTo>
                      <a:pt x="2904" y="2700"/>
                    </a:lnTo>
                    <a:lnTo>
                      <a:pt x="2925" y="2689"/>
                    </a:lnTo>
                    <a:lnTo>
                      <a:pt x="2930" y="2686"/>
                    </a:lnTo>
                    <a:lnTo>
                      <a:pt x="2952" y="2676"/>
                    </a:lnTo>
                    <a:lnTo>
                      <a:pt x="2958" y="2674"/>
                    </a:lnTo>
                    <a:lnTo>
                      <a:pt x="2980" y="2665"/>
                    </a:lnTo>
                    <a:lnTo>
                      <a:pt x="2985" y="2662"/>
                    </a:lnTo>
                    <a:lnTo>
                      <a:pt x="3007" y="2654"/>
                    </a:lnTo>
                    <a:lnTo>
                      <a:pt x="3013" y="2652"/>
                    </a:lnTo>
                    <a:lnTo>
                      <a:pt x="3036" y="2645"/>
                    </a:lnTo>
                    <a:lnTo>
                      <a:pt x="3041" y="2643"/>
                    </a:lnTo>
                    <a:lnTo>
                      <a:pt x="3064" y="2636"/>
                    </a:lnTo>
                    <a:lnTo>
                      <a:pt x="3069" y="2635"/>
                    </a:lnTo>
                    <a:lnTo>
                      <a:pt x="3093" y="2629"/>
                    </a:lnTo>
                    <a:lnTo>
                      <a:pt x="3098" y="2628"/>
                    </a:lnTo>
                    <a:lnTo>
                      <a:pt x="3122" y="2623"/>
                    </a:lnTo>
                    <a:lnTo>
                      <a:pt x="3127" y="2622"/>
                    </a:lnTo>
                    <a:lnTo>
                      <a:pt x="3151" y="2618"/>
                    </a:lnTo>
                    <a:lnTo>
                      <a:pt x="3156" y="2617"/>
                    </a:lnTo>
                    <a:lnTo>
                      <a:pt x="3180" y="2614"/>
                    </a:lnTo>
                    <a:lnTo>
                      <a:pt x="3185" y="2614"/>
                    </a:lnTo>
                    <a:lnTo>
                      <a:pt x="3209" y="2611"/>
                    </a:lnTo>
                    <a:lnTo>
                      <a:pt x="3215" y="2611"/>
                    </a:lnTo>
                    <a:lnTo>
                      <a:pt x="3239" y="2610"/>
                    </a:lnTo>
                    <a:lnTo>
                      <a:pt x="3244" y="2609"/>
                    </a:lnTo>
                    <a:lnTo>
                      <a:pt x="3268" y="2609"/>
                    </a:lnTo>
                    <a:lnTo>
                      <a:pt x="3274" y="2609"/>
                    </a:lnTo>
                    <a:lnTo>
                      <a:pt x="3298" y="2609"/>
                    </a:lnTo>
                    <a:lnTo>
                      <a:pt x="3303" y="2610"/>
                    </a:lnTo>
                    <a:lnTo>
                      <a:pt x="3327" y="2611"/>
                    </a:lnTo>
                    <a:lnTo>
                      <a:pt x="3333" y="2611"/>
                    </a:lnTo>
                    <a:lnTo>
                      <a:pt x="3357" y="2614"/>
                    </a:lnTo>
                    <a:lnTo>
                      <a:pt x="3362" y="2614"/>
                    </a:lnTo>
                    <a:lnTo>
                      <a:pt x="3386" y="2617"/>
                    </a:lnTo>
                    <a:lnTo>
                      <a:pt x="3391" y="2618"/>
                    </a:lnTo>
                    <a:lnTo>
                      <a:pt x="3415" y="2622"/>
                    </a:lnTo>
                    <a:lnTo>
                      <a:pt x="3420" y="2623"/>
                    </a:lnTo>
                    <a:lnTo>
                      <a:pt x="3444" y="2628"/>
                    </a:lnTo>
                    <a:lnTo>
                      <a:pt x="3449" y="2629"/>
                    </a:lnTo>
                    <a:lnTo>
                      <a:pt x="3473" y="2635"/>
                    </a:lnTo>
                    <a:lnTo>
                      <a:pt x="3478" y="2636"/>
                    </a:lnTo>
                    <a:lnTo>
                      <a:pt x="3501" y="2643"/>
                    </a:lnTo>
                    <a:lnTo>
                      <a:pt x="3506" y="2645"/>
                    </a:lnTo>
                    <a:lnTo>
                      <a:pt x="3529" y="2652"/>
                    </a:lnTo>
                    <a:lnTo>
                      <a:pt x="3535" y="2654"/>
                    </a:lnTo>
                    <a:lnTo>
                      <a:pt x="3557" y="2662"/>
                    </a:lnTo>
                    <a:lnTo>
                      <a:pt x="3562" y="2665"/>
                    </a:lnTo>
                    <a:lnTo>
                      <a:pt x="3584" y="2674"/>
                    </a:lnTo>
                    <a:lnTo>
                      <a:pt x="3590" y="2676"/>
                    </a:lnTo>
                    <a:lnTo>
                      <a:pt x="3612" y="2686"/>
                    </a:lnTo>
                    <a:lnTo>
                      <a:pt x="3617" y="2689"/>
                    </a:lnTo>
                    <a:lnTo>
                      <a:pt x="3638" y="2700"/>
                    </a:lnTo>
                    <a:lnTo>
                      <a:pt x="3643" y="2702"/>
                    </a:lnTo>
                    <a:lnTo>
                      <a:pt x="3664" y="2714"/>
                    </a:lnTo>
                    <a:lnTo>
                      <a:pt x="3668" y="2716"/>
                    </a:lnTo>
                    <a:lnTo>
                      <a:pt x="3689" y="2729"/>
                    </a:lnTo>
                    <a:lnTo>
                      <a:pt x="3694" y="2732"/>
                    </a:lnTo>
                    <a:lnTo>
                      <a:pt x="3714" y="2745"/>
                    </a:lnTo>
                    <a:lnTo>
                      <a:pt x="3718" y="2748"/>
                    </a:lnTo>
                    <a:lnTo>
                      <a:pt x="3738" y="2762"/>
                    </a:lnTo>
                    <a:lnTo>
                      <a:pt x="3743" y="2765"/>
                    </a:lnTo>
                    <a:lnTo>
                      <a:pt x="3762" y="2780"/>
                    </a:lnTo>
                    <a:lnTo>
                      <a:pt x="3766" y="2783"/>
                    </a:lnTo>
                    <a:lnTo>
                      <a:pt x="3785" y="2799"/>
                    </a:lnTo>
                    <a:lnTo>
                      <a:pt x="3789" y="2802"/>
                    </a:lnTo>
                    <a:lnTo>
                      <a:pt x="3807" y="2818"/>
                    </a:lnTo>
                    <a:lnTo>
                      <a:pt x="3811" y="2822"/>
                    </a:lnTo>
                    <a:lnTo>
                      <a:pt x="3828" y="2839"/>
                    </a:lnTo>
                    <a:lnTo>
                      <a:pt x="3832" y="2843"/>
                    </a:lnTo>
                    <a:lnTo>
                      <a:pt x="3848" y="2860"/>
                    </a:lnTo>
                    <a:lnTo>
                      <a:pt x="3852" y="2864"/>
                    </a:lnTo>
                    <a:lnTo>
                      <a:pt x="3868" y="2882"/>
                    </a:lnTo>
                    <a:lnTo>
                      <a:pt x="3872" y="2886"/>
                    </a:lnTo>
                    <a:lnTo>
                      <a:pt x="3887" y="2904"/>
                    </a:lnTo>
                    <a:lnTo>
                      <a:pt x="3890" y="2908"/>
                    </a:lnTo>
                    <a:lnTo>
                      <a:pt x="3905" y="2927"/>
                    </a:lnTo>
                    <a:lnTo>
                      <a:pt x="3908" y="2932"/>
                    </a:lnTo>
                    <a:lnTo>
                      <a:pt x="3922" y="2951"/>
                    </a:lnTo>
                    <a:lnTo>
                      <a:pt x="3925" y="2956"/>
                    </a:lnTo>
                    <a:lnTo>
                      <a:pt x="3939" y="2976"/>
                    </a:lnTo>
                    <a:lnTo>
                      <a:pt x="3941" y="2980"/>
                    </a:lnTo>
                    <a:lnTo>
                      <a:pt x="3954" y="3001"/>
                    </a:lnTo>
                    <a:lnTo>
                      <a:pt x="3957" y="3007"/>
                    </a:lnTo>
                    <a:lnTo>
                      <a:pt x="3969" y="3028"/>
                    </a:lnTo>
                    <a:lnTo>
                      <a:pt x="3972" y="3033"/>
                    </a:lnTo>
                    <a:lnTo>
                      <a:pt x="3982" y="3054"/>
                    </a:lnTo>
                    <a:lnTo>
                      <a:pt x="3985" y="3059"/>
                    </a:lnTo>
                    <a:lnTo>
                      <a:pt x="3995" y="3081"/>
                    </a:lnTo>
                    <a:lnTo>
                      <a:pt x="3997" y="3086"/>
                    </a:lnTo>
                    <a:lnTo>
                      <a:pt x="4006" y="3108"/>
                    </a:lnTo>
                    <a:lnTo>
                      <a:pt x="4008" y="3114"/>
                    </a:lnTo>
                    <a:lnTo>
                      <a:pt x="4016" y="3136"/>
                    </a:lnTo>
                    <a:lnTo>
                      <a:pt x="4018" y="3141"/>
                    </a:lnTo>
                    <a:lnTo>
                      <a:pt x="4026" y="3164"/>
                    </a:lnTo>
                    <a:lnTo>
                      <a:pt x="4027" y="3169"/>
                    </a:lnTo>
                    <a:lnTo>
                      <a:pt x="4034" y="3192"/>
                    </a:lnTo>
                    <a:lnTo>
                      <a:pt x="4035" y="3198"/>
                    </a:lnTo>
                    <a:lnTo>
                      <a:pt x="4041" y="3221"/>
                    </a:lnTo>
                    <a:lnTo>
                      <a:pt x="4042" y="3226"/>
                    </a:lnTo>
                    <a:lnTo>
                      <a:pt x="4047" y="3250"/>
                    </a:lnTo>
                    <a:lnTo>
                      <a:pt x="4048" y="3255"/>
                    </a:lnTo>
                    <a:lnTo>
                      <a:pt x="4052" y="3279"/>
                    </a:lnTo>
                    <a:lnTo>
                      <a:pt x="4053" y="3284"/>
                    </a:lnTo>
                    <a:lnTo>
                      <a:pt x="4056" y="3308"/>
                    </a:lnTo>
                    <a:lnTo>
                      <a:pt x="4056" y="3313"/>
                    </a:lnTo>
                    <a:lnTo>
                      <a:pt x="4059" y="3337"/>
                    </a:lnTo>
                    <a:lnTo>
                      <a:pt x="4059" y="3343"/>
                    </a:lnTo>
                    <a:lnTo>
                      <a:pt x="4060" y="3367"/>
                    </a:lnTo>
                    <a:close/>
                    <a:moveTo>
                      <a:pt x="3760" y="3436"/>
                    </a:moveTo>
                    <a:lnTo>
                      <a:pt x="3761" y="3418"/>
                    </a:lnTo>
                    <a:lnTo>
                      <a:pt x="3761" y="3399"/>
                    </a:lnTo>
                    <a:lnTo>
                      <a:pt x="3761" y="3381"/>
                    </a:lnTo>
                    <a:lnTo>
                      <a:pt x="3760" y="3362"/>
                    </a:lnTo>
                    <a:lnTo>
                      <a:pt x="3758" y="3344"/>
                    </a:lnTo>
                    <a:lnTo>
                      <a:pt x="3756" y="3326"/>
                    </a:lnTo>
                    <a:lnTo>
                      <a:pt x="3753" y="3307"/>
                    </a:lnTo>
                    <a:lnTo>
                      <a:pt x="3749" y="3290"/>
                    </a:lnTo>
                    <a:lnTo>
                      <a:pt x="3744" y="3272"/>
                    </a:lnTo>
                    <a:lnTo>
                      <a:pt x="3739" y="3254"/>
                    </a:lnTo>
                    <a:lnTo>
                      <a:pt x="3734" y="3237"/>
                    </a:lnTo>
                    <a:lnTo>
                      <a:pt x="3728" y="3220"/>
                    </a:lnTo>
                    <a:lnTo>
                      <a:pt x="3721" y="3203"/>
                    </a:lnTo>
                    <a:lnTo>
                      <a:pt x="3713" y="3186"/>
                    </a:lnTo>
                    <a:lnTo>
                      <a:pt x="3705" y="3170"/>
                    </a:lnTo>
                    <a:lnTo>
                      <a:pt x="3696" y="3154"/>
                    </a:lnTo>
                    <a:lnTo>
                      <a:pt x="3687" y="3139"/>
                    </a:lnTo>
                    <a:lnTo>
                      <a:pt x="3677" y="3123"/>
                    </a:lnTo>
                    <a:lnTo>
                      <a:pt x="3666" y="3108"/>
                    </a:lnTo>
                    <a:lnTo>
                      <a:pt x="3655" y="3094"/>
                    </a:lnTo>
                    <a:lnTo>
                      <a:pt x="3643" y="3080"/>
                    </a:lnTo>
                    <a:lnTo>
                      <a:pt x="3630" y="3066"/>
                    </a:lnTo>
                    <a:lnTo>
                      <a:pt x="3618" y="3053"/>
                    </a:lnTo>
                    <a:lnTo>
                      <a:pt x="3605" y="3040"/>
                    </a:lnTo>
                    <a:lnTo>
                      <a:pt x="3591" y="3028"/>
                    </a:lnTo>
                    <a:lnTo>
                      <a:pt x="3577" y="3016"/>
                    </a:lnTo>
                    <a:lnTo>
                      <a:pt x="3563" y="3005"/>
                    </a:lnTo>
                    <a:lnTo>
                      <a:pt x="3548" y="2995"/>
                    </a:lnTo>
                    <a:lnTo>
                      <a:pt x="3532" y="2985"/>
                    </a:lnTo>
                    <a:lnTo>
                      <a:pt x="3516" y="2975"/>
                    </a:lnTo>
                    <a:lnTo>
                      <a:pt x="3499" y="2965"/>
                    </a:lnTo>
                    <a:lnTo>
                      <a:pt x="3483" y="2957"/>
                    </a:lnTo>
                    <a:lnTo>
                      <a:pt x="3467" y="2950"/>
                    </a:lnTo>
                    <a:lnTo>
                      <a:pt x="3450" y="2943"/>
                    </a:lnTo>
                    <a:lnTo>
                      <a:pt x="3433" y="2936"/>
                    </a:lnTo>
                    <a:lnTo>
                      <a:pt x="3415" y="2931"/>
                    </a:lnTo>
                    <a:lnTo>
                      <a:pt x="3398" y="2926"/>
                    </a:lnTo>
                    <a:lnTo>
                      <a:pt x="3380" y="2921"/>
                    </a:lnTo>
                    <a:lnTo>
                      <a:pt x="3362" y="2917"/>
                    </a:lnTo>
                    <a:lnTo>
                      <a:pt x="3344" y="2914"/>
                    </a:lnTo>
                    <a:lnTo>
                      <a:pt x="3326" y="2912"/>
                    </a:lnTo>
                    <a:lnTo>
                      <a:pt x="3308" y="2910"/>
                    </a:lnTo>
                    <a:lnTo>
                      <a:pt x="3289" y="2909"/>
                    </a:lnTo>
                    <a:lnTo>
                      <a:pt x="3271" y="2909"/>
                    </a:lnTo>
                    <a:lnTo>
                      <a:pt x="3253" y="2909"/>
                    </a:lnTo>
                    <a:lnTo>
                      <a:pt x="3234" y="2910"/>
                    </a:lnTo>
                    <a:lnTo>
                      <a:pt x="3216" y="2912"/>
                    </a:lnTo>
                    <a:lnTo>
                      <a:pt x="3198" y="2914"/>
                    </a:lnTo>
                    <a:lnTo>
                      <a:pt x="3180" y="2917"/>
                    </a:lnTo>
                    <a:lnTo>
                      <a:pt x="3162" y="2921"/>
                    </a:lnTo>
                    <a:lnTo>
                      <a:pt x="3144" y="2926"/>
                    </a:lnTo>
                    <a:lnTo>
                      <a:pt x="3127" y="2931"/>
                    </a:lnTo>
                    <a:lnTo>
                      <a:pt x="3109" y="2936"/>
                    </a:lnTo>
                    <a:lnTo>
                      <a:pt x="3092" y="2943"/>
                    </a:lnTo>
                    <a:lnTo>
                      <a:pt x="3075" y="2950"/>
                    </a:lnTo>
                    <a:lnTo>
                      <a:pt x="3059" y="2957"/>
                    </a:lnTo>
                    <a:lnTo>
                      <a:pt x="3043" y="2965"/>
                    </a:lnTo>
                    <a:lnTo>
                      <a:pt x="3026" y="2975"/>
                    </a:lnTo>
                    <a:lnTo>
                      <a:pt x="3010" y="2984"/>
                    </a:lnTo>
                    <a:lnTo>
                      <a:pt x="2995" y="2994"/>
                    </a:lnTo>
                    <a:lnTo>
                      <a:pt x="2980" y="3005"/>
                    </a:lnTo>
                    <a:lnTo>
                      <a:pt x="2966" y="3016"/>
                    </a:lnTo>
                    <a:lnTo>
                      <a:pt x="2951" y="3028"/>
                    </a:lnTo>
                    <a:lnTo>
                      <a:pt x="2938" y="3040"/>
                    </a:lnTo>
                    <a:lnTo>
                      <a:pt x="2924" y="3053"/>
                    </a:lnTo>
                    <a:lnTo>
                      <a:pt x="2912" y="3066"/>
                    </a:lnTo>
                    <a:lnTo>
                      <a:pt x="2899" y="3080"/>
                    </a:lnTo>
                    <a:lnTo>
                      <a:pt x="2887" y="3094"/>
                    </a:lnTo>
                    <a:lnTo>
                      <a:pt x="2876" y="3109"/>
                    </a:lnTo>
                    <a:lnTo>
                      <a:pt x="2865" y="3124"/>
                    </a:lnTo>
                    <a:lnTo>
                      <a:pt x="2855" y="3139"/>
                    </a:lnTo>
                    <a:lnTo>
                      <a:pt x="2846" y="3154"/>
                    </a:lnTo>
                    <a:lnTo>
                      <a:pt x="2837" y="3170"/>
                    </a:lnTo>
                    <a:lnTo>
                      <a:pt x="2829" y="3186"/>
                    </a:lnTo>
                    <a:lnTo>
                      <a:pt x="2821" y="3203"/>
                    </a:lnTo>
                    <a:lnTo>
                      <a:pt x="2814" y="3220"/>
                    </a:lnTo>
                    <a:lnTo>
                      <a:pt x="2808" y="3237"/>
                    </a:lnTo>
                    <a:lnTo>
                      <a:pt x="2803" y="3254"/>
                    </a:lnTo>
                    <a:lnTo>
                      <a:pt x="2798" y="3272"/>
                    </a:lnTo>
                    <a:lnTo>
                      <a:pt x="2793" y="3290"/>
                    </a:lnTo>
                    <a:lnTo>
                      <a:pt x="2789" y="3307"/>
                    </a:lnTo>
                    <a:lnTo>
                      <a:pt x="2786" y="3326"/>
                    </a:lnTo>
                    <a:lnTo>
                      <a:pt x="2784" y="3344"/>
                    </a:lnTo>
                    <a:lnTo>
                      <a:pt x="2782" y="3362"/>
                    </a:lnTo>
                    <a:lnTo>
                      <a:pt x="2781" y="3381"/>
                    </a:lnTo>
                    <a:lnTo>
                      <a:pt x="2781" y="3399"/>
                    </a:lnTo>
                    <a:lnTo>
                      <a:pt x="2781" y="3418"/>
                    </a:lnTo>
                    <a:lnTo>
                      <a:pt x="2782" y="3436"/>
                    </a:lnTo>
                    <a:lnTo>
                      <a:pt x="2784" y="3455"/>
                    </a:lnTo>
                    <a:lnTo>
                      <a:pt x="2786" y="3473"/>
                    </a:lnTo>
                    <a:lnTo>
                      <a:pt x="2789" y="3491"/>
                    </a:lnTo>
                    <a:lnTo>
                      <a:pt x="2793" y="3509"/>
                    </a:lnTo>
                    <a:lnTo>
                      <a:pt x="2798" y="3527"/>
                    </a:lnTo>
                    <a:lnTo>
                      <a:pt x="2803" y="3544"/>
                    </a:lnTo>
                    <a:lnTo>
                      <a:pt x="2808" y="3561"/>
                    </a:lnTo>
                    <a:lnTo>
                      <a:pt x="2814" y="3578"/>
                    </a:lnTo>
                    <a:lnTo>
                      <a:pt x="2821" y="3595"/>
                    </a:lnTo>
                    <a:lnTo>
                      <a:pt x="2829" y="3612"/>
                    </a:lnTo>
                    <a:lnTo>
                      <a:pt x="2837" y="3628"/>
                    </a:lnTo>
                    <a:lnTo>
                      <a:pt x="2846" y="3644"/>
                    </a:lnTo>
                    <a:lnTo>
                      <a:pt x="2855" y="3659"/>
                    </a:lnTo>
                    <a:lnTo>
                      <a:pt x="2866" y="3675"/>
                    </a:lnTo>
                    <a:lnTo>
                      <a:pt x="2876" y="3690"/>
                    </a:lnTo>
                    <a:lnTo>
                      <a:pt x="2888" y="3705"/>
                    </a:lnTo>
                    <a:lnTo>
                      <a:pt x="2899" y="3719"/>
                    </a:lnTo>
                    <a:lnTo>
                      <a:pt x="2912" y="3732"/>
                    </a:lnTo>
                    <a:lnTo>
                      <a:pt x="2924" y="3746"/>
                    </a:lnTo>
                    <a:lnTo>
                      <a:pt x="2938" y="3758"/>
                    </a:lnTo>
                    <a:lnTo>
                      <a:pt x="2951" y="3771"/>
                    </a:lnTo>
                    <a:lnTo>
                      <a:pt x="2966" y="3782"/>
                    </a:lnTo>
                    <a:lnTo>
                      <a:pt x="2980" y="3794"/>
                    </a:lnTo>
                    <a:lnTo>
                      <a:pt x="2995" y="3805"/>
                    </a:lnTo>
                    <a:lnTo>
                      <a:pt x="3011" y="3815"/>
                    </a:lnTo>
                    <a:lnTo>
                      <a:pt x="3026" y="3824"/>
                    </a:lnTo>
                    <a:lnTo>
                      <a:pt x="3042" y="3833"/>
                    </a:lnTo>
                    <a:lnTo>
                      <a:pt x="3058" y="3841"/>
                    </a:lnTo>
                    <a:lnTo>
                      <a:pt x="3075" y="3849"/>
                    </a:lnTo>
                    <a:lnTo>
                      <a:pt x="3092" y="3856"/>
                    </a:lnTo>
                    <a:lnTo>
                      <a:pt x="3109" y="3862"/>
                    </a:lnTo>
                    <a:lnTo>
                      <a:pt x="3126" y="3867"/>
                    </a:lnTo>
                    <a:lnTo>
                      <a:pt x="3144" y="3872"/>
                    </a:lnTo>
                    <a:lnTo>
                      <a:pt x="3162" y="3877"/>
                    </a:lnTo>
                    <a:lnTo>
                      <a:pt x="3179" y="3881"/>
                    </a:lnTo>
                    <a:lnTo>
                      <a:pt x="3198" y="3884"/>
                    </a:lnTo>
                    <a:lnTo>
                      <a:pt x="3216" y="3886"/>
                    </a:lnTo>
                    <a:lnTo>
                      <a:pt x="3234" y="3888"/>
                    </a:lnTo>
                    <a:lnTo>
                      <a:pt x="3253" y="3889"/>
                    </a:lnTo>
                    <a:lnTo>
                      <a:pt x="3271" y="3889"/>
                    </a:lnTo>
                    <a:lnTo>
                      <a:pt x="3289" y="3889"/>
                    </a:lnTo>
                    <a:lnTo>
                      <a:pt x="3308" y="3888"/>
                    </a:lnTo>
                    <a:lnTo>
                      <a:pt x="3326" y="3886"/>
                    </a:lnTo>
                    <a:lnTo>
                      <a:pt x="3344" y="3884"/>
                    </a:lnTo>
                    <a:lnTo>
                      <a:pt x="3363" y="3881"/>
                    </a:lnTo>
                    <a:lnTo>
                      <a:pt x="3380" y="3877"/>
                    </a:lnTo>
                    <a:lnTo>
                      <a:pt x="3398" y="3872"/>
                    </a:lnTo>
                    <a:lnTo>
                      <a:pt x="3416" y="3867"/>
                    </a:lnTo>
                    <a:lnTo>
                      <a:pt x="3433" y="3862"/>
                    </a:lnTo>
                    <a:lnTo>
                      <a:pt x="3450" y="3856"/>
                    </a:lnTo>
                    <a:lnTo>
                      <a:pt x="3467" y="3849"/>
                    </a:lnTo>
                    <a:lnTo>
                      <a:pt x="3484" y="3841"/>
                    </a:lnTo>
                    <a:lnTo>
                      <a:pt x="3500" y="3833"/>
                    </a:lnTo>
                    <a:lnTo>
                      <a:pt x="3516" y="3824"/>
                    </a:lnTo>
                    <a:lnTo>
                      <a:pt x="3532" y="3815"/>
                    </a:lnTo>
                    <a:lnTo>
                      <a:pt x="3547" y="3804"/>
                    </a:lnTo>
                    <a:lnTo>
                      <a:pt x="3562" y="3794"/>
                    </a:lnTo>
                    <a:lnTo>
                      <a:pt x="3577" y="3782"/>
                    </a:lnTo>
                    <a:lnTo>
                      <a:pt x="3591" y="3771"/>
                    </a:lnTo>
                    <a:lnTo>
                      <a:pt x="3605" y="3758"/>
                    </a:lnTo>
                    <a:lnTo>
                      <a:pt x="3618" y="3746"/>
                    </a:lnTo>
                    <a:lnTo>
                      <a:pt x="3630" y="3733"/>
                    </a:lnTo>
                    <a:lnTo>
                      <a:pt x="3643" y="3719"/>
                    </a:lnTo>
                    <a:lnTo>
                      <a:pt x="3654" y="3705"/>
                    </a:lnTo>
                    <a:lnTo>
                      <a:pt x="3666" y="3690"/>
                    </a:lnTo>
                    <a:lnTo>
                      <a:pt x="3676" y="3675"/>
                    </a:lnTo>
                    <a:lnTo>
                      <a:pt x="3687" y="3660"/>
                    </a:lnTo>
                    <a:lnTo>
                      <a:pt x="3696" y="3644"/>
                    </a:lnTo>
                    <a:lnTo>
                      <a:pt x="3705" y="3628"/>
                    </a:lnTo>
                    <a:lnTo>
                      <a:pt x="3713" y="3612"/>
                    </a:lnTo>
                    <a:lnTo>
                      <a:pt x="3721" y="3595"/>
                    </a:lnTo>
                    <a:lnTo>
                      <a:pt x="3728" y="3578"/>
                    </a:lnTo>
                    <a:lnTo>
                      <a:pt x="3734" y="3561"/>
                    </a:lnTo>
                    <a:lnTo>
                      <a:pt x="3739" y="3544"/>
                    </a:lnTo>
                    <a:lnTo>
                      <a:pt x="3744" y="3527"/>
                    </a:lnTo>
                    <a:lnTo>
                      <a:pt x="3749" y="3509"/>
                    </a:lnTo>
                    <a:lnTo>
                      <a:pt x="3753" y="3491"/>
                    </a:lnTo>
                    <a:lnTo>
                      <a:pt x="3756" y="3473"/>
                    </a:lnTo>
                    <a:lnTo>
                      <a:pt x="3758" y="3455"/>
                    </a:lnTo>
                    <a:lnTo>
                      <a:pt x="3760" y="3436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B65CBED-06FD-46D1-BCF0-AE2009911460}"/>
              </a:ext>
            </a:extLst>
          </p:cNvPr>
          <p:cNvGrpSpPr/>
          <p:nvPr/>
        </p:nvGrpSpPr>
        <p:grpSpPr>
          <a:xfrm>
            <a:off x="10348346" y="2969132"/>
            <a:ext cx="1548686" cy="2671965"/>
            <a:chOff x="396398" y="2888779"/>
            <a:chExt cx="1548686" cy="2671965"/>
          </a:xfrm>
        </p:grpSpPr>
        <p:sp>
          <p:nvSpPr>
            <p:cNvPr id="113" name="Rectangle: Single Corner Snipped 112">
              <a:extLst>
                <a:ext uri="{FF2B5EF4-FFF2-40B4-BE49-F238E27FC236}">
                  <a16:creationId xmlns:a16="http://schemas.microsoft.com/office/drawing/2014/main" id="{6C53BB79-7012-4288-A20C-C15ECD086E8F}"/>
                </a:ext>
              </a:extLst>
            </p:cNvPr>
            <p:cNvSpPr/>
            <p:nvPr/>
          </p:nvSpPr>
          <p:spPr>
            <a:xfrm>
              <a:off x="396398" y="2888779"/>
              <a:ext cx="1548686" cy="2671965"/>
            </a:xfrm>
            <a:prstGeom prst="snip1Rect">
              <a:avLst>
                <a:gd name="adj" fmla="val 8519"/>
              </a:avLst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rIns="0" rtlCol="0" anchor="ctr">
              <a:noAutofit/>
            </a:bodyPr>
            <a:lstStyle/>
            <a:p>
              <a:pPr algn="ctr"/>
              <a:endParaRPr lang="en-PH" sz="1600" dirty="0">
                <a:solidFill>
                  <a:schemeClr val="tx1"/>
                </a:solidFill>
              </a:endParaRPr>
            </a:p>
          </p:txBody>
        </p:sp>
        <p:sp>
          <p:nvSpPr>
            <p:cNvPr id="114" name="Right Triangle 113">
              <a:extLst>
                <a:ext uri="{FF2B5EF4-FFF2-40B4-BE49-F238E27FC236}">
                  <a16:creationId xmlns:a16="http://schemas.microsoft.com/office/drawing/2014/main" id="{21420321-5CC0-420B-94D4-890472CDB2A9}"/>
                </a:ext>
              </a:extLst>
            </p:cNvPr>
            <p:cNvSpPr/>
            <p:nvPr/>
          </p:nvSpPr>
          <p:spPr>
            <a:xfrm>
              <a:off x="396398" y="5423574"/>
              <a:ext cx="165415" cy="137170"/>
            </a:xfrm>
            <a:prstGeom prst="rt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000" dirty="0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45E99C0B-0F08-4BAD-B485-FE941C4B83CC}"/>
                </a:ext>
              </a:extLst>
            </p:cNvPr>
            <p:cNvSpPr txBox="1"/>
            <p:nvPr/>
          </p:nvSpPr>
          <p:spPr>
            <a:xfrm>
              <a:off x="396398" y="3077414"/>
              <a:ext cx="1548686" cy="3515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Mo 3</a:t>
              </a:r>
              <a:endParaRPr lang="en-PH" sz="900" dirty="0">
                <a:solidFill>
                  <a:schemeClr val="bg1"/>
                </a:solidFill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E6360012-2097-4F87-A9E7-E25460C523DC}"/>
                </a:ext>
              </a:extLst>
            </p:cNvPr>
            <p:cNvSpPr txBox="1"/>
            <p:nvPr/>
          </p:nvSpPr>
          <p:spPr>
            <a:xfrm>
              <a:off x="496280" y="4492640"/>
              <a:ext cx="1348922" cy="81465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000" dirty="0"/>
                <a:t>Management transition and the business plan begin.</a:t>
              </a:r>
            </a:p>
            <a:p>
              <a:pPr algn="ctr"/>
              <a:r>
                <a:rPr lang="en-US" sz="1000" dirty="0"/>
                <a:t>Operate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13EDA6D3-54D3-4389-822E-CE9D308AD027}"/>
                </a:ext>
              </a:extLst>
            </p:cNvPr>
            <p:cNvSpPr txBox="1"/>
            <p:nvPr/>
          </p:nvSpPr>
          <p:spPr>
            <a:xfrm>
              <a:off x="496280" y="4272666"/>
              <a:ext cx="134892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</a:rPr>
                <a:t>Step 7</a:t>
              </a:r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8BE7AAF9-05FE-450A-B3BE-7E57AF33DFE3}"/>
                </a:ext>
              </a:extLst>
            </p:cNvPr>
            <p:cNvGrpSpPr/>
            <p:nvPr/>
          </p:nvGrpSpPr>
          <p:grpSpPr>
            <a:xfrm>
              <a:off x="900037" y="3606800"/>
              <a:ext cx="568768" cy="568298"/>
              <a:chOff x="4094847" y="1760585"/>
              <a:chExt cx="633600" cy="633600"/>
            </a:xfrm>
          </p:grpSpPr>
          <p:sp>
            <p:nvSpPr>
              <p:cNvPr id="158" name="Google Shape;603;p7"/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6320" y="5028"/>
                    </a:moveTo>
                    <a:lnTo>
                      <a:pt x="6319" y="5079"/>
                    </a:lnTo>
                    <a:lnTo>
                      <a:pt x="6316" y="5129"/>
                    </a:lnTo>
                    <a:lnTo>
                      <a:pt x="6312" y="5180"/>
                    </a:lnTo>
                    <a:lnTo>
                      <a:pt x="6305" y="5230"/>
                    </a:lnTo>
                    <a:lnTo>
                      <a:pt x="6297" y="5279"/>
                    </a:lnTo>
                    <a:lnTo>
                      <a:pt x="6286" y="5329"/>
                    </a:lnTo>
                    <a:lnTo>
                      <a:pt x="6274" y="5377"/>
                    </a:lnTo>
                    <a:lnTo>
                      <a:pt x="6260" y="5426"/>
                    </a:lnTo>
                    <a:lnTo>
                      <a:pt x="6245" y="5474"/>
                    </a:lnTo>
                    <a:lnTo>
                      <a:pt x="6227" y="5521"/>
                    </a:lnTo>
                    <a:lnTo>
                      <a:pt x="6208" y="5568"/>
                    </a:lnTo>
                    <a:lnTo>
                      <a:pt x="6187" y="5613"/>
                    </a:lnTo>
                    <a:lnTo>
                      <a:pt x="6164" y="5659"/>
                    </a:lnTo>
                    <a:lnTo>
                      <a:pt x="6140" y="5703"/>
                    </a:lnTo>
                    <a:lnTo>
                      <a:pt x="6114" y="5746"/>
                    </a:lnTo>
                    <a:lnTo>
                      <a:pt x="6086" y="5789"/>
                    </a:lnTo>
                    <a:lnTo>
                      <a:pt x="6057" y="5830"/>
                    </a:lnTo>
                    <a:lnTo>
                      <a:pt x="6026" y="5870"/>
                    </a:lnTo>
                    <a:lnTo>
                      <a:pt x="5994" y="5908"/>
                    </a:lnTo>
                    <a:lnTo>
                      <a:pt x="5960" y="5946"/>
                    </a:lnTo>
                    <a:lnTo>
                      <a:pt x="5925" y="5982"/>
                    </a:lnTo>
                    <a:lnTo>
                      <a:pt x="5889" y="6017"/>
                    </a:lnTo>
                    <a:lnTo>
                      <a:pt x="5852" y="6050"/>
                    </a:lnTo>
                    <a:lnTo>
                      <a:pt x="5813" y="6083"/>
                    </a:lnTo>
                    <a:lnTo>
                      <a:pt x="5773" y="6113"/>
                    </a:lnTo>
                    <a:lnTo>
                      <a:pt x="5732" y="6142"/>
                    </a:lnTo>
                    <a:lnTo>
                      <a:pt x="5689" y="6170"/>
                    </a:lnTo>
                    <a:lnTo>
                      <a:pt x="5646" y="6196"/>
                    </a:lnTo>
                    <a:lnTo>
                      <a:pt x="5602" y="6221"/>
                    </a:lnTo>
                    <a:lnTo>
                      <a:pt x="5557" y="6243"/>
                    </a:lnTo>
                    <a:lnTo>
                      <a:pt x="5511" y="6265"/>
                    </a:lnTo>
                    <a:lnTo>
                      <a:pt x="5464" y="6284"/>
                    </a:lnTo>
                    <a:lnTo>
                      <a:pt x="5417" y="6301"/>
                    </a:lnTo>
                    <a:lnTo>
                      <a:pt x="5369" y="6317"/>
                    </a:lnTo>
                    <a:lnTo>
                      <a:pt x="5321" y="6331"/>
                    </a:lnTo>
                    <a:lnTo>
                      <a:pt x="5272" y="6343"/>
                    </a:lnTo>
                    <a:lnTo>
                      <a:pt x="5223" y="6354"/>
                    </a:lnTo>
                    <a:lnTo>
                      <a:pt x="5173" y="6362"/>
                    </a:lnTo>
                    <a:lnTo>
                      <a:pt x="5123" y="6369"/>
                    </a:lnTo>
                    <a:lnTo>
                      <a:pt x="5073" y="6373"/>
                    </a:lnTo>
                    <a:lnTo>
                      <a:pt x="5023" y="6376"/>
                    </a:lnTo>
                    <a:lnTo>
                      <a:pt x="4972" y="6377"/>
                    </a:lnTo>
                    <a:lnTo>
                      <a:pt x="4921" y="6376"/>
                    </a:lnTo>
                    <a:lnTo>
                      <a:pt x="4871" y="6373"/>
                    </a:lnTo>
                    <a:lnTo>
                      <a:pt x="4820" y="6369"/>
                    </a:lnTo>
                    <a:lnTo>
                      <a:pt x="4770" y="6362"/>
                    </a:lnTo>
                    <a:lnTo>
                      <a:pt x="4721" y="6354"/>
                    </a:lnTo>
                    <a:lnTo>
                      <a:pt x="4671" y="6343"/>
                    </a:lnTo>
                    <a:lnTo>
                      <a:pt x="4623" y="6331"/>
                    </a:lnTo>
                    <a:lnTo>
                      <a:pt x="4574" y="6317"/>
                    </a:lnTo>
                    <a:lnTo>
                      <a:pt x="4526" y="6301"/>
                    </a:lnTo>
                    <a:lnTo>
                      <a:pt x="4479" y="6284"/>
                    </a:lnTo>
                    <a:lnTo>
                      <a:pt x="4432" y="6265"/>
                    </a:lnTo>
                    <a:lnTo>
                      <a:pt x="4387" y="6243"/>
                    </a:lnTo>
                    <a:lnTo>
                      <a:pt x="4341" y="6221"/>
                    </a:lnTo>
                    <a:lnTo>
                      <a:pt x="4297" y="6196"/>
                    </a:lnTo>
                    <a:lnTo>
                      <a:pt x="4254" y="6170"/>
                    </a:lnTo>
                    <a:lnTo>
                      <a:pt x="4211" y="6142"/>
                    </a:lnTo>
                    <a:lnTo>
                      <a:pt x="4170" y="6113"/>
                    </a:lnTo>
                    <a:lnTo>
                      <a:pt x="4130" y="6083"/>
                    </a:lnTo>
                    <a:lnTo>
                      <a:pt x="4092" y="6050"/>
                    </a:lnTo>
                    <a:lnTo>
                      <a:pt x="4054" y="6017"/>
                    </a:lnTo>
                    <a:lnTo>
                      <a:pt x="4018" y="5982"/>
                    </a:lnTo>
                    <a:lnTo>
                      <a:pt x="3983" y="5946"/>
                    </a:lnTo>
                    <a:lnTo>
                      <a:pt x="3950" y="5908"/>
                    </a:lnTo>
                    <a:lnTo>
                      <a:pt x="3917" y="5870"/>
                    </a:lnTo>
                    <a:lnTo>
                      <a:pt x="3887" y="5830"/>
                    </a:lnTo>
                    <a:lnTo>
                      <a:pt x="3858" y="5789"/>
                    </a:lnTo>
                    <a:lnTo>
                      <a:pt x="3830" y="5746"/>
                    </a:lnTo>
                    <a:lnTo>
                      <a:pt x="3804" y="5703"/>
                    </a:lnTo>
                    <a:lnTo>
                      <a:pt x="3779" y="5659"/>
                    </a:lnTo>
                    <a:lnTo>
                      <a:pt x="3757" y="5613"/>
                    </a:lnTo>
                    <a:lnTo>
                      <a:pt x="3735" y="5568"/>
                    </a:lnTo>
                    <a:lnTo>
                      <a:pt x="3716" y="5521"/>
                    </a:lnTo>
                    <a:lnTo>
                      <a:pt x="3699" y="5474"/>
                    </a:lnTo>
                    <a:lnTo>
                      <a:pt x="3683" y="5426"/>
                    </a:lnTo>
                    <a:lnTo>
                      <a:pt x="3669" y="5377"/>
                    </a:lnTo>
                    <a:lnTo>
                      <a:pt x="3657" y="5329"/>
                    </a:lnTo>
                    <a:lnTo>
                      <a:pt x="3646" y="5279"/>
                    </a:lnTo>
                    <a:lnTo>
                      <a:pt x="3638" y="5230"/>
                    </a:lnTo>
                    <a:lnTo>
                      <a:pt x="3631" y="5180"/>
                    </a:lnTo>
                    <a:lnTo>
                      <a:pt x="3627" y="5129"/>
                    </a:lnTo>
                    <a:lnTo>
                      <a:pt x="3624" y="5079"/>
                    </a:lnTo>
                    <a:lnTo>
                      <a:pt x="3623" y="5028"/>
                    </a:lnTo>
                    <a:lnTo>
                      <a:pt x="3624" y="4977"/>
                    </a:lnTo>
                    <a:lnTo>
                      <a:pt x="3627" y="4927"/>
                    </a:lnTo>
                    <a:lnTo>
                      <a:pt x="3631" y="4877"/>
                    </a:lnTo>
                    <a:lnTo>
                      <a:pt x="3638" y="4827"/>
                    </a:lnTo>
                    <a:lnTo>
                      <a:pt x="3646" y="4777"/>
                    </a:lnTo>
                    <a:lnTo>
                      <a:pt x="3657" y="4728"/>
                    </a:lnTo>
                    <a:lnTo>
                      <a:pt x="3669" y="4679"/>
                    </a:lnTo>
                    <a:lnTo>
                      <a:pt x="3683" y="4631"/>
                    </a:lnTo>
                    <a:lnTo>
                      <a:pt x="3699" y="4583"/>
                    </a:lnTo>
                    <a:lnTo>
                      <a:pt x="3716" y="4536"/>
                    </a:lnTo>
                    <a:lnTo>
                      <a:pt x="3735" y="4489"/>
                    </a:lnTo>
                    <a:lnTo>
                      <a:pt x="3757" y="4443"/>
                    </a:lnTo>
                    <a:lnTo>
                      <a:pt x="3779" y="4398"/>
                    </a:lnTo>
                    <a:lnTo>
                      <a:pt x="3804" y="4354"/>
                    </a:lnTo>
                    <a:lnTo>
                      <a:pt x="3830" y="4311"/>
                    </a:lnTo>
                    <a:lnTo>
                      <a:pt x="3858" y="4268"/>
                    </a:lnTo>
                    <a:lnTo>
                      <a:pt x="3887" y="4227"/>
                    </a:lnTo>
                    <a:lnTo>
                      <a:pt x="3917" y="4187"/>
                    </a:lnTo>
                    <a:lnTo>
                      <a:pt x="3950" y="4148"/>
                    </a:lnTo>
                    <a:lnTo>
                      <a:pt x="3983" y="4111"/>
                    </a:lnTo>
                    <a:lnTo>
                      <a:pt x="4018" y="4075"/>
                    </a:lnTo>
                    <a:lnTo>
                      <a:pt x="4054" y="4040"/>
                    </a:lnTo>
                    <a:lnTo>
                      <a:pt x="4092" y="4006"/>
                    </a:lnTo>
                    <a:lnTo>
                      <a:pt x="4130" y="3974"/>
                    </a:lnTo>
                    <a:lnTo>
                      <a:pt x="4170" y="3943"/>
                    </a:lnTo>
                    <a:lnTo>
                      <a:pt x="4211" y="3914"/>
                    </a:lnTo>
                    <a:lnTo>
                      <a:pt x="4254" y="3886"/>
                    </a:lnTo>
                    <a:lnTo>
                      <a:pt x="4297" y="3860"/>
                    </a:lnTo>
                    <a:lnTo>
                      <a:pt x="4341" y="3836"/>
                    </a:lnTo>
                    <a:lnTo>
                      <a:pt x="4387" y="3813"/>
                    </a:lnTo>
                    <a:lnTo>
                      <a:pt x="4432" y="3792"/>
                    </a:lnTo>
                    <a:lnTo>
                      <a:pt x="4479" y="3773"/>
                    </a:lnTo>
                    <a:lnTo>
                      <a:pt x="4526" y="3755"/>
                    </a:lnTo>
                    <a:lnTo>
                      <a:pt x="4574" y="3740"/>
                    </a:lnTo>
                    <a:lnTo>
                      <a:pt x="4623" y="3726"/>
                    </a:lnTo>
                    <a:lnTo>
                      <a:pt x="4671" y="3714"/>
                    </a:lnTo>
                    <a:lnTo>
                      <a:pt x="4721" y="3703"/>
                    </a:lnTo>
                    <a:lnTo>
                      <a:pt x="4770" y="3695"/>
                    </a:lnTo>
                    <a:lnTo>
                      <a:pt x="4820" y="3688"/>
                    </a:lnTo>
                    <a:lnTo>
                      <a:pt x="4871" y="3684"/>
                    </a:lnTo>
                    <a:lnTo>
                      <a:pt x="4921" y="3681"/>
                    </a:lnTo>
                    <a:lnTo>
                      <a:pt x="4972" y="3680"/>
                    </a:lnTo>
                    <a:lnTo>
                      <a:pt x="5023" y="3681"/>
                    </a:lnTo>
                    <a:lnTo>
                      <a:pt x="5073" y="3684"/>
                    </a:lnTo>
                    <a:lnTo>
                      <a:pt x="5123" y="3688"/>
                    </a:lnTo>
                    <a:lnTo>
                      <a:pt x="5173" y="3695"/>
                    </a:lnTo>
                    <a:lnTo>
                      <a:pt x="5223" y="3703"/>
                    </a:lnTo>
                    <a:lnTo>
                      <a:pt x="5272" y="3714"/>
                    </a:lnTo>
                    <a:lnTo>
                      <a:pt x="5321" y="3726"/>
                    </a:lnTo>
                    <a:lnTo>
                      <a:pt x="5369" y="3740"/>
                    </a:lnTo>
                    <a:lnTo>
                      <a:pt x="5417" y="3755"/>
                    </a:lnTo>
                    <a:lnTo>
                      <a:pt x="5464" y="3773"/>
                    </a:lnTo>
                    <a:lnTo>
                      <a:pt x="5511" y="3792"/>
                    </a:lnTo>
                    <a:lnTo>
                      <a:pt x="5557" y="3813"/>
                    </a:lnTo>
                    <a:lnTo>
                      <a:pt x="5602" y="3836"/>
                    </a:lnTo>
                    <a:lnTo>
                      <a:pt x="5646" y="3860"/>
                    </a:lnTo>
                    <a:lnTo>
                      <a:pt x="5689" y="3886"/>
                    </a:lnTo>
                    <a:lnTo>
                      <a:pt x="5732" y="3914"/>
                    </a:lnTo>
                    <a:lnTo>
                      <a:pt x="5773" y="3943"/>
                    </a:lnTo>
                    <a:lnTo>
                      <a:pt x="5813" y="3974"/>
                    </a:lnTo>
                    <a:lnTo>
                      <a:pt x="5852" y="4006"/>
                    </a:lnTo>
                    <a:lnTo>
                      <a:pt x="5889" y="4040"/>
                    </a:lnTo>
                    <a:lnTo>
                      <a:pt x="5925" y="4075"/>
                    </a:lnTo>
                    <a:lnTo>
                      <a:pt x="5960" y="4111"/>
                    </a:lnTo>
                    <a:lnTo>
                      <a:pt x="5994" y="4148"/>
                    </a:lnTo>
                    <a:lnTo>
                      <a:pt x="6026" y="4187"/>
                    </a:lnTo>
                    <a:lnTo>
                      <a:pt x="6057" y="4227"/>
                    </a:lnTo>
                    <a:lnTo>
                      <a:pt x="6086" y="4268"/>
                    </a:lnTo>
                    <a:lnTo>
                      <a:pt x="6114" y="4311"/>
                    </a:lnTo>
                    <a:lnTo>
                      <a:pt x="6140" y="4354"/>
                    </a:lnTo>
                    <a:lnTo>
                      <a:pt x="6164" y="4398"/>
                    </a:lnTo>
                    <a:lnTo>
                      <a:pt x="6187" y="4443"/>
                    </a:lnTo>
                    <a:lnTo>
                      <a:pt x="6208" y="4489"/>
                    </a:lnTo>
                    <a:lnTo>
                      <a:pt x="6227" y="4536"/>
                    </a:lnTo>
                    <a:lnTo>
                      <a:pt x="6245" y="4583"/>
                    </a:lnTo>
                    <a:lnTo>
                      <a:pt x="6260" y="4631"/>
                    </a:lnTo>
                    <a:lnTo>
                      <a:pt x="6274" y="4679"/>
                    </a:lnTo>
                    <a:lnTo>
                      <a:pt x="6286" y="4728"/>
                    </a:lnTo>
                    <a:lnTo>
                      <a:pt x="6297" y="4777"/>
                    </a:lnTo>
                    <a:lnTo>
                      <a:pt x="6305" y="4827"/>
                    </a:lnTo>
                    <a:lnTo>
                      <a:pt x="6312" y="4877"/>
                    </a:lnTo>
                    <a:lnTo>
                      <a:pt x="6316" y="4927"/>
                    </a:lnTo>
                    <a:lnTo>
                      <a:pt x="6319" y="4977"/>
                    </a:lnTo>
                    <a:lnTo>
                      <a:pt x="6320" y="5028"/>
                    </a:lnTo>
                    <a:close/>
                  </a:path>
                </a:pathLst>
              </a:custGeom>
              <a:solidFill>
                <a:srgbClr val="15674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604;p7"/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4314" y="2037"/>
                    </a:moveTo>
                    <a:lnTo>
                      <a:pt x="4752" y="1231"/>
                    </a:lnTo>
                    <a:lnTo>
                      <a:pt x="4769" y="1203"/>
                    </a:lnTo>
                    <a:lnTo>
                      <a:pt x="4790" y="1179"/>
                    </a:lnTo>
                    <a:lnTo>
                      <a:pt x="4814" y="1157"/>
                    </a:lnTo>
                    <a:lnTo>
                      <a:pt x="4840" y="1138"/>
                    </a:lnTo>
                    <a:lnTo>
                      <a:pt x="4868" y="1123"/>
                    </a:lnTo>
                    <a:lnTo>
                      <a:pt x="4898" y="1111"/>
                    </a:lnTo>
                    <a:lnTo>
                      <a:pt x="4930" y="1104"/>
                    </a:lnTo>
                    <a:lnTo>
                      <a:pt x="4962" y="1100"/>
                    </a:lnTo>
                    <a:lnTo>
                      <a:pt x="4994" y="1101"/>
                    </a:lnTo>
                    <a:lnTo>
                      <a:pt x="5633" y="1157"/>
                    </a:lnTo>
                    <a:lnTo>
                      <a:pt x="5665" y="1162"/>
                    </a:lnTo>
                    <a:lnTo>
                      <a:pt x="5696" y="1171"/>
                    </a:lnTo>
                    <a:lnTo>
                      <a:pt x="5725" y="1184"/>
                    </a:lnTo>
                    <a:lnTo>
                      <a:pt x="5753" y="1200"/>
                    </a:lnTo>
                    <a:lnTo>
                      <a:pt x="5778" y="1220"/>
                    </a:lnTo>
                    <a:lnTo>
                      <a:pt x="5801" y="1243"/>
                    </a:lnTo>
                    <a:lnTo>
                      <a:pt x="5820" y="1269"/>
                    </a:lnTo>
                    <a:lnTo>
                      <a:pt x="5836" y="1297"/>
                    </a:lnTo>
                    <a:lnTo>
                      <a:pt x="5848" y="1327"/>
                    </a:lnTo>
                    <a:lnTo>
                      <a:pt x="6140" y="2198"/>
                    </a:lnTo>
                    <a:lnTo>
                      <a:pt x="6390" y="2314"/>
                    </a:lnTo>
                    <a:lnTo>
                      <a:pt x="7245" y="1978"/>
                    </a:lnTo>
                    <a:lnTo>
                      <a:pt x="7275" y="1969"/>
                    </a:lnTo>
                    <a:lnTo>
                      <a:pt x="7307" y="1963"/>
                    </a:lnTo>
                    <a:lnTo>
                      <a:pt x="7339" y="1961"/>
                    </a:lnTo>
                    <a:lnTo>
                      <a:pt x="7371" y="1963"/>
                    </a:lnTo>
                    <a:lnTo>
                      <a:pt x="7403" y="1970"/>
                    </a:lnTo>
                    <a:lnTo>
                      <a:pt x="7433" y="1981"/>
                    </a:lnTo>
                    <a:lnTo>
                      <a:pt x="7462" y="1995"/>
                    </a:lnTo>
                    <a:lnTo>
                      <a:pt x="7489" y="2013"/>
                    </a:lnTo>
                    <a:lnTo>
                      <a:pt x="7513" y="2034"/>
                    </a:lnTo>
                    <a:lnTo>
                      <a:pt x="7966" y="2487"/>
                    </a:lnTo>
                    <a:lnTo>
                      <a:pt x="7987" y="2511"/>
                    </a:lnTo>
                    <a:lnTo>
                      <a:pt x="8005" y="2538"/>
                    </a:lnTo>
                    <a:lnTo>
                      <a:pt x="8019" y="2567"/>
                    </a:lnTo>
                    <a:lnTo>
                      <a:pt x="8030" y="2597"/>
                    </a:lnTo>
                    <a:lnTo>
                      <a:pt x="8037" y="2629"/>
                    </a:lnTo>
                    <a:lnTo>
                      <a:pt x="8039" y="2661"/>
                    </a:lnTo>
                    <a:lnTo>
                      <a:pt x="8037" y="2693"/>
                    </a:lnTo>
                    <a:lnTo>
                      <a:pt x="8031" y="2725"/>
                    </a:lnTo>
                    <a:lnTo>
                      <a:pt x="8022" y="2755"/>
                    </a:lnTo>
                    <a:lnTo>
                      <a:pt x="7686" y="3610"/>
                    </a:lnTo>
                    <a:lnTo>
                      <a:pt x="7802" y="3860"/>
                    </a:lnTo>
                    <a:lnTo>
                      <a:pt x="8673" y="4152"/>
                    </a:lnTo>
                    <a:lnTo>
                      <a:pt x="8703" y="4164"/>
                    </a:lnTo>
                    <a:lnTo>
                      <a:pt x="8731" y="4180"/>
                    </a:lnTo>
                    <a:lnTo>
                      <a:pt x="8757" y="4199"/>
                    </a:lnTo>
                    <a:lnTo>
                      <a:pt x="8780" y="4222"/>
                    </a:lnTo>
                    <a:lnTo>
                      <a:pt x="8800" y="4247"/>
                    </a:lnTo>
                    <a:lnTo>
                      <a:pt x="8816" y="4275"/>
                    </a:lnTo>
                    <a:lnTo>
                      <a:pt x="8829" y="4304"/>
                    </a:lnTo>
                    <a:lnTo>
                      <a:pt x="8838" y="4335"/>
                    </a:lnTo>
                    <a:lnTo>
                      <a:pt x="8843" y="4367"/>
                    </a:lnTo>
                    <a:lnTo>
                      <a:pt x="8899" y="5006"/>
                    </a:lnTo>
                    <a:lnTo>
                      <a:pt x="8900" y="5038"/>
                    </a:lnTo>
                    <a:lnTo>
                      <a:pt x="8896" y="5070"/>
                    </a:lnTo>
                    <a:lnTo>
                      <a:pt x="8889" y="5102"/>
                    </a:lnTo>
                    <a:lnTo>
                      <a:pt x="8877" y="5132"/>
                    </a:lnTo>
                    <a:lnTo>
                      <a:pt x="8862" y="5160"/>
                    </a:lnTo>
                    <a:lnTo>
                      <a:pt x="8843" y="5186"/>
                    </a:lnTo>
                    <a:lnTo>
                      <a:pt x="8821" y="5210"/>
                    </a:lnTo>
                    <a:lnTo>
                      <a:pt x="8797" y="5231"/>
                    </a:lnTo>
                    <a:lnTo>
                      <a:pt x="8769" y="5248"/>
                    </a:lnTo>
                    <a:lnTo>
                      <a:pt x="7963" y="5686"/>
                    </a:lnTo>
                    <a:lnTo>
                      <a:pt x="7890" y="5954"/>
                    </a:lnTo>
                    <a:lnTo>
                      <a:pt x="8370" y="6736"/>
                    </a:lnTo>
                    <a:lnTo>
                      <a:pt x="8385" y="6765"/>
                    </a:lnTo>
                    <a:lnTo>
                      <a:pt x="8396" y="6795"/>
                    </a:lnTo>
                    <a:lnTo>
                      <a:pt x="8404" y="6826"/>
                    </a:lnTo>
                    <a:lnTo>
                      <a:pt x="8407" y="6859"/>
                    </a:lnTo>
                    <a:lnTo>
                      <a:pt x="8406" y="6891"/>
                    </a:lnTo>
                    <a:lnTo>
                      <a:pt x="8401" y="6923"/>
                    </a:lnTo>
                    <a:lnTo>
                      <a:pt x="8392" y="6953"/>
                    </a:lnTo>
                    <a:lnTo>
                      <a:pt x="8378" y="6983"/>
                    </a:lnTo>
                    <a:lnTo>
                      <a:pt x="8362" y="7010"/>
                    </a:lnTo>
                    <a:lnTo>
                      <a:pt x="7994" y="7535"/>
                    </a:lnTo>
                    <a:lnTo>
                      <a:pt x="7974" y="7561"/>
                    </a:lnTo>
                    <a:lnTo>
                      <a:pt x="7950" y="7583"/>
                    </a:lnTo>
                    <a:lnTo>
                      <a:pt x="7925" y="7602"/>
                    </a:lnTo>
                    <a:lnTo>
                      <a:pt x="7896" y="7618"/>
                    </a:lnTo>
                    <a:lnTo>
                      <a:pt x="7867" y="7630"/>
                    </a:lnTo>
                    <a:lnTo>
                      <a:pt x="7835" y="7638"/>
                    </a:lnTo>
                    <a:lnTo>
                      <a:pt x="7804" y="7642"/>
                    </a:lnTo>
                    <a:lnTo>
                      <a:pt x="7771" y="7641"/>
                    </a:lnTo>
                    <a:lnTo>
                      <a:pt x="7740" y="7637"/>
                    </a:lnTo>
                    <a:lnTo>
                      <a:pt x="6840" y="7455"/>
                    </a:lnTo>
                    <a:lnTo>
                      <a:pt x="6613" y="7614"/>
                    </a:lnTo>
                    <a:lnTo>
                      <a:pt x="6477" y="8521"/>
                    </a:lnTo>
                    <a:lnTo>
                      <a:pt x="6470" y="8553"/>
                    </a:lnTo>
                    <a:lnTo>
                      <a:pt x="6460" y="8583"/>
                    </a:lnTo>
                    <a:lnTo>
                      <a:pt x="6445" y="8612"/>
                    </a:lnTo>
                    <a:lnTo>
                      <a:pt x="6427" y="8638"/>
                    </a:lnTo>
                    <a:lnTo>
                      <a:pt x="6405" y="8662"/>
                    </a:lnTo>
                    <a:lnTo>
                      <a:pt x="6381" y="8683"/>
                    </a:lnTo>
                    <a:lnTo>
                      <a:pt x="6354" y="8701"/>
                    </a:lnTo>
                    <a:lnTo>
                      <a:pt x="6325" y="8715"/>
                    </a:lnTo>
                    <a:lnTo>
                      <a:pt x="6295" y="8725"/>
                    </a:lnTo>
                    <a:lnTo>
                      <a:pt x="5676" y="8891"/>
                    </a:lnTo>
                    <a:lnTo>
                      <a:pt x="5644" y="8898"/>
                    </a:lnTo>
                    <a:lnTo>
                      <a:pt x="5612" y="8900"/>
                    </a:lnTo>
                    <a:lnTo>
                      <a:pt x="5580" y="8898"/>
                    </a:lnTo>
                    <a:lnTo>
                      <a:pt x="5548" y="8892"/>
                    </a:lnTo>
                    <a:lnTo>
                      <a:pt x="5518" y="8882"/>
                    </a:lnTo>
                    <a:lnTo>
                      <a:pt x="5489" y="8868"/>
                    </a:lnTo>
                    <a:lnTo>
                      <a:pt x="5462" y="8850"/>
                    </a:lnTo>
                    <a:lnTo>
                      <a:pt x="5437" y="8830"/>
                    </a:lnTo>
                    <a:lnTo>
                      <a:pt x="5415" y="8806"/>
                    </a:lnTo>
                    <a:lnTo>
                      <a:pt x="4843" y="8088"/>
                    </a:lnTo>
                    <a:lnTo>
                      <a:pt x="4568" y="8063"/>
                    </a:lnTo>
                    <a:lnTo>
                      <a:pt x="3879" y="8671"/>
                    </a:lnTo>
                    <a:lnTo>
                      <a:pt x="3854" y="8691"/>
                    </a:lnTo>
                    <a:lnTo>
                      <a:pt x="3826" y="8707"/>
                    </a:lnTo>
                    <a:lnTo>
                      <a:pt x="3797" y="8720"/>
                    </a:lnTo>
                    <a:lnTo>
                      <a:pt x="3766" y="8729"/>
                    </a:lnTo>
                    <a:lnTo>
                      <a:pt x="3734" y="8733"/>
                    </a:lnTo>
                    <a:lnTo>
                      <a:pt x="3702" y="8734"/>
                    </a:lnTo>
                    <a:lnTo>
                      <a:pt x="3670" y="8730"/>
                    </a:lnTo>
                    <a:lnTo>
                      <a:pt x="3639" y="8722"/>
                    </a:lnTo>
                    <a:lnTo>
                      <a:pt x="3609" y="8711"/>
                    </a:lnTo>
                    <a:lnTo>
                      <a:pt x="3028" y="8441"/>
                    </a:lnTo>
                    <a:lnTo>
                      <a:pt x="2999" y="8425"/>
                    </a:lnTo>
                    <a:lnTo>
                      <a:pt x="2973" y="8406"/>
                    </a:lnTo>
                    <a:lnTo>
                      <a:pt x="2950" y="8384"/>
                    </a:lnTo>
                    <a:lnTo>
                      <a:pt x="2929" y="8359"/>
                    </a:lnTo>
                    <a:lnTo>
                      <a:pt x="2912" y="8332"/>
                    </a:lnTo>
                    <a:lnTo>
                      <a:pt x="2899" y="8302"/>
                    </a:lnTo>
                    <a:lnTo>
                      <a:pt x="2890" y="8271"/>
                    </a:lnTo>
                    <a:lnTo>
                      <a:pt x="2884" y="8240"/>
                    </a:lnTo>
                    <a:lnTo>
                      <a:pt x="2883" y="8207"/>
                    </a:lnTo>
                    <a:lnTo>
                      <a:pt x="2907" y="7290"/>
                    </a:lnTo>
                    <a:lnTo>
                      <a:pt x="2710" y="7093"/>
                    </a:lnTo>
                    <a:lnTo>
                      <a:pt x="1793" y="7117"/>
                    </a:lnTo>
                    <a:lnTo>
                      <a:pt x="1760" y="7116"/>
                    </a:lnTo>
                    <a:lnTo>
                      <a:pt x="1729" y="7110"/>
                    </a:lnTo>
                    <a:lnTo>
                      <a:pt x="1698" y="7101"/>
                    </a:lnTo>
                    <a:lnTo>
                      <a:pt x="1668" y="7088"/>
                    </a:lnTo>
                    <a:lnTo>
                      <a:pt x="1641" y="7071"/>
                    </a:lnTo>
                    <a:lnTo>
                      <a:pt x="1616" y="7050"/>
                    </a:lnTo>
                    <a:lnTo>
                      <a:pt x="1594" y="7027"/>
                    </a:lnTo>
                    <a:lnTo>
                      <a:pt x="1575" y="7001"/>
                    </a:lnTo>
                    <a:lnTo>
                      <a:pt x="1559" y="6972"/>
                    </a:lnTo>
                    <a:lnTo>
                      <a:pt x="1289" y="6391"/>
                    </a:lnTo>
                    <a:lnTo>
                      <a:pt x="1278" y="6361"/>
                    </a:lnTo>
                    <a:lnTo>
                      <a:pt x="1270" y="6330"/>
                    </a:lnTo>
                    <a:lnTo>
                      <a:pt x="1266" y="6298"/>
                    </a:lnTo>
                    <a:lnTo>
                      <a:pt x="1267" y="6266"/>
                    </a:lnTo>
                    <a:lnTo>
                      <a:pt x="1271" y="6234"/>
                    </a:lnTo>
                    <a:lnTo>
                      <a:pt x="1280" y="6203"/>
                    </a:lnTo>
                    <a:lnTo>
                      <a:pt x="1293" y="6174"/>
                    </a:lnTo>
                    <a:lnTo>
                      <a:pt x="1309" y="6146"/>
                    </a:lnTo>
                    <a:lnTo>
                      <a:pt x="1329" y="6121"/>
                    </a:lnTo>
                    <a:lnTo>
                      <a:pt x="1937" y="5432"/>
                    </a:lnTo>
                    <a:lnTo>
                      <a:pt x="1912" y="5157"/>
                    </a:lnTo>
                    <a:lnTo>
                      <a:pt x="1194" y="4585"/>
                    </a:lnTo>
                    <a:lnTo>
                      <a:pt x="1170" y="4563"/>
                    </a:lnTo>
                    <a:lnTo>
                      <a:pt x="1150" y="4538"/>
                    </a:lnTo>
                    <a:lnTo>
                      <a:pt x="1132" y="4511"/>
                    </a:lnTo>
                    <a:lnTo>
                      <a:pt x="1118" y="4482"/>
                    </a:lnTo>
                    <a:lnTo>
                      <a:pt x="1108" y="4452"/>
                    </a:lnTo>
                    <a:lnTo>
                      <a:pt x="1102" y="4420"/>
                    </a:lnTo>
                    <a:lnTo>
                      <a:pt x="1100" y="4388"/>
                    </a:lnTo>
                    <a:lnTo>
                      <a:pt x="1102" y="4356"/>
                    </a:lnTo>
                    <a:lnTo>
                      <a:pt x="1109" y="4324"/>
                    </a:lnTo>
                    <a:lnTo>
                      <a:pt x="1275" y="3705"/>
                    </a:lnTo>
                    <a:lnTo>
                      <a:pt x="1285" y="3675"/>
                    </a:lnTo>
                    <a:lnTo>
                      <a:pt x="1299" y="3646"/>
                    </a:lnTo>
                    <a:lnTo>
                      <a:pt x="1317" y="3619"/>
                    </a:lnTo>
                    <a:lnTo>
                      <a:pt x="1338" y="3595"/>
                    </a:lnTo>
                    <a:lnTo>
                      <a:pt x="1362" y="3573"/>
                    </a:lnTo>
                    <a:lnTo>
                      <a:pt x="1388" y="3555"/>
                    </a:lnTo>
                    <a:lnTo>
                      <a:pt x="1417" y="3540"/>
                    </a:lnTo>
                    <a:lnTo>
                      <a:pt x="1447" y="3530"/>
                    </a:lnTo>
                    <a:lnTo>
                      <a:pt x="1479" y="3523"/>
                    </a:lnTo>
                    <a:lnTo>
                      <a:pt x="2386" y="3387"/>
                    </a:lnTo>
                    <a:lnTo>
                      <a:pt x="2545" y="3160"/>
                    </a:lnTo>
                    <a:lnTo>
                      <a:pt x="2363" y="2260"/>
                    </a:lnTo>
                    <a:lnTo>
                      <a:pt x="2359" y="2229"/>
                    </a:lnTo>
                    <a:lnTo>
                      <a:pt x="2358" y="2196"/>
                    </a:lnTo>
                    <a:lnTo>
                      <a:pt x="2362" y="2165"/>
                    </a:lnTo>
                    <a:lnTo>
                      <a:pt x="2370" y="2133"/>
                    </a:lnTo>
                    <a:lnTo>
                      <a:pt x="2382" y="2104"/>
                    </a:lnTo>
                    <a:lnTo>
                      <a:pt x="2398" y="2075"/>
                    </a:lnTo>
                    <a:lnTo>
                      <a:pt x="2417" y="2050"/>
                    </a:lnTo>
                    <a:lnTo>
                      <a:pt x="2439" y="2026"/>
                    </a:lnTo>
                    <a:lnTo>
                      <a:pt x="2465" y="2006"/>
                    </a:lnTo>
                    <a:lnTo>
                      <a:pt x="2990" y="1638"/>
                    </a:lnTo>
                    <a:lnTo>
                      <a:pt x="3017" y="1622"/>
                    </a:lnTo>
                    <a:lnTo>
                      <a:pt x="3047" y="1608"/>
                    </a:lnTo>
                    <a:lnTo>
                      <a:pt x="3077" y="1599"/>
                    </a:lnTo>
                    <a:lnTo>
                      <a:pt x="3109" y="1594"/>
                    </a:lnTo>
                    <a:lnTo>
                      <a:pt x="3141" y="1593"/>
                    </a:lnTo>
                    <a:lnTo>
                      <a:pt x="3174" y="1596"/>
                    </a:lnTo>
                    <a:lnTo>
                      <a:pt x="3205" y="1604"/>
                    </a:lnTo>
                    <a:lnTo>
                      <a:pt x="3235" y="1615"/>
                    </a:lnTo>
                    <a:lnTo>
                      <a:pt x="3264" y="1630"/>
                    </a:lnTo>
                    <a:lnTo>
                      <a:pt x="4046" y="2110"/>
                    </a:lnTo>
                    <a:lnTo>
                      <a:pt x="4314" y="2037"/>
                    </a:lnTo>
                    <a:close/>
                    <a:moveTo>
                      <a:pt x="5426" y="1641"/>
                    </a:moveTo>
                    <a:lnTo>
                      <a:pt x="5114" y="1613"/>
                    </a:lnTo>
                    <a:lnTo>
                      <a:pt x="4703" y="2370"/>
                    </a:lnTo>
                    <a:lnTo>
                      <a:pt x="4685" y="2399"/>
                    </a:lnTo>
                    <a:lnTo>
                      <a:pt x="4663" y="2425"/>
                    </a:lnTo>
                    <a:lnTo>
                      <a:pt x="4638" y="2447"/>
                    </a:lnTo>
                    <a:lnTo>
                      <a:pt x="4610" y="2466"/>
                    </a:lnTo>
                    <a:lnTo>
                      <a:pt x="4580" y="2481"/>
                    </a:lnTo>
                    <a:lnTo>
                      <a:pt x="4548" y="2492"/>
                    </a:lnTo>
                    <a:lnTo>
                      <a:pt x="4072" y="2620"/>
                    </a:lnTo>
                    <a:lnTo>
                      <a:pt x="4039" y="2627"/>
                    </a:lnTo>
                    <a:lnTo>
                      <a:pt x="4005" y="2629"/>
                    </a:lnTo>
                    <a:lnTo>
                      <a:pt x="3971" y="2626"/>
                    </a:lnTo>
                    <a:lnTo>
                      <a:pt x="3938" y="2619"/>
                    </a:lnTo>
                    <a:lnTo>
                      <a:pt x="3906" y="2608"/>
                    </a:lnTo>
                    <a:lnTo>
                      <a:pt x="3876" y="2592"/>
                    </a:lnTo>
                    <a:lnTo>
                      <a:pt x="3142" y="2142"/>
                    </a:lnTo>
                    <a:lnTo>
                      <a:pt x="2885" y="2322"/>
                    </a:lnTo>
                    <a:lnTo>
                      <a:pt x="3056" y="3167"/>
                    </a:lnTo>
                    <a:lnTo>
                      <a:pt x="3060" y="3200"/>
                    </a:lnTo>
                    <a:lnTo>
                      <a:pt x="3060" y="3234"/>
                    </a:lnTo>
                    <a:lnTo>
                      <a:pt x="3056" y="3267"/>
                    </a:lnTo>
                    <a:lnTo>
                      <a:pt x="3047" y="3300"/>
                    </a:lnTo>
                    <a:lnTo>
                      <a:pt x="3033" y="3331"/>
                    </a:lnTo>
                    <a:lnTo>
                      <a:pt x="3016" y="3360"/>
                    </a:lnTo>
                    <a:lnTo>
                      <a:pt x="2734" y="3762"/>
                    </a:lnTo>
                    <a:lnTo>
                      <a:pt x="2712" y="3788"/>
                    </a:lnTo>
                    <a:lnTo>
                      <a:pt x="2688" y="3811"/>
                    </a:lnTo>
                    <a:lnTo>
                      <a:pt x="2661" y="3831"/>
                    </a:lnTo>
                    <a:lnTo>
                      <a:pt x="2631" y="3846"/>
                    </a:lnTo>
                    <a:lnTo>
                      <a:pt x="2599" y="3858"/>
                    </a:lnTo>
                    <a:lnTo>
                      <a:pt x="2566" y="3865"/>
                    </a:lnTo>
                    <a:lnTo>
                      <a:pt x="1715" y="3993"/>
                    </a:lnTo>
                    <a:lnTo>
                      <a:pt x="1634" y="4296"/>
                    </a:lnTo>
                    <a:lnTo>
                      <a:pt x="2308" y="4832"/>
                    </a:lnTo>
                    <a:lnTo>
                      <a:pt x="2333" y="4855"/>
                    </a:lnTo>
                    <a:lnTo>
                      <a:pt x="2354" y="4881"/>
                    </a:lnTo>
                    <a:lnTo>
                      <a:pt x="2372" y="4910"/>
                    </a:lnTo>
                    <a:lnTo>
                      <a:pt x="2386" y="4940"/>
                    </a:lnTo>
                    <a:lnTo>
                      <a:pt x="2396" y="4973"/>
                    </a:lnTo>
                    <a:lnTo>
                      <a:pt x="2401" y="5006"/>
                    </a:lnTo>
                    <a:lnTo>
                      <a:pt x="2444" y="5495"/>
                    </a:lnTo>
                    <a:lnTo>
                      <a:pt x="2445" y="5529"/>
                    </a:lnTo>
                    <a:lnTo>
                      <a:pt x="2441" y="5562"/>
                    </a:lnTo>
                    <a:lnTo>
                      <a:pt x="2432" y="5595"/>
                    </a:lnTo>
                    <a:lnTo>
                      <a:pt x="2420" y="5626"/>
                    </a:lnTo>
                    <a:lnTo>
                      <a:pt x="2403" y="5656"/>
                    </a:lnTo>
                    <a:lnTo>
                      <a:pt x="2382" y="5682"/>
                    </a:lnTo>
                    <a:lnTo>
                      <a:pt x="1812" y="6329"/>
                    </a:lnTo>
                    <a:lnTo>
                      <a:pt x="1944" y="6613"/>
                    </a:lnTo>
                    <a:lnTo>
                      <a:pt x="2804" y="6590"/>
                    </a:lnTo>
                    <a:lnTo>
                      <a:pt x="2838" y="6591"/>
                    </a:lnTo>
                    <a:lnTo>
                      <a:pt x="2871" y="6597"/>
                    </a:lnTo>
                    <a:lnTo>
                      <a:pt x="2904" y="6608"/>
                    </a:lnTo>
                    <a:lnTo>
                      <a:pt x="2934" y="6622"/>
                    </a:lnTo>
                    <a:lnTo>
                      <a:pt x="2962" y="6641"/>
                    </a:lnTo>
                    <a:lnTo>
                      <a:pt x="2988" y="6663"/>
                    </a:lnTo>
                    <a:lnTo>
                      <a:pt x="3337" y="7012"/>
                    </a:lnTo>
                    <a:lnTo>
                      <a:pt x="3359" y="7038"/>
                    </a:lnTo>
                    <a:lnTo>
                      <a:pt x="3378" y="7066"/>
                    </a:lnTo>
                    <a:lnTo>
                      <a:pt x="3392" y="7096"/>
                    </a:lnTo>
                    <a:lnTo>
                      <a:pt x="3403" y="7129"/>
                    </a:lnTo>
                    <a:lnTo>
                      <a:pt x="3409" y="7162"/>
                    </a:lnTo>
                    <a:lnTo>
                      <a:pt x="3410" y="7196"/>
                    </a:lnTo>
                    <a:lnTo>
                      <a:pt x="3387" y="8056"/>
                    </a:lnTo>
                    <a:lnTo>
                      <a:pt x="3671" y="8188"/>
                    </a:lnTo>
                    <a:lnTo>
                      <a:pt x="4318" y="7618"/>
                    </a:lnTo>
                    <a:lnTo>
                      <a:pt x="4344" y="7597"/>
                    </a:lnTo>
                    <a:lnTo>
                      <a:pt x="4374" y="7580"/>
                    </a:lnTo>
                    <a:lnTo>
                      <a:pt x="4405" y="7568"/>
                    </a:lnTo>
                    <a:lnTo>
                      <a:pt x="4438" y="7559"/>
                    </a:lnTo>
                    <a:lnTo>
                      <a:pt x="4471" y="7555"/>
                    </a:lnTo>
                    <a:lnTo>
                      <a:pt x="4505" y="7556"/>
                    </a:lnTo>
                    <a:lnTo>
                      <a:pt x="4994" y="7599"/>
                    </a:lnTo>
                    <a:lnTo>
                      <a:pt x="5027" y="7604"/>
                    </a:lnTo>
                    <a:lnTo>
                      <a:pt x="5060" y="7614"/>
                    </a:lnTo>
                    <a:lnTo>
                      <a:pt x="5090" y="7628"/>
                    </a:lnTo>
                    <a:lnTo>
                      <a:pt x="5119" y="7646"/>
                    </a:lnTo>
                    <a:lnTo>
                      <a:pt x="5145" y="7667"/>
                    </a:lnTo>
                    <a:lnTo>
                      <a:pt x="5168" y="7692"/>
                    </a:lnTo>
                    <a:lnTo>
                      <a:pt x="5704" y="8366"/>
                    </a:lnTo>
                    <a:lnTo>
                      <a:pt x="6007" y="8285"/>
                    </a:lnTo>
                    <a:lnTo>
                      <a:pt x="6135" y="7434"/>
                    </a:lnTo>
                    <a:lnTo>
                      <a:pt x="6142" y="7401"/>
                    </a:lnTo>
                    <a:lnTo>
                      <a:pt x="6154" y="7369"/>
                    </a:lnTo>
                    <a:lnTo>
                      <a:pt x="6169" y="7339"/>
                    </a:lnTo>
                    <a:lnTo>
                      <a:pt x="6189" y="7312"/>
                    </a:lnTo>
                    <a:lnTo>
                      <a:pt x="6212" y="7288"/>
                    </a:lnTo>
                    <a:lnTo>
                      <a:pt x="6238" y="7266"/>
                    </a:lnTo>
                    <a:lnTo>
                      <a:pt x="6640" y="6984"/>
                    </a:lnTo>
                    <a:lnTo>
                      <a:pt x="6669" y="6967"/>
                    </a:lnTo>
                    <a:lnTo>
                      <a:pt x="6700" y="6953"/>
                    </a:lnTo>
                    <a:lnTo>
                      <a:pt x="6733" y="6944"/>
                    </a:lnTo>
                    <a:lnTo>
                      <a:pt x="6766" y="6940"/>
                    </a:lnTo>
                    <a:lnTo>
                      <a:pt x="6800" y="6940"/>
                    </a:lnTo>
                    <a:lnTo>
                      <a:pt x="6833" y="6944"/>
                    </a:lnTo>
                    <a:lnTo>
                      <a:pt x="7678" y="7115"/>
                    </a:lnTo>
                    <a:lnTo>
                      <a:pt x="7858" y="6858"/>
                    </a:lnTo>
                    <a:lnTo>
                      <a:pt x="7408" y="6124"/>
                    </a:lnTo>
                    <a:lnTo>
                      <a:pt x="7392" y="6094"/>
                    </a:lnTo>
                    <a:lnTo>
                      <a:pt x="7381" y="6062"/>
                    </a:lnTo>
                    <a:lnTo>
                      <a:pt x="7374" y="6029"/>
                    </a:lnTo>
                    <a:lnTo>
                      <a:pt x="7371" y="5995"/>
                    </a:lnTo>
                    <a:lnTo>
                      <a:pt x="7373" y="5961"/>
                    </a:lnTo>
                    <a:lnTo>
                      <a:pt x="7380" y="5928"/>
                    </a:lnTo>
                    <a:lnTo>
                      <a:pt x="7508" y="5452"/>
                    </a:lnTo>
                    <a:lnTo>
                      <a:pt x="7519" y="5420"/>
                    </a:lnTo>
                    <a:lnTo>
                      <a:pt x="7534" y="5390"/>
                    </a:lnTo>
                    <a:lnTo>
                      <a:pt x="7553" y="5362"/>
                    </a:lnTo>
                    <a:lnTo>
                      <a:pt x="7575" y="5337"/>
                    </a:lnTo>
                    <a:lnTo>
                      <a:pt x="7601" y="5315"/>
                    </a:lnTo>
                    <a:lnTo>
                      <a:pt x="7630" y="5297"/>
                    </a:lnTo>
                    <a:lnTo>
                      <a:pt x="8387" y="4886"/>
                    </a:lnTo>
                    <a:lnTo>
                      <a:pt x="8359" y="4574"/>
                    </a:lnTo>
                    <a:lnTo>
                      <a:pt x="7542" y="4300"/>
                    </a:lnTo>
                    <a:lnTo>
                      <a:pt x="7510" y="4287"/>
                    </a:lnTo>
                    <a:lnTo>
                      <a:pt x="7481" y="4270"/>
                    </a:lnTo>
                    <a:lnTo>
                      <a:pt x="7454" y="4249"/>
                    </a:lnTo>
                    <a:lnTo>
                      <a:pt x="7431" y="4225"/>
                    </a:lnTo>
                    <a:lnTo>
                      <a:pt x="7411" y="4198"/>
                    </a:lnTo>
                    <a:lnTo>
                      <a:pt x="7394" y="4168"/>
                    </a:lnTo>
                    <a:lnTo>
                      <a:pt x="7187" y="3723"/>
                    </a:lnTo>
                    <a:lnTo>
                      <a:pt x="7175" y="3692"/>
                    </a:lnTo>
                    <a:lnTo>
                      <a:pt x="7167" y="3659"/>
                    </a:lnTo>
                    <a:lnTo>
                      <a:pt x="7164" y="3626"/>
                    </a:lnTo>
                    <a:lnTo>
                      <a:pt x="7165" y="3592"/>
                    </a:lnTo>
                    <a:lnTo>
                      <a:pt x="7171" y="3559"/>
                    </a:lnTo>
                    <a:lnTo>
                      <a:pt x="7181" y="3527"/>
                    </a:lnTo>
                    <a:lnTo>
                      <a:pt x="7496" y="2725"/>
                    </a:lnTo>
                    <a:lnTo>
                      <a:pt x="7275" y="2504"/>
                    </a:lnTo>
                    <a:lnTo>
                      <a:pt x="6473" y="2819"/>
                    </a:lnTo>
                    <a:lnTo>
                      <a:pt x="6441" y="2829"/>
                    </a:lnTo>
                    <a:lnTo>
                      <a:pt x="6408" y="2835"/>
                    </a:lnTo>
                    <a:lnTo>
                      <a:pt x="6374" y="2836"/>
                    </a:lnTo>
                    <a:lnTo>
                      <a:pt x="6341" y="2833"/>
                    </a:lnTo>
                    <a:lnTo>
                      <a:pt x="6308" y="2825"/>
                    </a:lnTo>
                    <a:lnTo>
                      <a:pt x="6277" y="2813"/>
                    </a:lnTo>
                    <a:lnTo>
                      <a:pt x="5832" y="2606"/>
                    </a:lnTo>
                    <a:lnTo>
                      <a:pt x="5802" y="2589"/>
                    </a:lnTo>
                    <a:lnTo>
                      <a:pt x="5775" y="2569"/>
                    </a:lnTo>
                    <a:lnTo>
                      <a:pt x="5751" y="2546"/>
                    </a:lnTo>
                    <a:lnTo>
                      <a:pt x="5730" y="2519"/>
                    </a:lnTo>
                    <a:lnTo>
                      <a:pt x="5713" y="2490"/>
                    </a:lnTo>
                    <a:lnTo>
                      <a:pt x="5700" y="2458"/>
                    </a:lnTo>
                    <a:lnTo>
                      <a:pt x="5426" y="1641"/>
                    </a:lnTo>
                    <a:close/>
                    <a:moveTo>
                      <a:pt x="6569" y="4973"/>
                    </a:moveTo>
                    <a:lnTo>
                      <a:pt x="6570" y="5023"/>
                    </a:lnTo>
                    <a:lnTo>
                      <a:pt x="6570" y="5033"/>
                    </a:lnTo>
                    <a:lnTo>
                      <a:pt x="6569" y="5083"/>
                    </a:lnTo>
                    <a:lnTo>
                      <a:pt x="6569" y="5093"/>
                    </a:lnTo>
                    <a:lnTo>
                      <a:pt x="6566" y="5143"/>
                    </a:lnTo>
                    <a:lnTo>
                      <a:pt x="6565" y="5153"/>
                    </a:lnTo>
                    <a:lnTo>
                      <a:pt x="6560" y="5203"/>
                    </a:lnTo>
                    <a:lnTo>
                      <a:pt x="6559" y="5212"/>
                    </a:lnTo>
                    <a:lnTo>
                      <a:pt x="6553" y="5262"/>
                    </a:lnTo>
                    <a:lnTo>
                      <a:pt x="6551" y="5271"/>
                    </a:lnTo>
                    <a:lnTo>
                      <a:pt x="6543" y="5321"/>
                    </a:lnTo>
                    <a:lnTo>
                      <a:pt x="6541" y="5330"/>
                    </a:lnTo>
                    <a:lnTo>
                      <a:pt x="6531" y="5379"/>
                    </a:lnTo>
                    <a:lnTo>
                      <a:pt x="6529" y="5389"/>
                    </a:lnTo>
                    <a:lnTo>
                      <a:pt x="6517" y="5437"/>
                    </a:lnTo>
                    <a:lnTo>
                      <a:pt x="6515" y="5446"/>
                    </a:lnTo>
                    <a:lnTo>
                      <a:pt x="6501" y="5495"/>
                    </a:lnTo>
                    <a:lnTo>
                      <a:pt x="6498" y="5504"/>
                    </a:lnTo>
                    <a:lnTo>
                      <a:pt x="6482" y="5551"/>
                    </a:lnTo>
                    <a:lnTo>
                      <a:pt x="6479" y="5560"/>
                    </a:lnTo>
                    <a:lnTo>
                      <a:pt x="6462" y="5608"/>
                    </a:lnTo>
                    <a:lnTo>
                      <a:pt x="6458" y="5616"/>
                    </a:lnTo>
                    <a:lnTo>
                      <a:pt x="6439" y="5663"/>
                    </a:lnTo>
                    <a:lnTo>
                      <a:pt x="6436" y="5671"/>
                    </a:lnTo>
                    <a:lnTo>
                      <a:pt x="6415" y="5717"/>
                    </a:lnTo>
                    <a:lnTo>
                      <a:pt x="6410" y="5726"/>
                    </a:lnTo>
                    <a:lnTo>
                      <a:pt x="6388" y="5771"/>
                    </a:lnTo>
                    <a:lnTo>
                      <a:pt x="6383" y="5779"/>
                    </a:lnTo>
                    <a:lnTo>
                      <a:pt x="6359" y="5824"/>
                    </a:lnTo>
                    <a:lnTo>
                      <a:pt x="6354" y="5833"/>
                    </a:lnTo>
                    <a:lnTo>
                      <a:pt x="6328" y="5876"/>
                    </a:lnTo>
                    <a:lnTo>
                      <a:pt x="6323" y="5884"/>
                    </a:lnTo>
                    <a:lnTo>
                      <a:pt x="6295" y="5926"/>
                    </a:lnTo>
                    <a:lnTo>
                      <a:pt x="6290" y="5934"/>
                    </a:lnTo>
                    <a:lnTo>
                      <a:pt x="6260" y="5975"/>
                    </a:lnTo>
                    <a:lnTo>
                      <a:pt x="6255" y="5982"/>
                    </a:lnTo>
                    <a:lnTo>
                      <a:pt x="6224" y="6022"/>
                    </a:lnTo>
                    <a:lnTo>
                      <a:pt x="6218" y="6029"/>
                    </a:lnTo>
                    <a:lnTo>
                      <a:pt x="6186" y="6068"/>
                    </a:lnTo>
                    <a:lnTo>
                      <a:pt x="6180" y="6075"/>
                    </a:lnTo>
                    <a:lnTo>
                      <a:pt x="6146" y="6113"/>
                    </a:lnTo>
                    <a:lnTo>
                      <a:pt x="6140" y="6120"/>
                    </a:lnTo>
                    <a:lnTo>
                      <a:pt x="6105" y="6156"/>
                    </a:lnTo>
                    <a:lnTo>
                      <a:pt x="6099" y="6162"/>
                    </a:lnTo>
                    <a:lnTo>
                      <a:pt x="6062" y="6197"/>
                    </a:lnTo>
                    <a:lnTo>
                      <a:pt x="6056" y="6203"/>
                    </a:lnTo>
                    <a:lnTo>
                      <a:pt x="6018" y="6237"/>
                    </a:lnTo>
                    <a:lnTo>
                      <a:pt x="6011" y="6243"/>
                    </a:lnTo>
                    <a:lnTo>
                      <a:pt x="5972" y="6275"/>
                    </a:lnTo>
                    <a:lnTo>
                      <a:pt x="5965" y="6281"/>
                    </a:lnTo>
                    <a:lnTo>
                      <a:pt x="5925" y="6312"/>
                    </a:lnTo>
                    <a:lnTo>
                      <a:pt x="5917" y="6317"/>
                    </a:lnTo>
                    <a:lnTo>
                      <a:pt x="5876" y="6346"/>
                    </a:lnTo>
                    <a:lnTo>
                      <a:pt x="5868" y="6352"/>
                    </a:lnTo>
                    <a:lnTo>
                      <a:pt x="5826" y="6379"/>
                    </a:lnTo>
                    <a:lnTo>
                      <a:pt x="5818" y="6384"/>
                    </a:lnTo>
                    <a:lnTo>
                      <a:pt x="5775" y="6410"/>
                    </a:lnTo>
                    <a:lnTo>
                      <a:pt x="5767" y="6415"/>
                    </a:lnTo>
                    <a:lnTo>
                      <a:pt x="5723" y="6439"/>
                    </a:lnTo>
                    <a:lnTo>
                      <a:pt x="5715" y="6444"/>
                    </a:lnTo>
                    <a:lnTo>
                      <a:pt x="5670" y="6466"/>
                    </a:lnTo>
                    <a:lnTo>
                      <a:pt x="5661" y="6471"/>
                    </a:lnTo>
                    <a:lnTo>
                      <a:pt x="5615" y="6492"/>
                    </a:lnTo>
                    <a:lnTo>
                      <a:pt x="5607" y="6495"/>
                    </a:lnTo>
                    <a:lnTo>
                      <a:pt x="5560" y="6515"/>
                    </a:lnTo>
                    <a:lnTo>
                      <a:pt x="5551" y="6518"/>
                    </a:lnTo>
                    <a:lnTo>
                      <a:pt x="5504" y="6536"/>
                    </a:lnTo>
                    <a:lnTo>
                      <a:pt x="5495" y="6539"/>
                    </a:lnTo>
                    <a:lnTo>
                      <a:pt x="5448" y="6555"/>
                    </a:lnTo>
                    <a:lnTo>
                      <a:pt x="5439" y="6557"/>
                    </a:lnTo>
                    <a:lnTo>
                      <a:pt x="5390" y="6571"/>
                    </a:lnTo>
                    <a:lnTo>
                      <a:pt x="5381" y="6574"/>
                    </a:lnTo>
                    <a:lnTo>
                      <a:pt x="5332" y="6586"/>
                    </a:lnTo>
                    <a:lnTo>
                      <a:pt x="5323" y="6588"/>
                    </a:lnTo>
                    <a:lnTo>
                      <a:pt x="5274" y="6598"/>
                    </a:lnTo>
                    <a:lnTo>
                      <a:pt x="5265" y="6600"/>
                    </a:lnTo>
                    <a:lnTo>
                      <a:pt x="5215" y="6608"/>
                    </a:lnTo>
                    <a:lnTo>
                      <a:pt x="5206" y="6610"/>
                    </a:lnTo>
                    <a:lnTo>
                      <a:pt x="5156" y="6616"/>
                    </a:lnTo>
                    <a:lnTo>
                      <a:pt x="5147" y="6617"/>
                    </a:lnTo>
                    <a:lnTo>
                      <a:pt x="5097" y="6622"/>
                    </a:lnTo>
                    <a:lnTo>
                      <a:pt x="5087" y="6623"/>
                    </a:lnTo>
                    <a:lnTo>
                      <a:pt x="5037" y="6626"/>
                    </a:lnTo>
                    <a:lnTo>
                      <a:pt x="5027" y="6626"/>
                    </a:lnTo>
                    <a:lnTo>
                      <a:pt x="4977" y="6627"/>
                    </a:lnTo>
                    <a:lnTo>
                      <a:pt x="4967" y="6627"/>
                    </a:lnTo>
                    <a:lnTo>
                      <a:pt x="4917" y="6626"/>
                    </a:lnTo>
                    <a:lnTo>
                      <a:pt x="4907" y="6626"/>
                    </a:lnTo>
                    <a:lnTo>
                      <a:pt x="4857" y="6623"/>
                    </a:lnTo>
                    <a:lnTo>
                      <a:pt x="4847" y="6622"/>
                    </a:lnTo>
                    <a:lnTo>
                      <a:pt x="4797" y="6617"/>
                    </a:lnTo>
                    <a:lnTo>
                      <a:pt x="4788" y="6616"/>
                    </a:lnTo>
                    <a:lnTo>
                      <a:pt x="4738" y="6610"/>
                    </a:lnTo>
                    <a:lnTo>
                      <a:pt x="4729" y="6608"/>
                    </a:lnTo>
                    <a:lnTo>
                      <a:pt x="4679" y="6600"/>
                    </a:lnTo>
                    <a:lnTo>
                      <a:pt x="4670" y="6598"/>
                    </a:lnTo>
                    <a:lnTo>
                      <a:pt x="4620" y="6588"/>
                    </a:lnTo>
                    <a:lnTo>
                      <a:pt x="4611" y="6586"/>
                    </a:lnTo>
                    <a:lnTo>
                      <a:pt x="4562" y="6574"/>
                    </a:lnTo>
                    <a:lnTo>
                      <a:pt x="4553" y="6571"/>
                    </a:lnTo>
                    <a:lnTo>
                      <a:pt x="4505" y="6557"/>
                    </a:lnTo>
                    <a:lnTo>
                      <a:pt x="4496" y="6555"/>
                    </a:lnTo>
                    <a:lnTo>
                      <a:pt x="4448" y="6539"/>
                    </a:lnTo>
                    <a:lnTo>
                      <a:pt x="4439" y="6536"/>
                    </a:lnTo>
                    <a:lnTo>
                      <a:pt x="4392" y="6518"/>
                    </a:lnTo>
                    <a:lnTo>
                      <a:pt x="4383" y="6515"/>
                    </a:lnTo>
                    <a:lnTo>
                      <a:pt x="4337" y="6496"/>
                    </a:lnTo>
                    <a:lnTo>
                      <a:pt x="4328" y="6492"/>
                    </a:lnTo>
                    <a:lnTo>
                      <a:pt x="4282" y="6471"/>
                    </a:lnTo>
                    <a:lnTo>
                      <a:pt x="4274" y="6467"/>
                    </a:lnTo>
                    <a:lnTo>
                      <a:pt x="4228" y="6444"/>
                    </a:lnTo>
                    <a:lnTo>
                      <a:pt x="4220" y="6439"/>
                    </a:lnTo>
                    <a:lnTo>
                      <a:pt x="4176" y="6415"/>
                    </a:lnTo>
                    <a:lnTo>
                      <a:pt x="4168" y="6410"/>
                    </a:lnTo>
                    <a:lnTo>
                      <a:pt x="4125" y="6384"/>
                    </a:lnTo>
                    <a:lnTo>
                      <a:pt x="4117" y="6379"/>
                    </a:lnTo>
                    <a:lnTo>
                      <a:pt x="4075" y="6352"/>
                    </a:lnTo>
                    <a:lnTo>
                      <a:pt x="4067" y="6346"/>
                    </a:lnTo>
                    <a:lnTo>
                      <a:pt x="4026" y="6317"/>
                    </a:lnTo>
                    <a:lnTo>
                      <a:pt x="4018" y="6312"/>
                    </a:lnTo>
                    <a:lnTo>
                      <a:pt x="3978" y="6281"/>
                    </a:lnTo>
                    <a:lnTo>
                      <a:pt x="3971" y="6275"/>
                    </a:lnTo>
                    <a:lnTo>
                      <a:pt x="3932" y="6243"/>
                    </a:lnTo>
                    <a:lnTo>
                      <a:pt x="3925" y="6237"/>
                    </a:lnTo>
                    <a:lnTo>
                      <a:pt x="3887" y="6203"/>
                    </a:lnTo>
                    <a:lnTo>
                      <a:pt x="3881" y="6197"/>
                    </a:lnTo>
                    <a:lnTo>
                      <a:pt x="3844" y="6162"/>
                    </a:lnTo>
                    <a:lnTo>
                      <a:pt x="3838" y="6156"/>
                    </a:lnTo>
                    <a:lnTo>
                      <a:pt x="3803" y="6119"/>
                    </a:lnTo>
                    <a:lnTo>
                      <a:pt x="3797" y="6113"/>
                    </a:lnTo>
                    <a:lnTo>
                      <a:pt x="3763" y="6075"/>
                    </a:lnTo>
                    <a:lnTo>
                      <a:pt x="3757" y="6068"/>
                    </a:lnTo>
                    <a:lnTo>
                      <a:pt x="3725" y="6029"/>
                    </a:lnTo>
                    <a:lnTo>
                      <a:pt x="3719" y="6022"/>
                    </a:lnTo>
                    <a:lnTo>
                      <a:pt x="3688" y="5982"/>
                    </a:lnTo>
                    <a:lnTo>
                      <a:pt x="3683" y="5974"/>
                    </a:lnTo>
                    <a:lnTo>
                      <a:pt x="3654" y="5933"/>
                    </a:lnTo>
                    <a:lnTo>
                      <a:pt x="3648" y="5925"/>
                    </a:lnTo>
                    <a:lnTo>
                      <a:pt x="3621" y="5883"/>
                    </a:lnTo>
                    <a:lnTo>
                      <a:pt x="3616" y="5875"/>
                    </a:lnTo>
                    <a:lnTo>
                      <a:pt x="3590" y="5832"/>
                    </a:lnTo>
                    <a:lnTo>
                      <a:pt x="3585" y="5824"/>
                    </a:lnTo>
                    <a:lnTo>
                      <a:pt x="3561" y="5780"/>
                    </a:lnTo>
                    <a:lnTo>
                      <a:pt x="3556" y="5772"/>
                    </a:lnTo>
                    <a:lnTo>
                      <a:pt x="3533" y="5726"/>
                    </a:lnTo>
                    <a:lnTo>
                      <a:pt x="3529" y="5718"/>
                    </a:lnTo>
                    <a:lnTo>
                      <a:pt x="3508" y="5672"/>
                    </a:lnTo>
                    <a:lnTo>
                      <a:pt x="3504" y="5663"/>
                    </a:lnTo>
                    <a:lnTo>
                      <a:pt x="3485" y="5617"/>
                    </a:lnTo>
                    <a:lnTo>
                      <a:pt x="3482" y="5608"/>
                    </a:lnTo>
                    <a:lnTo>
                      <a:pt x="3464" y="5561"/>
                    </a:lnTo>
                    <a:lnTo>
                      <a:pt x="3461" y="5552"/>
                    </a:lnTo>
                    <a:lnTo>
                      <a:pt x="3445" y="5504"/>
                    </a:lnTo>
                    <a:lnTo>
                      <a:pt x="3443" y="5495"/>
                    </a:lnTo>
                    <a:lnTo>
                      <a:pt x="3429" y="5447"/>
                    </a:lnTo>
                    <a:lnTo>
                      <a:pt x="3426" y="5438"/>
                    </a:lnTo>
                    <a:lnTo>
                      <a:pt x="3414" y="5389"/>
                    </a:lnTo>
                    <a:lnTo>
                      <a:pt x="3412" y="5380"/>
                    </a:lnTo>
                    <a:lnTo>
                      <a:pt x="3402" y="5330"/>
                    </a:lnTo>
                    <a:lnTo>
                      <a:pt x="3400" y="5321"/>
                    </a:lnTo>
                    <a:lnTo>
                      <a:pt x="3392" y="5271"/>
                    </a:lnTo>
                    <a:lnTo>
                      <a:pt x="3390" y="5262"/>
                    </a:lnTo>
                    <a:lnTo>
                      <a:pt x="3384" y="5212"/>
                    </a:lnTo>
                    <a:lnTo>
                      <a:pt x="3383" y="5203"/>
                    </a:lnTo>
                    <a:lnTo>
                      <a:pt x="3378" y="5153"/>
                    </a:lnTo>
                    <a:lnTo>
                      <a:pt x="3377" y="5143"/>
                    </a:lnTo>
                    <a:lnTo>
                      <a:pt x="3374" y="5093"/>
                    </a:lnTo>
                    <a:lnTo>
                      <a:pt x="3374" y="5083"/>
                    </a:lnTo>
                    <a:lnTo>
                      <a:pt x="3373" y="5033"/>
                    </a:lnTo>
                    <a:lnTo>
                      <a:pt x="3373" y="5023"/>
                    </a:lnTo>
                    <a:lnTo>
                      <a:pt x="3374" y="4973"/>
                    </a:lnTo>
                    <a:lnTo>
                      <a:pt x="3374" y="4963"/>
                    </a:lnTo>
                    <a:lnTo>
                      <a:pt x="3377" y="4913"/>
                    </a:lnTo>
                    <a:lnTo>
                      <a:pt x="3378" y="4903"/>
                    </a:lnTo>
                    <a:lnTo>
                      <a:pt x="3383" y="4853"/>
                    </a:lnTo>
                    <a:lnTo>
                      <a:pt x="3384" y="4844"/>
                    </a:lnTo>
                    <a:lnTo>
                      <a:pt x="3390" y="4794"/>
                    </a:lnTo>
                    <a:lnTo>
                      <a:pt x="3392" y="4785"/>
                    </a:lnTo>
                    <a:lnTo>
                      <a:pt x="3400" y="4735"/>
                    </a:lnTo>
                    <a:lnTo>
                      <a:pt x="3402" y="4726"/>
                    </a:lnTo>
                    <a:lnTo>
                      <a:pt x="3412" y="4677"/>
                    </a:lnTo>
                    <a:lnTo>
                      <a:pt x="3414" y="4668"/>
                    </a:lnTo>
                    <a:lnTo>
                      <a:pt x="3426" y="4619"/>
                    </a:lnTo>
                    <a:lnTo>
                      <a:pt x="3429" y="4610"/>
                    </a:lnTo>
                    <a:lnTo>
                      <a:pt x="3443" y="4561"/>
                    </a:lnTo>
                    <a:lnTo>
                      <a:pt x="3445" y="4552"/>
                    </a:lnTo>
                    <a:lnTo>
                      <a:pt x="3461" y="4505"/>
                    </a:lnTo>
                    <a:lnTo>
                      <a:pt x="3464" y="4496"/>
                    </a:lnTo>
                    <a:lnTo>
                      <a:pt x="3482" y="4449"/>
                    </a:lnTo>
                    <a:lnTo>
                      <a:pt x="3485" y="4440"/>
                    </a:lnTo>
                    <a:lnTo>
                      <a:pt x="3505" y="4393"/>
                    </a:lnTo>
                    <a:lnTo>
                      <a:pt x="3508" y="4385"/>
                    </a:lnTo>
                    <a:lnTo>
                      <a:pt x="3529" y="4339"/>
                    </a:lnTo>
                    <a:lnTo>
                      <a:pt x="3534" y="4330"/>
                    </a:lnTo>
                    <a:lnTo>
                      <a:pt x="3556" y="4285"/>
                    </a:lnTo>
                    <a:lnTo>
                      <a:pt x="3561" y="4277"/>
                    </a:lnTo>
                    <a:lnTo>
                      <a:pt x="3585" y="4233"/>
                    </a:lnTo>
                    <a:lnTo>
                      <a:pt x="3590" y="4225"/>
                    </a:lnTo>
                    <a:lnTo>
                      <a:pt x="3616" y="4182"/>
                    </a:lnTo>
                    <a:lnTo>
                      <a:pt x="3621" y="4174"/>
                    </a:lnTo>
                    <a:lnTo>
                      <a:pt x="3648" y="4132"/>
                    </a:lnTo>
                    <a:lnTo>
                      <a:pt x="3654" y="4124"/>
                    </a:lnTo>
                    <a:lnTo>
                      <a:pt x="3683" y="4083"/>
                    </a:lnTo>
                    <a:lnTo>
                      <a:pt x="3688" y="4075"/>
                    </a:lnTo>
                    <a:lnTo>
                      <a:pt x="3719" y="4035"/>
                    </a:lnTo>
                    <a:lnTo>
                      <a:pt x="3725" y="4028"/>
                    </a:lnTo>
                    <a:lnTo>
                      <a:pt x="3757" y="3989"/>
                    </a:lnTo>
                    <a:lnTo>
                      <a:pt x="3763" y="3982"/>
                    </a:lnTo>
                    <a:lnTo>
                      <a:pt x="3797" y="3944"/>
                    </a:lnTo>
                    <a:lnTo>
                      <a:pt x="3803" y="3938"/>
                    </a:lnTo>
                    <a:lnTo>
                      <a:pt x="3838" y="3901"/>
                    </a:lnTo>
                    <a:lnTo>
                      <a:pt x="3844" y="3895"/>
                    </a:lnTo>
                    <a:lnTo>
                      <a:pt x="3880" y="3860"/>
                    </a:lnTo>
                    <a:lnTo>
                      <a:pt x="3887" y="3854"/>
                    </a:lnTo>
                    <a:lnTo>
                      <a:pt x="3925" y="3820"/>
                    </a:lnTo>
                    <a:lnTo>
                      <a:pt x="3932" y="3814"/>
                    </a:lnTo>
                    <a:lnTo>
                      <a:pt x="3971" y="3782"/>
                    </a:lnTo>
                    <a:lnTo>
                      <a:pt x="3978" y="3776"/>
                    </a:lnTo>
                    <a:lnTo>
                      <a:pt x="4018" y="3745"/>
                    </a:lnTo>
                    <a:lnTo>
                      <a:pt x="4025" y="3740"/>
                    </a:lnTo>
                    <a:lnTo>
                      <a:pt x="4066" y="3710"/>
                    </a:lnTo>
                    <a:lnTo>
                      <a:pt x="4074" y="3705"/>
                    </a:lnTo>
                    <a:lnTo>
                      <a:pt x="4116" y="3677"/>
                    </a:lnTo>
                    <a:lnTo>
                      <a:pt x="4124" y="3672"/>
                    </a:lnTo>
                    <a:lnTo>
                      <a:pt x="4167" y="3646"/>
                    </a:lnTo>
                    <a:lnTo>
                      <a:pt x="4176" y="3641"/>
                    </a:lnTo>
                    <a:lnTo>
                      <a:pt x="4221" y="3617"/>
                    </a:lnTo>
                    <a:lnTo>
                      <a:pt x="4229" y="3612"/>
                    </a:lnTo>
                    <a:lnTo>
                      <a:pt x="4274" y="3590"/>
                    </a:lnTo>
                    <a:lnTo>
                      <a:pt x="4283" y="3585"/>
                    </a:lnTo>
                    <a:lnTo>
                      <a:pt x="4329" y="3564"/>
                    </a:lnTo>
                    <a:lnTo>
                      <a:pt x="4337" y="3561"/>
                    </a:lnTo>
                    <a:lnTo>
                      <a:pt x="4384" y="3542"/>
                    </a:lnTo>
                    <a:lnTo>
                      <a:pt x="4392" y="3538"/>
                    </a:lnTo>
                    <a:lnTo>
                      <a:pt x="4440" y="3521"/>
                    </a:lnTo>
                    <a:lnTo>
                      <a:pt x="4449" y="3518"/>
                    </a:lnTo>
                    <a:lnTo>
                      <a:pt x="4496" y="3502"/>
                    </a:lnTo>
                    <a:lnTo>
                      <a:pt x="4505" y="3499"/>
                    </a:lnTo>
                    <a:lnTo>
                      <a:pt x="4554" y="3485"/>
                    </a:lnTo>
                    <a:lnTo>
                      <a:pt x="4563" y="3483"/>
                    </a:lnTo>
                    <a:lnTo>
                      <a:pt x="4611" y="3471"/>
                    </a:lnTo>
                    <a:lnTo>
                      <a:pt x="4621" y="3469"/>
                    </a:lnTo>
                    <a:lnTo>
                      <a:pt x="4670" y="3459"/>
                    </a:lnTo>
                    <a:lnTo>
                      <a:pt x="4679" y="3457"/>
                    </a:lnTo>
                    <a:lnTo>
                      <a:pt x="4729" y="3449"/>
                    </a:lnTo>
                    <a:lnTo>
                      <a:pt x="4738" y="3447"/>
                    </a:lnTo>
                    <a:lnTo>
                      <a:pt x="4788" y="3441"/>
                    </a:lnTo>
                    <a:lnTo>
                      <a:pt x="4797" y="3440"/>
                    </a:lnTo>
                    <a:lnTo>
                      <a:pt x="4847" y="3435"/>
                    </a:lnTo>
                    <a:lnTo>
                      <a:pt x="4857" y="3434"/>
                    </a:lnTo>
                    <a:lnTo>
                      <a:pt x="4907" y="3431"/>
                    </a:lnTo>
                    <a:lnTo>
                      <a:pt x="4917" y="3431"/>
                    </a:lnTo>
                    <a:lnTo>
                      <a:pt x="4967" y="3430"/>
                    </a:lnTo>
                    <a:lnTo>
                      <a:pt x="4977" y="3430"/>
                    </a:lnTo>
                    <a:lnTo>
                      <a:pt x="5027" y="3431"/>
                    </a:lnTo>
                    <a:lnTo>
                      <a:pt x="5037" y="3431"/>
                    </a:lnTo>
                    <a:lnTo>
                      <a:pt x="5087" y="3434"/>
                    </a:lnTo>
                    <a:lnTo>
                      <a:pt x="5096" y="3435"/>
                    </a:lnTo>
                    <a:lnTo>
                      <a:pt x="5147" y="3440"/>
                    </a:lnTo>
                    <a:lnTo>
                      <a:pt x="5156" y="3441"/>
                    </a:lnTo>
                    <a:lnTo>
                      <a:pt x="5206" y="3447"/>
                    </a:lnTo>
                    <a:lnTo>
                      <a:pt x="5215" y="3449"/>
                    </a:lnTo>
                    <a:lnTo>
                      <a:pt x="5265" y="3457"/>
                    </a:lnTo>
                    <a:lnTo>
                      <a:pt x="5274" y="3459"/>
                    </a:lnTo>
                    <a:lnTo>
                      <a:pt x="5323" y="3469"/>
                    </a:lnTo>
                    <a:lnTo>
                      <a:pt x="5332" y="3471"/>
                    </a:lnTo>
                    <a:lnTo>
                      <a:pt x="5381" y="3483"/>
                    </a:lnTo>
                    <a:lnTo>
                      <a:pt x="5390" y="3485"/>
                    </a:lnTo>
                    <a:lnTo>
                      <a:pt x="5438" y="3499"/>
                    </a:lnTo>
                    <a:lnTo>
                      <a:pt x="5447" y="3502"/>
                    </a:lnTo>
                    <a:lnTo>
                      <a:pt x="5495" y="3518"/>
                    </a:lnTo>
                    <a:lnTo>
                      <a:pt x="5504" y="3521"/>
                    </a:lnTo>
                    <a:lnTo>
                      <a:pt x="5551" y="3538"/>
                    </a:lnTo>
                    <a:lnTo>
                      <a:pt x="5560" y="3542"/>
                    </a:lnTo>
                    <a:lnTo>
                      <a:pt x="5606" y="3561"/>
                    </a:lnTo>
                    <a:lnTo>
                      <a:pt x="5615" y="3565"/>
                    </a:lnTo>
                    <a:lnTo>
                      <a:pt x="5661" y="3586"/>
                    </a:lnTo>
                    <a:lnTo>
                      <a:pt x="5669" y="3590"/>
                    </a:lnTo>
                    <a:lnTo>
                      <a:pt x="5714" y="3612"/>
                    </a:lnTo>
                    <a:lnTo>
                      <a:pt x="5722" y="3617"/>
                    </a:lnTo>
                    <a:lnTo>
                      <a:pt x="5767" y="3641"/>
                    </a:lnTo>
                    <a:lnTo>
                      <a:pt x="5776" y="3646"/>
                    </a:lnTo>
                    <a:lnTo>
                      <a:pt x="5819" y="3672"/>
                    </a:lnTo>
                    <a:lnTo>
                      <a:pt x="5827" y="3677"/>
                    </a:lnTo>
                    <a:lnTo>
                      <a:pt x="5869" y="3705"/>
                    </a:lnTo>
                    <a:lnTo>
                      <a:pt x="5877" y="3710"/>
                    </a:lnTo>
                    <a:lnTo>
                      <a:pt x="5918" y="3740"/>
                    </a:lnTo>
                    <a:lnTo>
                      <a:pt x="5925" y="3745"/>
                    </a:lnTo>
                    <a:lnTo>
                      <a:pt x="5965" y="3776"/>
                    </a:lnTo>
                    <a:lnTo>
                      <a:pt x="5972" y="3782"/>
                    </a:lnTo>
                    <a:lnTo>
                      <a:pt x="6011" y="3814"/>
                    </a:lnTo>
                    <a:lnTo>
                      <a:pt x="6018" y="3820"/>
                    </a:lnTo>
                    <a:lnTo>
                      <a:pt x="6056" y="3854"/>
                    </a:lnTo>
                    <a:lnTo>
                      <a:pt x="6063" y="3860"/>
                    </a:lnTo>
                    <a:lnTo>
                      <a:pt x="6099" y="3895"/>
                    </a:lnTo>
                    <a:lnTo>
                      <a:pt x="6105" y="3901"/>
                    </a:lnTo>
                    <a:lnTo>
                      <a:pt x="6140" y="3937"/>
                    </a:lnTo>
                    <a:lnTo>
                      <a:pt x="6146" y="3944"/>
                    </a:lnTo>
                    <a:lnTo>
                      <a:pt x="6180" y="3982"/>
                    </a:lnTo>
                    <a:lnTo>
                      <a:pt x="6186" y="3989"/>
                    </a:lnTo>
                    <a:lnTo>
                      <a:pt x="6218" y="4028"/>
                    </a:lnTo>
                    <a:lnTo>
                      <a:pt x="6224" y="4035"/>
                    </a:lnTo>
                    <a:lnTo>
                      <a:pt x="6255" y="4075"/>
                    </a:lnTo>
                    <a:lnTo>
                      <a:pt x="6260" y="4082"/>
                    </a:lnTo>
                    <a:lnTo>
                      <a:pt x="6290" y="4123"/>
                    </a:lnTo>
                    <a:lnTo>
                      <a:pt x="6295" y="4131"/>
                    </a:lnTo>
                    <a:lnTo>
                      <a:pt x="6323" y="4173"/>
                    </a:lnTo>
                    <a:lnTo>
                      <a:pt x="6328" y="4181"/>
                    </a:lnTo>
                    <a:lnTo>
                      <a:pt x="6354" y="4224"/>
                    </a:lnTo>
                    <a:lnTo>
                      <a:pt x="6359" y="4233"/>
                    </a:lnTo>
                    <a:lnTo>
                      <a:pt x="6383" y="4278"/>
                    </a:lnTo>
                    <a:lnTo>
                      <a:pt x="6388" y="4286"/>
                    </a:lnTo>
                    <a:lnTo>
                      <a:pt x="6410" y="4331"/>
                    </a:lnTo>
                    <a:lnTo>
                      <a:pt x="6414" y="4339"/>
                    </a:lnTo>
                    <a:lnTo>
                      <a:pt x="6435" y="4385"/>
                    </a:lnTo>
                    <a:lnTo>
                      <a:pt x="6439" y="4394"/>
                    </a:lnTo>
                    <a:lnTo>
                      <a:pt x="6458" y="4440"/>
                    </a:lnTo>
                    <a:lnTo>
                      <a:pt x="6462" y="4449"/>
                    </a:lnTo>
                    <a:lnTo>
                      <a:pt x="6479" y="4496"/>
                    </a:lnTo>
                    <a:lnTo>
                      <a:pt x="6482" y="4505"/>
                    </a:lnTo>
                    <a:lnTo>
                      <a:pt x="6498" y="4553"/>
                    </a:lnTo>
                    <a:lnTo>
                      <a:pt x="6501" y="4562"/>
                    </a:lnTo>
                    <a:lnTo>
                      <a:pt x="6515" y="4610"/>
                    </a:lnTo>
                    <a:lnTo>
                      <a:pt x="6517" y="4619"/>
                    </a:lnTo>
                    <a:lnTo>
                      <a:pt x="6529" y="4668"/>
                    </a:lnTo>
                    <a:lnTo>
                      <a:pt x="6531" y="4677"/>
                    </a:lnTo>
                    <a:lnTo>
                      <a:pt x="6541" y="4726"/>
                    </a:lnTo>
                    <a:lnTo>
                      <a:pt x="6543" y="4735"/>
                    </a:lnTo>
                    <a:lnTo>
                      <a:pt x="6551" y="4785"/>
                    </a:lnTo>
                    <a:lnTo>
                      <a:pt x="6553" y="4794"/>
                    </a:lnTo>
                    <a:lnTo>
                      <a:pt x="6559" y="4844"/>
                    </a:lnTo>
                    <a:lnTo>
                      <a:pt x="6560" y="4853"/>
                    </a:lnTo>
                    <a:lnTo>
                      <a:pt x="6565" y="4904"/>
                    </a:lnTo>
                    <a:lnTo>
                      <a:pt x="6566" y="4913"/>
                    </a:lnTo>
                    <a:lnTo>
                      <a:pt x="6569" y="4963"/>
                    </a:lnTo>
                    <a:lnTo>
                      <a:pt x="6569" y="4973"/>
                    </a:lnTo>
                    <a:close/>
                    <a:moveTo>
                      <a:pt x="6069" y="5069"/>
                    </a:moveTo>
                    <a:lnTo>
                      <a:pt x="6070" y="5028"/>
                    </a:lnTo>
                    <a:lnTo>
                      <a:pt x="6069" y="4987"/>
                    </a:lnTo>
                    <a:lnTo>
                      <a:pt x="6067" y="4945"/>
                    </a:lnTo>
                    <a:lnTo>
                      <a:pt x="6063" y="4904"/>
                    </a:lnTo>
                    <a:lnTo>
                      <a:pt x="6058" y="4864"/>
                    </a:lnTo>
                    <a:lnTo>
                      <a:pt x="6051" y="4823"/>
                    </a:lnTo>
                    <a:lnTo>
                      <a:pt x="6042" y="4783"/>
                    </a:lnTo>
                    <a:lnTo>
                      <a:pt x="6033" y="4744"/>
                    </a:lnTo>
                    <a:lnTo>
                      <a:pt x="6021" y="4704"/>
                    </a:lnTo>
                    <a:lnTo>
                      <a:pt x="6009" y="4665"/>
                    </a:lnTo>
                    <a:lnTo>
                      <a:pt x="5994" y="4627"/>
                    </a:lnTo>
                    <a:lnTo>
                      <a:pt x="5979" y="4589"/>
                    </a:lnTo>
                    <a:lnTo>
                      <a:pt x="5962" y="4552"/>
                    </a:lnTo>
                    <a:lnTo>
                      <a:pt x="5943" y="4515"/>
                    </a:lnTo>
                    <a:lnTo>
                      <a:pt x="5924" y="4479"/>
                    </a:lnTo>
                    <a:lnTo>
                      <a:pt x="5902" y="4444"/>
                    </a:lnTo>
                    <a:lnTo>
                      <a:pt x="5880" y="4410"/>
                    </a:lnTo>
                    <a:lnTo>
                      <a:pt x="5856" y="4376"/>
                    </a:lnTo>
                    <a:lnTo>
                      <a:pt x="5831" y="4343"/>
                    </a:lnTo>
                    <a:lnTo>
                      <a:pt x="5804" y="4312"/>
                    </a:lnTo>
                    <a:lnTo>
                      <a:pt x="5777" y="4281"/>
                    </a:lnTo>
                    <a:lnTo>
                      <a:pt x="5748" y="4252"/>
                    </a:lnTo>
                    <a:lnTo>
                      <a:pt x="5719" y="4223"/>
                    </a:lnTo>
                    <a:lnTo>
                      <a:pt x="5688" y="4196"/>
                    </a:lnTo>
                    <a:lnTo>
                      <a:pt x="5657" y="4169"/>
                    </a:lnTo>
                    <a:lnTo>
                      <a:pt x="5624" y="4144"/>
                    </a:lnTo>
                    <a:lnTo>
                      <a:pt x="5590" y="4120"/>
                    </a:lnTo>
                    <a:lnTo>
                      <a:pt x="5556" y="4098"/>
                    </a:lnTo>
                    <a:lnTo>
                      <a:pt x="5521" y="4076"/>
                    </a:lnTo>
                    <a:lnTo>
                      <a:pt x="5485" y="4057"/>
                    </a:lnTo>
                    <a:lnTo>
                      <a:pt x="5448" y="4038"/>
                    </a:lnTo>
                    <a:lnTo>
                      <a:pt x="5411" y="4021"/>
                    </a:lnTo>
                    <a:lnTo>
                      <a:pt x="5373" y="4006"/>
                    </a:lnTo>
                    <a:lnTo>
                      <a:pt x="5335" y="3991"/>
                    </a:lnTo>
                    <a:lnTo>
                      <a:pt x="5296" y="3979"/>
                    </a:lnTo>
                    <a:lnTo>
                      <a:pt x="5256" y="3967"/>
                    </a:lnTo>
                    <a:lnTo>
                      <a:pt x="5217" y="3958"/>
                    </a:lnTo>
                    <a:lnTo>
                      <a:pt x="5177" y="3949"/>
                    </a:lnTo>
                    <a:lnTo>
                      <a:pt x="5136" y="3942"/>
                    </a:lnTo>
                    <a:lnTo>
                      <a:pt x="5096" y="3937"/>
                    </a:lnTo>
                    <a:lnTo>
                      <a:pt x="5055" y="3933"/>
                    </a:lnTo>
                    <a:lnTo>
                      <a:pt x="5013" y="3931"/>
                    </a:lnTo>
                    <a:lnTo>
                      <a:pt x="4972" y="3930"/>
                    </a:lnTo>
                    <a:lnTo>
                      <a:pt x="4931" y="3931"/>
                    </a:lnTo>
                    <a:lnTo>
                      <a:pt x="4889" y="3933"/>
                    </a:lnTo>
                    <a:lnTo>
                      <a:pt x="4848" y="3937"/>
                    </a:lnTo>
                    <a:lnTo>
                      <a:pt x="4808" y="3942"/>
                    </a:lnTo>
                    <a:lnTo>
                      <a:pt x="4767" y="3949"/>
                    </a:lnTo>
                    <a:lnTo>
                      <a:pt x="4727" y="3958"/>
                    </a:lnTo>
                    <a:lnTo>
                      <a:pt x="4687" y="3967"/>
                    </a:lnTo>
                    <a:lnTo>
                      <a:pt x="4647" y="3979"/>
                    </a:lnTo>
                    <a:lnTo>
                      <a:pt x="4608" y="3991"/>
                    </a:lnTo>
                    <a:lnTo>
                      <a:pt x="4570" y="4006"/>
                    </a:lnTo>
                    <a:lnTo>
                      <a:pt x="4532" y="4021"/>
                    </a:lnTo>
                    <a:lnTo>
                      <a:pt x="4495" y="4038"/>
                    </a:lnTo>
                    <a:lnTo>
                      <a:pt x="4458" y="4057"/>
                    </a:lnTo>
                    <a:lnTo>
                      <a:pt x="4422" y="4077"/>
                    </a:lnTo>
                    <a:lnTo>
                      <a:pt x="4387" y="4098"/>
                    </a:lnTo>
                    <a:lnTo>
                      <a:pt x="4353" y="4120"/>
                    </a:lnTo>
                    <a:lnTo>
                      <a:pt x="4319" y="4144"/>
                    </a:lnTo>
                    <a:lnTo>
                      <a:pt x="4286" y="4169"/>
                    </a:lnTo>
                    <a:lnTo>
                      <a:pt x="4255" y="4196"/>
                    </a:lnTo>
                    <a:lnTo>
                      <a:pt x="4224" y="4223"/>
                    </a:lnTo>
                    <a:lnTo>
                      <a:pt x="4195" y="4251"/>
                    </a:lnTo>
                    <a:lnTo>
                      <a:pt x="4166" y="4281"/>
                    </a:lnTo>
                    <a:lnTo>
                      <a:pt x="4139" y="4311"/>
                    </a:lnTo>
                    <a:lnTo>
                      <a:pt x="4113" y="4343"/>
                    </a:lnTo>
                    <a:lnTo>
                      <a:pt x="4088" y="4376"/>
                    </a:lnTo>
                    <a:lnTo>
                      <a:pt x="4064" y="4409"/>
                    </a:lnTo>
                    <a:lnTo>
                      <a:pt x="4042" y="4443"/>
                    </a:lnTo>
                    <a:lnTo>
                      <a:pt x="4020" y="4479"/>
                    </a:lnTo>
                    <a:lnTo>
                      <a:pt x="4000" y="4516"/>
                    </a:lnTo>
                    <a:lnTo>
                      <a:pt x="3982" y="4552"/>
                    </a:lnTo>
                    <a:lnTo>
                      <a:pt x="3964" y="4590"/>
                    </a:lnTo>
                    <a:lnTo>
                      <a:pt x="3949" y="4627"/>
                    </a:lnTo>
                    <a:lnTo>
                      <a:pt x="3935" y="4666"/>
                    </a:lnTo>
                    <a:lnTo>
                      <a:pt x="3922" y="4705"/>
                    </a:lnTo>
                    <a:lnTo>
                      <a:pt x="3910" y="4744"/>
                    </a:lnTo>
                    <a:lnTo>
                      <a:pt x="3901" y="4783"/>
                    </a:lnTo>
                    <a:lnTo>
                      <a:pt x="3892" y="4823"/>
                    </a:lnTo>
                    <a:lnTo>
                      <a:pt x="3885" y="4864"/>
                    </a:lnTo>
                    <a:lnTo>
                      <a:pt x="3880" y="4905"/>
                    </a:lnTo>
                    <a:lnTo>
                      <a:pt x="3876" y="4945"/>
                    </a:lnTo>
                    <a:lnTo>
                      <a:pt x="3874" y="4987"/>
                    </a:lnTo>
                    <a:lnTo>
                      <a:pt x="3873" y="5028"/>
                    </a:lnTo>
                    <a:lnTo>
                      <a:pt x="3874" y="5069"/>
                    </a:lnTo>
                    <a:lnTo>
                      <a:pt x="3876" y="5111"/>
                    </a:lnTo>
                    <a:lnTo>
                      <a:pt x="3880" y="5152"/>
                    </a:lnTo>
                    <a:lnTo>
                      <a:pt x="3885" y="5192"/>
                    </a:lnTo>
                    <a:lnTo>
                      <a:pt x="3892" y="5233"/>
                    </a:lnTo>
                    <a:lnTo>
                      <a:pt x="3901" y="5273"/>
                    </a:lnTo>
                    <a:lnTo>
                      <a:pt x="3910" y="5313"/>
                    </a:lnTo>
                    <a:lnTo>
                      <a:pt x="3922" y="5352"/>
                    </a:lnTo>
                    <a:lnTo>
                      <a:pt x="3935" y="5391"/>
                    </a:lnTo>
                    <a:lnTo>
                      <a:pt x="3949" y="5430"/>
                    </a:lnTo>
                    <a:lnTo>
                      <a:pt x="3965" y="5467"/>
                    </a:lnTo>
                    <a:lnTo>
                      <a:pt x="3982" y="5505"/>
                    </a:lnTo>
                    <a:lnTo>
                      <a:pt x="4000" y="5541"/>
                    </a:lnTo>
                    <a:lnTo>
                      <a:pt x="4020" y="5578"/>
                    </a:lnTo>
                    <a:lnTo>
                      <a:pt x="4042" y="5614"/>
                    </a:lnTo>
                    <a:lnTo>
                      <a:pt x="4064" y="5648"/>
                    </a:lnTo>
                    <a:lnTo>
                      <a:pt x="4088" y="5681"/>
                    </a:lnTo>
                    <a:lnTo>
                      <a:pt x="4113" y="5714"/>
                    </a:lnTo>
                    <a:lnTo>
                      <a:pt x="4139" y="5745"/>
                    </a:lnTo>
                    <a:lnTo>
                      <a:pt x="4166" y="5776"/>
                    </a:lnTo>
                    <a:lnTo>
                      <a:pt x="4195" y="5805"/>
                    </a:lnTo>
                    <a:lnTo>
                      <a:pt x="4224" y="5834"/>
                    </a:lnTo>
                    <a:lnTo>
                      <a:pt x="4255" y="5861"/>
                    </a:lnTo>
                    <a:lnTo>
                      <a:pt x="4286" y="5887"/>
                    </a:lnTo>
                    <a:lnTo>
                      <a:pt x="4319" y="5912"/>
                    </a:lnTo>
                    <a:lnTo>
                      <a:pt x="4352" y="5936"/>
                    </a:lnTo>
                    <a:lnTo>
                      <a:pt x="4386" y="5958"/>
                    </a:lnTo>
                    <a:lnTo>
                      <a:pt x="4422" y="5980"/>
                    </a:lnTo>
                    <a:lnTo>
                      <a:pt x="4459" y="6000"/>
                    </a:lnTo>
                    <a:lnTo>
                      <a:pt x="4495" y="6018"/>
                    </a:lnTo>
                    <a:lnTo>
                      <a:pt x="4533" y="6035"/>
                    </a:lnTo>
                    <a:lnTo>
                      <a:pt x="4570" y="6051"/>
                    </a:lnTo>
                    <a:lnTo>
                      <a:pt x="4609" y="6065"/>
                    </a:lnTo>
                    <a:lnTo>
                      <a:pt x="4648" y="6078"/>
                    </a:lnTo>
                    <a:lnTo>
                      <a:pt x="4687" y="6090"/>
                    </a:lnTo>
                    <a:lnTo>
                      <a:pt x="4727" y="6099"/>
                    </a:lnTo>
                    <a:lnTo>
                      <a:pt x="4767" y="6108"/>
                    </a:lnTo>
                    <a:lnTo>
                      <a:pt x="4808" y="6115"/>
                    </a:lnTo>
                    <a:lnTo>
                      <a:pt x="4848" y="6120"/>
                    </a:lnTo>
                    <a:lnTo>
                      <a:pt x="4889" y="6124"/>
                    </a:lnTo>
                    <a:lnTo>
                      <a:pt x="4931" y="6126"/>
                    </a:lnTo>
                    <a:lnTo>
                      <a:pt x="4972" y="6127"/>
                    </a:lnTo>
                    <a:lnTo>
                      <a:pt x="5013" y="6126"/>
                    </a:lnTo>
                    <a:lnTo>
                      <a:pt x="5055" y="6124"/>
                    </a:lnTo>
                    <a:lnTo>
                      <a:pt x="5095" y="6120"/>
                    </a:lnTo>
                    <a:lnTo>
                      <a:pt x="5136" y="6115"/>
                    </a:lnTo>
                    <a:lnTo>
                      <a:pt x="5177" y="6108"/>
                    </a:lnTo>
                    <a:lnTo>
                      <a:pt x="5217" y="6099"/>
                    </a:lnTo>
                    <a:lnTo>
                      <a:pt x="5256" y="6090"/>
                    </a:lnTo>
                    <a:lnTo>
                      <a:pt x="5295" y="6078"/>
                    </a:lnTo>
                    <a:lnTo>
                      <a:pt x="5334" y="6065"/>
                    </a:lnTo>
                    <a:lnTo>
                      <a:pt x="5373" y="6051"/>
                    </a:lnTo>
                    <a:lnTo>
                      <a:pt x="5410" y="6036"/>
                    </a:lnTo>
                    <a:lnTo>
                      <a:pt x="5448" y="6018"/>
                    </a:lnTo>
                    <a:lnTo>
                      <a:pt x="5484" y="6000"/>
                    </a:lnTo>
                    <a:lnTo>
                      <a:pt x="5521" y="5980"/>
                    </a:lnTo>
                    <a:lnTo>
                      <a:pt x="5557" y="5958"/>
                    </a:lnTo>
                    <a:lnTo>
                      <a:pt x="5591" y="5936"/>
                    </a:lnTo>
                    <a:lnTo>
                      <a:pt x="5624" y="5912"/>
                    </a:lnTo>
                    <a:lnTo>
                      <a:pt x="5657" y="5887"/>
                    </a:lnTo>
                    <a:lnTo>
                      <a:pt x="5689" y="5861"/>
                    </a:lnTo>
                    <a:lnTo>
                      <a:pt x="5719" y="5834"/>
                    </a:lnTo>
                    <a:lnTo>
                      <a:pt x="5749" y="5805"/>
                    </a:lnTo>
                    <a:lnTo>
                      <a:pt x="5777" y="5776"/>
                    </a:lnTo>
                    <a:lnTo>
                      <a:pt x="5804" y="5745"/>
                    </a:lnTo>
                    <a:lnTo>
                      <a:pt x="5831" y="5714"/>
                    </a:lnTo>
                    <a:lnTo>
                      <a:pt x="5856" y="5681"/>
                    </a:lnTo>
                    <a:lnTo>
                      <a:pt x="5880" y="5647"/>
                    </a:lnTo>
                    <a:lnTo>
                      <a:pt x="5902" y="5613"/>
                    </a:lnTo>
                    <a:lnTo>
                      <a:pt x="5923" y="5578"/>
                    </a:lnTo>
                    <a:lnTo>
                      <a:pt x="5943" y="5542"/>
                    </a:lnTo>
                    <a:lnTo>
                      <a:pt x="5962" y="5505"/>
                    </a:lnTo>
                    <a:lnTo>
                      <a:pt x="5979" y="5468"/>
                    </a:lnTo>
                    <a:lnTo>
                      <a:pt x="5994" y="5430"/>
                    </a:lnTo>
                    <a:lnTo>
                      <a:pt x="6009" y="5392"/>
                    </a:lnTo>
                    <a:lnTo>
                      <a:pt x="6021" y="5353"/>
                    </a:lnTo>
                    <a:lnTo>
                      <a:pt x="6033" y="5313"/>
                    </a:lnTo>
                    <a:lnTo>
                      <a:pt x="6042" y="5273"/>
                    </a:lnTo>
                    <a:lnTo>
                      <a:pt x="6051" y="5233"/>
                    </a:lnTo>
                    <a:lnTo>
                      <a:pt x="6058" y="5192"/>
                    </a:lnTo>
                    <a:lnTo>
                      <a:pt x="6063" y="5152"/>
                    </a:lnTo>
                    <a:lnTo>
                      <a:pt x="6067" y="5111"/>
                    </a:lnTo>
                    <a:lnTo>
                      <a:pt x="6069" y="5069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1" name="Oval 120">
            <a:extLst>
              <a:ext uri="{FF2B5EF4-FFF2-40B4-BE49-F238E27FC236}">
                <a16:creationId xmlns:a16="http://schemas.microsoft.com/office/drawing/2014/main" id="{C30BFA25-7588-49FA-BFFF-7C09984B21EC}"/>
              </a:ext>
            </a:extLst>
          </p:cNvPr>
          <p:cNvSpPr/>
          <p:nvPr/>
        </p:nvSpPr>
        <p:spPr>
          <a:xfrm>
            <a:off x="1045112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A8977825-AF29-48EF-89ED-59344637C89F}"/>
              </a:ext>
            </a:extLst>
          </p:cNvPr>
          <p:cNvSpPr/>
          <p:nvPr/>
        </p:nvSpPr>
        <p:spPr>
          <a:xfrm>
            <a:off x="2703770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20814C17-E629-4375-9948-0CFE881DC6F7}"/>
              </a:ext>
            </a:extLst>
          </p:cNvPr>
          <p:cNvSpPr/>
          <p:nvPr/>
        </p:nvSpPr>
        <p:spPr>
          <a:xfrm>
            <a:off x="4362428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8BEC6155-F7BF-461F-80B2-F4E862598BBD}"/>
              </a:ext>
            </a:extLst>
          </p:cNvPr>
          <p:cNvSpPr/>
          <p:nvPr/>
        </p:nvSpPr>
        <p:spPr>
          <a:xfrm>
            <a:off x="6021086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1AB12C14-CC5E-4AB0-A52B-EF87DEAB7083}"/>
              </a:ext>
            </a:extLst>
          </p:cNvPr>
          <p:cNvSpPr/>
          <p:nvPr/>
        </p:nvSpPr>
        <p:spPr>
          <a:xfrm>
            <a:off x="7679744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487729C5-6CD9-4336-895D-015630C119F2}"/>
              </a:ext>
            </a:extLst>
          </p:cNvPr>
          <p:cNvSpPr/>
          <p:nvPr/>
        </p:nvSpPr>
        <p:spPr>
          <a:xfrm>
            <a:off x="9338402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C9D1847E-01A8-4927-9455-DB48B116423C}"/>
              </a:ext>
            </a:extLst>
          </p:cNvPr>
          <p:cNvSpPr/>
          <p:nvPr/>
        </p:nvSpPr>
        <p:spPr>
          <a:xfrm>
            <a:off x="10997060" y="1854991"/>
            <a:ext cx="251258" cy="2512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59DF3499-A1F4-45B5-BCD9-32A861EF4CBE}"/>
              </a:ext>
            </a:extLst>
          </p:cNvPr>
          <p:cNvCxnSpPr>
            <a:stCxn id="121" idx="4"/>
            <a:endCxn id="9" idx="3"/>
          </p:cNvCxnSpPr>
          <p:nvPr/>
        </p:nvCxnSpPr>
        <p:spPr>
          <a:xfrm>
            <a:off x="1170741" y="2106249"/>
            <a:ext cx="0" cy="86288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B15A6BBD-605E-45FB-8E36-602034C5ADDE}"/>
              </a:ext>
            </a:extLst>
          </p:cNvPr>
          <p:cNvCxnSpPr>
            <a:cxnSpLocks/>
            <a:stCxn id="122" idx="4"/>
            <a:endCxn id="68" idx="3"/>
          </p:cNvCxnSpPr>
          <p:nvPr/>
        </p:nvCxnSpPr>
        <p:spPr>
          <a:xfrm>
            <a:off x="2829399" y="2106249"/>
            <a:ext cx="0" cy="529084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D70B3EB0-47EB-4368-B739-88F126A93B18}"/>
              </a:ext>
            </a:extLst>
          </p:cNvPr>
          <p:cNvCxnSpPr>
            <a:cxnSpLocks/>
            <a:stCxn id="123" idx="4"/>
            <a:endCxn id="77" idx="3"/>
          </p:cNvCxnSpPr>
          <p:nvPr/>
        </p:nvCxnSpPr>
        <p:spPr>
          <a:xfrm>
            <a:off x="4488057" y="2106249"/>
            <a:ext cx="0" cy="86288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C53063BF-99CC-4F73-B108-34CB2114383F}"/>
              </a:ext>
            </a:extLst>
          </p:cNvPr>
          <p:cNvCxnSpPr>
            <a:cxnSpLocks/>
            <a:stCxn id="124" idx="4"/>
            <a:endCxn id="86" idx="3"/>
          </p:cNvCxnSpPr>
          <p:nvPr/>
        </p:nvCxnSpPr>
        <p:spPr>
          <a:xfrm>
            <a:off x="6146715" y="2106249"/>
            <a:ext cx="0" cy="529084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181FD6F8-14E3-4C72-800A-37391CE6F6B0}"/>
              </a:ext>
            </a:extLst>
          </p:cNvPr>
          <p:cNvCxnSpPr>
            <a:cxnSpLocks/>
            <a:stCxn id="125" idx="4"/>
            <a:endCxn id="95" idx="3"/>
          </p:cNvCxnSpPr>
          <p:nvPr/>
        </p:nvCxnSpPr>
        <p:spPr>
          <a:xfrm>
            <a:off x="7805373" y="2106249"/>
            <a:ext cx="0" cy="86288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0FFD9CB9-5800-4F8B-932F-EAD33BA21096}"/>
              </a:ext>
            </a:extLst>
          </p:cNvPr>
          <p:cNvCxnSpPr>
            <a:cxnSpLocks/>
            <a:stCxn id="126" idx="4"/>
            <a:endCxn id="104" idx="3"/>
          </p:cNvCxnSpPr>
          <p:nvPr/>
        </p:nvCxnSpPr>
        <p:spPr>
          <a:xfrm>
            <a:off x="9464031" y="2106249"/>
            <a:ext cx="0" cy="529084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A89FB720-CC7E-4386-B9B8-209082E3087D}"/>
              </a:ext>
            </a:extLst>
          </p:cNvPr>
          <p:cNvCxnSpPr>
            <a:cxnSpLocks/>
            <a:stCxn id="127" idx="4"/>
            <a:endCxn id="113" idx="3"/>
          </p:cNvCxnSpPr>
          <p:nvPr/>
        </p:nvCxnSpPr>
        <p:spPr>
          <a:xfrm>
            <a:off x="11122689" y="2106249"/>
            <a:ext cx="0" cy="86288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4025CB-F159-EECF-E411-F8F73E394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50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D249B6-5691-C250-AE41-EB78BD2E6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714377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e4pHeader1">
            <a:extLst>
              <a:ext uri="{FF2B5EF4-FFF2-40B4-BE49-F238E27FC236}">
                <a16:creationId xmlns:a16="http://schemas.microsoft.com/office/drawing/2014/main" id="{18EDF36F-BFE7-461C-B527-FDC97085CB5A}"/>
              </a:ext>
            </a:extLst>
          </p:cNvPr>
          <p:cNvSpPr txBox="1"/>
          <p:nvPr/>
        </p:nvSpPr>
        <p:spPr>
          <a:xfrm>
            <a:off x="294968" y="1768395"/>
            <a:ext cx="5918149" cy="4250441"/>
          </a:xfrm>
          <a:prstGeom prst="homePlate">
            <a:avLst>
              <a:gd name="adj" fmla="val 10638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>
            <a:defPPr>
              <a:defRPr lang="en-US"/>
            </a:defPPr>
            <a:lvl1pPr algn="ctr">
              <a:lnSpc>
                <a:spcPct val="95000"/>
              </a:lnSpc>
              <a:defRPr kern="0">
                <a:solidFill>
                  <a:prstClr val="white"/>
                </a:solidFill>
              </a:defRPr>
            </a:lvl1pPr>
          </a:lstStyle>
          <a:p>
            <a:pPr>
              <a:lnSpc>
                <a:spcPct val="100000"/>
              </a:lnSpc>
              <a:buClr>
                <a:srgbClr val="3738C0"/>
              </a:buClr>
              <a:buFont typeface="Trebuchet MS" panose="020B0603020202020204" pitchFamily="34" charset="0"/>
              <a:buChar char="​"/>
            </a:pPr>
            <a:endParaRPr lang="en-US" sz="2000" kern="1200" dirty="0">
              <a:solidFill>
                <a:srgbClr val="FFFFFF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7A7DE29B-D843-4F99-9AE7-0EBBFCE1D281}"/>
              </a:ext>
            </a:extLst>
          </p:cNvPr>
          <p:cNvSpPr/>
          <p:nvPr/>
        </p:nvSpPr>
        <p:spPr>
          <a:xfrm>
            <a:off x="5982816" y="1768394"/>
            <a:ext cx="5914216" cy="4250441"/>
          </a:xfrm>
          <a:prstGeom prst="chevron">
            <a:avLst>
              <a:gd name="adj" fmla="val 106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BF3C2-1A22-4988-B3CC-C6EB59CCC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Ask</a:t>
            </a:r>
          </a:p>
        </p:txBody>
      </p:sp>
      <p:sp>
        <p:nvSpPr>
          <p:cNvPr id="4" name="ee4pHeader1">
            <a:extLst>
              <a:ext uri="{FF2B5EF4-FFF2-40B4-BE49-F238E27FC236}">
                <a16:creationId xmlns:a16="http://schemas.microsoft.com/office/drawing/2014/main" id="{17A76453-C1C4-4FA8-A2CB-15F4ABB4AE47}"/>
              </a:ext>
            </a:extLst>
          </p:cNvPr>
          <p:cNvSpPr txBox="1"/>
          <p:nvPr/>
        </p:nvSpPr>
        <p:spPr>
          <a:xfrm>
            <a:off x="1628775" y="2063004"/>
            <a:ext cx="4010026" cy="92333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cap="rnd" cmpd="sng" algn="ctr">
                <a:solidFill>
                  <a:srgbClr val="3738C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buClr>
                <a:srgbClr val="3738C0"/>
              </a:buClr>
              <a:buFont typeface="Trebuchet MS" panose="020B0603020202020204" pitchFamily="34" charset="0"/>
              <a:buChar char="​"/>
            </a:pP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We are raising $51.5M</a:t>
            </a:r>
            <a:b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 common equity to acquire</a:t>
            </a:r>
            <a:b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the Crestline Portfolio</a:t>
            </a:r>
          </a:p>
        </p:txBody>
      </p:sp>
      <p:sp>
        <p:nvSpPr>
          <p:cNvPr id="5" name="ee4pContent1">
            <a:extLst>
              <a:ext uri="{FF2B5EF4-FFF2-40B4-BE49-F238E27FC236}">
                <a16:creationId xmlns:a16="http://schemas.microsoft.com/office/drawing/2014/main" id="{DA8C1BC1-DBFC-4CE2-B993-CC185CCB7E30}"/>
              </a:ext>
            </a:extLst>
          </p:cNvPr>
          <p:cNvSpPr txBox="1"/>
          <p:nvPr/>
        </p:nvSpPr>
        <p:spPr>
          <a:xfrm>
            <a:off x="1332610" y="4124638"/>
            <a:ext cx="4306191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buClr>
                <a:srgbClr val="3738C0"/>
              </a:buClr>
              <a:buFont typeface="Trebuchet MS" panose="020B0703020202090204" pitchFamily="34" charset="0"/>
              <a:buChar char="​"/>
            </a:pPr>
            <a:r>
              <a:rPr lang="en-US" sz="1500" dirty="0">
                <a:solidFill>
                  <a:srgbClr val="FFFFFF"/>
                </a:solidFill>
              </a:rPr>
              <a:t>Target net IRR of 17.4% and a 2.05x equity multiple over a five-year hold, with quarterly distributions beginning in Year 1.</a:t>
            </a:r>
          </a:p>
        </p:txBody>
      </p:sp>
      <p:sp>
        <p:nvSpPr>
          <p:cNvPr id="6" name="ee4pContent1">
            <a:extLst>
              <a:ext uri="{FF2B5EF4-FFF2-40B4-BE49-F238E27FC236}">
                <a16:creationId xmlns:a16="http://schemas.microsoft.com/office/drawing/2014/main" id="{1FCA36F7-F592-41D0-ADD9-B15BC1D36BDE}"/>
              </a:ext>
            </a:extLst>
          </p:cNvPr>
          <p:cNvSpPr txBox="1"/>
          <p:nvPr/>
        </p:nvSpPr>
        <p:spPr>
          <a:xfrm>
            <a:off x="1332610" y="3321372"/>
            <a:ext cx="4306191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buClr>
                <a:srgbClr val="3738C0"/>
              </a:buClr>
              <a:buFont typeface="Trebuchet MS" panose="020B0703020202090204" pitchFamily="34" charset="0"/>
              <a:buChar char="​"/>
            </a:pPr>
            <a:r>
              <a:rPr lang="en-US" sz="1500" dirty="0">
                <a:solidFill>
                  <a:srgbClr val="FFFFFF"/>
                </a:solidFill>
              </a:rPr>
              <a:t>Acquired below replacement cost in one of the nation's strongest apartment markets, with a proven value-add plan we control.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2BCA03-09BA-43EA-B98D-D4EE36E3DE10}"/>
              </a:ext>
            </a:extLst>
          </p:cNvPr>
          <p:cNvSpPr/>
          <p:nvPr/>
        </p:nvSpPr>
        <p:spPr>
          <a:xfrm>
            <a:off x="596900" y="2067469"/>
            <a:ext cx="914400" cy="91440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10D806-E346-446F-BC71-FEB454E07022}"/>
              </a:ext>
            </a:extLst>
          </p:cNvPr>
          <p:cNvCxnSpPr>
            <a:cxnSpLocks/>
          </p:cNvCxnSpPr>
          <p:nvPr/>
        </p:nvCxnSpPr>
        <p:spPr>
          <a:xfrm>
            <a:off x="1054100" y="2981870"/>
            <a:ext cx="0" cy="1867927"/>
          </a:xfrm>
          <a:prstGeom prst="line">
            <a:avLst/>
          </a:prstGeom>
          <a:ln w="95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C10F6F82-417D-43BE-8C19-D4CD3411E90D}"/>
              </a:ext>
            </a:extLst>
          </p:cNvPr>
          <p:cNvSpPr/>
          <p:nvPr/>
        </p:nvSpPr>
        <p:spPr>
          <a:xfrm>
            <a:off x="962660" y="3321372"/>
            <a:ext cx="182880" cy="18288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4D7D7A-3465-4FE7-91B5-2CD2E5AD101F}"/>
              </a:ext>
            </a:extLst>
          </p:cNvPr>
          <p:cNvSpPr/>
          <p:nvPr/>
        </p:nvSpPr>
        <p:spPr>
          <a:xfrm>
            <a:off x="962660" y="4124638"/>
            <a:ext cx="182880" cy="18288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AutoShape 10">
            <a:extLst>
              <a:ext uri="{FF2B5EF4-FFF2-40B4-BE49-F238E27FC236}">
                <a16:creationId xmlns:a16="http://schemas.microsoft.com/office/drawing/2014/main" id="{95AF9B99-7542-460D-A76D-3C6BC02429E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42620" y="2113189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Rounded Rectangle 20">
            <a:extLst>
              <a:ext uri="{FF2B5EF4-FFF2-40B4-BE49-F238E27FC236}">
                <a16:creationId xmlns:a16="http://schemas.microsoft.com/office/drawing/2014/main" id="{62BF901D-40C7-49BB-B440-0D6549A6464F}"/>
              </a:ext>
            </a:extLst>
          </p:cNvPr>
          <p:cNvSpPr/>
          <p:nvPr/>
        </p:nvSpPr>
        <p:spPr>
          <a:xfrm>
            <a:off x="714375" y="5181559"/>
            <a:ext cx="4885690" cy="553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 cap="rnd" cmpd="sng" algn="ctr">
                <a:solidFill>
                  <a:srgbClr val="3738C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3738C0"/>
              </a:buClr>
              <a:buFont typeface="Trebuchet MS" panose="020B0603020202020204" pitchFamily="34" charset="0"/>
              <a:buChar char="​"/>
            </a:pPr>
            <a:r>
              <a:rPr lang="en-US" dirty="0">
                <a:solidFill>
                  <a:srgbClr val="FFFF00"/>
                </a:solidFill>
              </a:rPr>
              <a:t>Minimum investment $250,000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ECF8695-B679-434E-AE5E-9BC014F69839}"/>
              </a:ext>
            </a:extLst>
          </p:cNvPr>
          <p:cNvCxnSpPr/>
          <p:nvPr/>
        </p:nvCxnSpPr>
        <p:spPr>
          <a:xfrm>
            <a:off x="714375" y="5129398"/>
            <a:ext cx="4885690" cy="0"/>
          </a:xfrm>
          <a:prstGeom prst="line">
            <a:avLst/>
          </a:prstGeom>
          <a:ln w="95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0">
            <a:extLst>
              <a:ext uri="{FF2B5EF4-FFF2-40B4-BE49-F238E27FC236}">
                <a16:creationId xmlns:a16="http://schemas.microsoft.com/office/drawing/2014/main" id="{5229EC6D-7411-4051-B54B-EE0F620946C4}"/>
              </a:ext>
            </a:extLst>
          </p:cNvPr>
          <p:cNvSpPr/>
          <p:nvPr/>
        </p:nvSpPr>
        <p:spPr>
          <a:xfrm>
            <a:off x="6557132" y="5181559"/>
            <a:ext cx="4885690" cy="553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 cap="rnd" cmpd="sng" algn="ctr">
                <a:solidFill>
                  <a:srgbClr val="3738C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3738C0"/>
              </a:buClr>
              <a:buFont typeface="Trebuchet MS" panose="020B0603020202020204" pitchFamily="34" charset="0"/>
              <a:buChar char="​"/>
            </a:pPr>
            <a:r>
              <a:rPr lang="en-US" dirty="0">
                <a:solidFill>
                  <a:srgbClr val="FFFF00"/>
                </a:solidFill>
              </a:rPr>
              <a:t>Closing targeted within 60 days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CA9B7DA-6664-49EA-A326-DE31359FB236}"/>
              </a:ext>
            </a:extLst>
          </p:cNvPr>
          <p:cNvCxnSpPr/>
          <p:nvPr/>
        </p:nvCxnSpPr>
        <p:spPr>
          <a:xfrm>
            <a:off x="6557132" y="5129398"/>
            <a:ext cx="4885690" cy="0"/>
          </a:xfrm>
          <a:prstGeom prst="line">
            <a:avLst/>
          </a:prstGeom>
          <a:ln w="95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e4pHeader1">
            <a:extLst>
              <a:ext uri="{FF2B5EF4-FFF2-40B4-BE49-F238E27FC236}">
                <a16:creationId xmlns:a16="http://schemas.microsoft.com/office/drawing/2014/main" id="{E5D397E3-1BC9-4E7E-9234-A024782F22DE}"/>
              </a:ext>
            </a:extLst>
          </p:cNvPr>
          <p:cNvSpPr txBox="1"/>
          <p:nvPr/>
        </p:nvSpPr>
        <p:spPr>
          <a:xfrm>
            <a:off x="7426170" y="2063004"/>
            <a:ext cx="4010026" cy="92333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cap="rnd" cmpd="sng" algn="ctr">
                <a:solidFill>
                  <a:srgbClr val="3738C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buClr>
                <a:srgbClr val="3738C0"/>
              </a:buClr>
              <a:buFont typeface="Trebuchet MS" panose="020B0603020202020204" pitchFamily="34" charset="0"/>
              <a:buChar char="​"/>
            </a:pP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Next steps to participate</a:t>
            </a:r>
            <a:b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Access the data room</a:t>
            </a:r>
            <a:b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and confirm your interest</a:t>
            </a:r>
          </a:p>
        </p:txBody>
      </p:sp>
      <p:sp>
        <p:nvSpPr>
          <p:cNvPr id="27" name="ee4pContent1">
            <a:extLst>
              <a:ext uri="{FF2B5EF4-FFF2-40B4-BE49-F238E27FC236}">
                <a16:creationId xmlns:a16="http://schemas.microsoft.com/office/drawing/2014/main" id="{CD599967-46BF-4F25-BEAC-8F519F72243E}"/>
              </a:ext>
            </a:extLst>
          </p:cNvPr>
          <p:cNvSpPr txBox="1"/>
          <p:nvPr/>
        </p:nvSpPr>
        <p:spPr>
          <a:xfrm>
            <a:off x="7130005" y="4124638"/>
            <a:ext cx="4306191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buClr>
                <a:srgbClr val="3738C0"/>
              </a:buClr>
              <a:buFont typeface="Trebuchet MS" panose="020B0703020202090204" pitchFamily="34" charset="0"/>
              <a:buChar char="​"/>
            </a:pPr>
            <a:r>
              <a:rPr lang="en-US" sz="1500" dirty="0">
                <a:solidFill>
                  <a:srgbClr val="FFFFFF"/>
                </a:solidFill>
              </a:rPr>
              <a:t>Contact Meridian Capital Partners for the private placement memorandum, subscription documents, and data-room access.</a:t>
            </a:r>
          </a:p>
        </p:txBody>
      </p:sp>
      <p:sp>
        <p:nvSpPr>
          <p:cNvPr id="28" name="ee4pContent1">
            <a:extLst>
              <a:ext uri="{FF2B5EF4-FFF2-40B4-BE49-F238E27FC236}">
                <a16:creationId xmlns:a16="http://schemas.microsoft.com/office/drawing/2014/main" id="{C442F803-5364-42DD-9601-C3E1B58966FE}"/>
              </a:ext>
            </a:extLst>
          </p:cNvPr>
          <p:cNvSpPr txBox="1"/>
          <p:nvPr/>
        </p:nvSpPr>
        <p:spPr>
          <a:xfrm>
            <a:off x="7130005" y="3321372"/>
            <a:ext cx="4306191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buClr>
                <a:srgbClr val="3738C0"/>
              </a:buClr>
              <a:buFont typeface="Trebuchet MS" panose="020B0703020202090204" pitchFamily="34" charset="0"/>
              <a:buChar char="​"/>
            </a:pPr>
            <a:r>
              <a:rPr lang="en-US" sz="1500" dirty="0">
                <a:solidFill>
                  <a:srgbClr val="FFFFFF"/>
                </a:solidFill>
              </a:rPr>
              <a:t>Soft commitments are being accepted now on a first-come basis ahead of the targeted closing date.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9EAEC49-DD50-4914-B7DC-F07DD97171EE}"/>
              </a:ext>
            </a:extLst>
          </p:cNvPr>
          <p:cNvSpPr/>
          <p:nvPr/>
        </p:nvSpPr>
        <p:spPr>
          <a:xfrm>
            <a:off x="6394295" y="2067469"/>
            <a:ext cx="914400" cy="91440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BF19E23-587F-4DC0-9CEC-EEF125314557}"/>
              </a:ext>
            </a:extLst>
          </p:cNvPr>
          <p:cNvCxnSpPr>
            <a:cxnSpLocks/>
          </p:cNvCxnSpPr>
          <p:nvPr/>
        </p:nvCxnSpPr>
        <p:spPr>
          <a:xfrm>
            <a:off x="6851495" y="2981870"/>
            <a:ext cx="0" cy="1867927"/>
          </a:xfrm>
          <a:prstGeom prst="line">
            <a:avLst/>
          </a:prstGeom>
          <a:ln w="95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115AE5DC-AF28-4677-8D2F-DE705C5FF153}"/>
              </a:ext>
            </a:extLst>
          </p:cNvPr>
          <p:cNvSpPr/>
          <p:nvPr/>
        </p:nvSpPr>
        <p:spPr>
          <a:xfrm>
            <a:off x="6760055" y="3321372"/>
            <a:ext cx="182880" cy="18288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35F1D4E-F1E6-4486-ACF6-B6E6510BC508}"/>
              </a:ext>
            </a:extLst>
          </p:cNvPr>
          <p:cNvSpPr/>
          <p:nvPr/>
        </p:nvSpPr>
        <p:spPr>
          <a:xfrm>
            <a:off x="6760055" y="4124638"/>
            <a:ext cx="182880" cy="182880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3" name="AutoShape 10">
            <a:extLst>
              <a:ext uri="{FF2B5EF4-FFF2-40B4-BE49-F238E27FC236}">
                <a16:creationId xmlns:a16="http://schemas.microsoft.com/office/drawing/2014/main" id="{AA4B149C-B019-4539-9CEF-827BE250CBE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440015" y="2113189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EC10EE-8727-4375-AD2E-5633CB87D729}"/>
              </a:ext>
            </a:extLst>
          </p:cNvPr>
          <p:cNvGrpSpPr/>
          <p:nvPr/>
        </p:nvGrpSpPr>
        <p:grpSpPr>
          <a:xfrm>
            <a:off x="707662" y="2178516"/>
            <a:ext cx="692876" cy="692306"/>
            <a:chOff x="8624067" y="1760585"/>
            <a:chExt cx="633600" cy="633600"/>
          </a:xfrm>
        </p:grpSpPr>
        <p:sp>
          <p:nvSpPr>
            <p:cNvPr id="40" name="Google Shape;618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619;p7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E134DFD-0C6C-47B7-909F-655DEFD13196}"/>
              </a:ext>
            </a:extLst>
          </p:cNvPr>
          <p:cNvGrpSpPr/>
          <p:nvPr/>
        </p:nvGrpSpPr>
        <p:grpSpPr>
          <a:xfrm>
            <a:off x="6505057" y="2178516"/>
            <a:ext cx="692876" cy="692306"/>
            <a:chOff x="10888678" y="861060"/>
            <a:chExt cx="633600" cy="633600"/>
          </a:xfrm>
        </p:grpSpPr>
        <p:sp>
          <p:nvSpPr>
            <p:cNvPr id="42" name="Google Shape;588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589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E58871D-4348-D2DA-B280-83C21542D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51</a:t>
            </a:fld>
            <a:endParaRPr lang="en-PH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4530D964-E380-85D9-4C8C-1957C8330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9792434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9F31234-D7F2-B407-1EB1-738E6AE03EE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custGeom>
            <a:avLst/>
            <a:gdLst>
              <a:gd name="csX0" fmla="*/ 0 w 12192000"/>
              <a:gd name="csY0" fmla="*/ 0 h 6858000"/>
              <a:gd name="csX1" fmla="*/ 12192000 w 12192000"/>
              <a:gd name="csY1" fmla="*/ 0 h 6858000"/>
              <a:gd name="csX2" fmla="*/ 12192000 w 12192000"/>
              <a:gd name="csY2" fmla="*/ 6858000 h 6858000"/>
              <a:gd name="csX3" fmla="*/ 0 w 12192000"/>
              <a:gd name="csY3" fmla="*/ 6858000 h 6858000"/>
              <a:gd name="csX4" fmla="*/ 0 w 12192000"/>
              <a:gd name="csY4" fmla="*/ 6050279 h 6858000"/>
              <a:gd name="csX5" fmla="*/ 7158974 w 12192000"/>
              <a:gd name="csY5" fmla="*/ 6050279 h 6858000"/>
              <a:gd name="csX6" fmla="*/ 7158974 w 12192000"/>
              <a:gd name="csY6" fmla="*/ 1463040 h 6858000"/>
              <a:gd name="csX7" fmla="*/ 0 w 12192000"/>
              <a:gd name="csY7" fmla="*/ 146304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50279"/>
                </a:lnTo>
                <a:lnTo>
                  <a:pt x="7158974" y="6050279"/>
                </a:lnTo>
                <a:lnTo>
                  <a:pt x="7158974" y="1463040"/>
                </a:lnTo>
                <a:lnTo>
                  <a:pt x="0" y="14630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3468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B6AC75B-24FE-4CF4-83CA-2C1808535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The Investment Thesis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597509-C3C2-4003-A6EF-D160EFBED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6</a:t>
            </a:fld>
            <a:endParaRPr lang="en-P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3F2D33-3675-4017-8076-F88F9DD96CC6}"/>
              </a:ext>
            </a:extLst>
          </p:cNvPr>
          <p:cNvSpPr txBox="1"/>
          <p:nvPr/>
        </p:nvSpPr>
        <p:spPr>
          <a:xfrm>
            <a:off x="288824" y="2827765"/>
            <a:ext cx="5504598" cy="305829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285750" indent="-1936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Austin remains one of the strongest U.S. apartment markets, yet recent supply has softened pricing—letting us acquire well-located, institutionally maintained assets at a discount to both recent trades and the cost to build new.</a:t>
            </a:r>
          </a:p>
          <a:p>
            <a:pPr marL="285750" indent="-1936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Pricing reflects today's elevated rate environment, not the portfolio's long-term earning power; we are buying durable cash flow at a cyclical entry point.</a:t>
            </a:r>
            <a:endParaRPr lang="en-PH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0432DA-DD38-4941-A3BD-21A35DF869CA}"/>
              </a:ext>
            </a:extLst>
          </p:cNvPr>
          <p:cNvSpPr txBox="1"/>
          <p:nvPr/>
        </p:nvSpPr>
        <p:spPr>
          <a:xfrm>
            <a:off x="288823" y="1747778"/>
            <a:ext cx="5801032" cy="864639"/>
          </a:xfrm>
          <a:prstGeom prst="homePlate">
            <a:avLst>
              <a:gd name="adj" fmla="val 3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612000" tIns="0" rIns="0" bIns="0" rtlCol="0"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Buy below replacement cost</a:t>
            </a:r>
            <a:endParaRPr lang="en-PH" sz="20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C13656-BF25-4057-83C1-44558EA6B204}"/>
              </a:ext>
            </a:extLst>
          </p:cNvPr>
          <p:cNvSpPr txBox="1"/>
          <p:nvPr/>
        </p:nvSpPr>
        <p:spPr>
          <a:xfrm>
            <a:off x="6089855" y="1747778"/>
            <a:ext cx="5801032" cy="864638"/>
          </a:xfrm>
          <a:prstGeom prst="chevron">
            <a:avLst>
              <a:gd name="adj" fmla="val 3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612000" tIns="0" rIns="0" bIns="0" rtlCol="0"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Create value, then harvest</a:t>
            </a:r>
            <a:endParaRPr lang="en-PH" sz="20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253AB7-1D9A-4CEF-9360-6B3E516D6790}"/>
              </a:ext>
            </a:extLst>
          </p:cNvPr>
          <p:cNvSpPr txBox="1"/>
          <p:nvPr/>
        </p:nvSpPr>
        <p:spPr>
          <a:xfrm>
            <a:off x="6089855" y="2827765"/>
            <a:ext cx="5504598" cy="305829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285750" indent="-1936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Our plan adds value we control: renovate 540 classic units to a proven premium, professionalize management, and capture loss-to-lease—growing NOI by roughly 38% over the hold.</a:t>
            </a:r>
          </a:p>
          <a:p>
            <a:pPr marL="285750" indent="-1936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As supply is absorbed and rates normalize, we exit a larger, stabilized income stream into a recovering investment-sales market.</a:t>
            </a:r>
            <a:endParaRPr lang="en-PH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FCB240B-4EAB-4D05-AB5D-54D1B8DFB667}"/>
              </a:ext>
            </a:extLst>
          </p:cNvPr>
          <p:cNvGrpSpPr/>
          <p:nvPr/>
        </p:nvGrpSpPr>
        <p:grpSpPr>
          <a:xfrm>
            <a:off x="358273" y="1923039"/>
            <a:ext cx="514116" cy="514116"/>
            <a:chOff x="1830237" y="5358687"/>
            <a:chExt cx="633600" cy="633600"/>
          </a:xfrm>
          <a:solidFill>
            <a:schemeClr val="bg1"/>
          </a:solidFill>
        </p:grpSpPr>
        <p:sp>
          <p:nvSpPr>
            <p:cNvPr id="24" name="Google Shape;701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771" y="4084"/>
                  </a:moveTo>
                  <a:lnTo>
                    <a:pt x="4771" y="4108"/>
                  </a:lnTo>
                  <a:lnTo>
                    <a:pt x="4769" y="4131"/>
                  </a:lnTo>
                  <a:lnTo>
                    <a:pt x="4767" y="4155"/>
                  </a:lnTo>
                  <a:lnTo>
                    <a:pt x="4764" y="4178"/>
                  </a:lnTo>
                  <a:lnTo>
                    <a:pt x="4760" y="4201"/>
                  </a:lnTo>
                  <a:lnTo>
                    <a:pt x="4755" y="4224"/>
                  </a:lnTo>
                  <a:lnTo>
                    <a:pt x="4750" y="4247"/>
                  </a:lnTo>
                  <a:lnTo>
                    <a:pt x="4743" y="4270"/>
                  </a:lnTo>
                  <a:lnTo>
                    <a:pt x="4736" y="4292"/>
                  </a:lnTo>
                  <a:lnTo>
                    <a:pt x="4728" y="4314"/>
                  </a:lnTo>
                  <a:lnTo>
                    <a:pt x="4719" y="4336"/>
                  </a:lnTo>
                  <a:lnTo>
                    <a:pt x="4709" y="4357"/>
                  </a:lnTo>
                  <a:lnTo>
                    <a:pt x="4698" y="4378"/>
                  </a:lnTo>
                  <a:lnTo>
                    <a:pt x="4687" y="4399"/>
                  </a:lnTo>
                  <a:lnTo>
                    <a:pt x="4675" y="4419"/>
                  </a:lnTo>
                  <a:lnTo>
                    <a:pt x="4662" y="4439"/>
                  </a:lnTo>
                  <a:lnTo>
                    <a:pt x="4648" y="4458"/>
                  </a:lnTo>
                  <a:lnTo>
                    <a:pt x="4634" y="4477"/>
                  </a:lnTo>
                  <a:lnTo>
                    <a:pt x="4618" y="4495"/>
                  </a:lnTo>
                  <a:lnTo>
                    <a:pt x="4603" y="4513"/>
                  </a:lnTo>
                  <a:lnTo>
                    <a:pt x="4586" y="4529"/>
                  </a:lnTo>
                  <a:lnTo>
                    <a:pt x="4570" y="4546"/>
                  </a:lnTo>
                  <a:lnTo>
                    <a:pt x="4552" y="4561"/>
                  </a:lnTo>
                  <a:lnTo>
                    <a:pt x="4534" y="4576"/>
                  </a:lnTo>
                  <a:lnTo>
                    <a:pt x="4515" y="4590"/>
                  </a:lnTo>
                  <a:lnTo>
                    <a:pt x="4496" y="4604"/>
                  </a:lnTo>
                  <a:lnTo>
                    <a:pt x="4476" y="4617"/>
                  </a:lnTo>
                  <a:lnTo>
                    <a:pt x="4456" y="4629"/>
                  </a:lnTo>
                  <a:lnTo>
                    <a:pt x="4435" y="4641"/>
                  </a:lnTo>
                  <a:lnTo>
                    <a:pt x="4414" y="4651"/>
                  </a:lnTo>
                  <a:lnTo>
                    <a:pt x="4393" y="4661"/>
                  </a:lnTo>
                  <a:lnTo>
                    <a:pt x="4371" y="4670"/>
                  </a:lnTo>
                  <a:lnTo>
                    <a:pt x="4349" y="4679"/>
                  </a:lnTo>
                  <a:lnTo>
                    <a:pt x="4327" y="4686"/>
                  </a:lnTo>
                  <a:lnTo>
                    <a:pt x="4304" y="4692"/>
                  </a:lnTo>
                  <a:lnTo>
                    <a:pt x="4281" y="4698"/>
                  </a:lnTo>
                  <a:lnTo>
                    <a:pt x="4258" y="4703"/>
                  </a:lnTo>
                  <a:lnTo>
                    <a:pt x="4235" y="4707"/>
                  </a:lnTo>
                  <a:lnTo>
                    <a:pt x="4212" y="4710"/>
                  </a:lnTo>
                  <a:lnTo>
                    <a:pt x="4188" y="4712"/>
                  </a:lnTo>
                  <a:lnTo>
                    <a:pt x="4165" y="4714"/>
                  </a:lnTo>
                  <a:lnTo>
                    <a:pt x="4141" y="4714"/>
                  </a:lnTo>
                  <a:lnTo>
                    <a:pt x="4117" y="4714"/>
                  </a:lnTo>
                  <a:lnTo>
                    <a:pt x="4094" y="4712"/>
                  </a:lnTo>
                  <a:lnTo>
                    <a:pt x="4071" y="4710"/>
                  </a:lnTo>
                  <a:lnTo>
                    <a:pt x="4047" y="4707"/>
                  </a:lnTo>
                  <a:lnTo>
                    <a:pt x="4024" y="4703"/>
                  </a:lnTo>
                  <a:lnTo>
                    <a:pt x="4001" y="4698"/>
                  </a:lnTo>
                  <a:lnTo>
                    <a:pt x="3978" y="4692"/>
                  </a:lnTo>
                  <a:lnTo>
                    <a:pt x="3956" y="4686"/>
                  </a:lnTo>
                  <a:lnTo>
                    <a:pt x="3933" y="4679"/>
                  </a:lnTo>
                  <a:lnTo>
                    <a:pt x="3911" y="4670"/>
                  </a:lnTo>
                  <a:lnTo>
                    <a:pt x="3889" y="4661"/>
                  </a:lnTo>
                  <a:lnTo>
                    <a:pt x="3868" y="4651"/>
                  </a:lnTo>
                  <a:lnTo>
                    <a:pt x="3847" y="4641"/>
                  </a:lnTo>
                  <a:lnTo>
                    <a:pt x="3826" y="4629"/>
                  </a:lnTo>
                  <a:lnTo>
                    <a:pt x="3806" y="4617"/>
                  </a:lnTo>
                  <a:lnTo>
                    <a:pt x="3786" y="4604"/>
                  </a:lnTo>
                  <a:lnTo>
                    <a:pt x="3767" y="4590"/>
                  </a:lnTo>
                  <a:lnTo>
                    <a:pt x="3748" y="4576"/>
                  </a:lnTo>
                  <a:lnTo>
                    <a:pt x="3730" y="4561"/>
                  </a:lnTo>
                  <a:lnTo>
                    <a:pt x="3713" y="4546"/>
                  </a:lnTo>
                  <a:lnTo>
                    <a:pt x="3696" y="4529"/>
                  </a:lnTo>
                  <a:lnTo>
                    <a:pt x="3680" y="4513"/>
                  </a:lnTo>
                  <a:lnTo>
                    <a:pt x="3664" y="4495"/>
                  </a:lnTo>
                  <a:lnTo>
                    <a:pt x="3649" y="4477"/>
                  </a:lnTo>
                  <a:lnTo>
                    <a:pt x="3635" y="4458"/>
                  </a:lnTo>
                  <a:lnTo>
                    <a:pt x="3621" y="4439"/>
                  </a:lnTo>
                  <a:lnTo>
                    <a:pt x="3608" y="4419"/>
                  </a:lnTo>
                  <a:lnTo>
                    <a:pt x="3596" y="4399"/>
                  </a:lnTo>
                  <a:lnTo>
                    <a:pt x="3585" y="4378"/>
                  </a:lnTo>
                  <a:lnTo>
                    <a:pt x="3574" y="4357"/>
                  </a:lnTo>
                  <a:lnTo>
                    <a:pt x="3564" y="4336"/>
                  </a:lnTo>
                  <a:lnTo>
                    <a:pt x="3555" y="4314"/>
                  </a:lnTo>
                  <a:lnTo>
                    <a:pt x="3547" y="4292"/>
                  </a:lnTo>
                  <a:lnTo>
                    <a:pt x="3540" y="4270"/>
                  </a:lnTo>
                  <a:lnTo>
                    <a:pt x="3533" y="4247"/>
                  </a:lnTo>
                  <a:lnTo>
                    <a:pt x="3528" y="4224"/>
                  </a:lnTo>
                  <a:lnTo>
                    <a:pt x="3523" y="4201"/>
                  </a:lnTo>
                  <a:lnTo>
                    <a:pt x="3519" y="4178"/>
                  </a:lnTo>
                  <a:lnTo>
                    <a:pt x="3516" y="4155"/>
                  </a:lnTo>
                  <a:lnTo>
                    <a:pt x="3514" y="4131"/>
                  </a:lnTo>
                  <a:lnTo>
                    <a:pt x="3512" y="4108"/>
                  </a:lnTo>
                  <a:lnTo>
                    <a:pt x="3512" y="4084"/>
                  </a:lnTo>
                  <a:lnTo>
                    <a:pt x="3512" y="4060"/>
                  </a:lnTo>
                  <a:lnTo>
                    <a:pt x="3514" y="4037"/>
                  </a:lnTo>
                  <a:lnTo>
                    <a:pt x="3516" y="4014"/>
                  </a:lnTo>
                  <a:lnTo>
                    <a:pt x="3519" y="3990"/>
                  </a:lnTo>
                  <a:lnTo>
                    <a:pt x="3523" y="3967"/>
                  </a:lnTo>
                  <a:lnTo>
                    <a:pt x="3528" y="3944"/>
                  </a:lnTo>
                  <a:lnTo>
                    <a:pt x="3533" y="3921"/>
                  </a:lnTo>
                  <a:lnTo>
                    <a:pt x="3540" y="3899"/>
                  </a:lnTo>
                  <a:lnTo>
                    <a:pt x="3547" y="3876"/>
                  </a:lnTo>
                  <a:lnTo>
                    <a:pt x="3555" y="3854"/>
                  </a:lnTo>
                  <a:lnTo>
                    <a:pt x="3564" y="3832"/>
                  </a:lnTo>
                  <a:lnTo>
                    <a:pt x="3574" y="3811"/>
                  </a:lnTo>
                  <a:lnTo>
                    <a:pt x="3585" y="3790"/>
                  </a:lnTo>
                  <a:lnTo>
                    <a:pt x="3596" y="3769"/>
                  </a:lnTo>
                  <a:lnTo>
                    <a:pt x="3608" y="3749"/>
                  </a:lnTo>
                  <a:lnTo>
                    <a:pt x="3621" y="3729"/>
                  </a:lnTo>
                  <a:lnTo>
                    <a:pt x="3635" y="3710"/>
                  </a:lnTo>
                  <a:lnTo>
                    <a:pt x="3649" y="3691"/>
                  </a:lnTo>
                  <a:lnTo>
                    <a:pt x="3664" y="3673"/>
                  </a:lnTo>
                  <a:lnTo>
                    <a:pt x="3680" y="3655"/>
                  </a:lnTo>
                  <a:lnTo>
                    <a:pt x="3696" y="3639"/>
                  </a:lnTo>
                  <a:lnTo>
                    <a:pt x="3713" y="3622"/>
                  </a:lnTo>
                  <a:lnTo>
                    <a:pt x="3730" y="3607"/>
                  </a:lnTo>
                  <a:lnTo>
                    <a:pt x="3748" y="3592"/>
                  </a:lnTo>
                  <a:lnTo>
                    <a:pt x="3767" y="3578"/>
                  </a:lnTo>
                  <a:lnTo>
                    <a:pt x="3786" y="3564"/>
                  </a:lnTo>
                  <a:lnTo>
                    <a:pt x="3806" y="3551"/>
                  </a:lnTo>
                  <a:lnTo>
                    <a:pt x="3826" y="3539"/>
                  </a:lnTo>
                  <a:lnTo>
                    <a:pt x="3847" y="3527"/>
                  </a:lnTo>
                  <a:lnTo>
                    <a:pt x="3868" y="3517"/>
                  </a:lnTo>
                  <a:lnTo>
                    <a:pt x="3889" y="3507"/>
                  </a:lnTo>
                  <a:lnTo>
                    <a:pt x="3911" y="3498"/>
                  </a:lnTo>
                  <a:lnTo>
                    <a:pt x="3933" y="3489"/>
                  </a:lnTo>
                  <a:lnTo>
                    <a:pt x="3956" y="3482"/>
                  </a:lnTo>
                  <a:lnTo>
                    <a:pt x="3978" y="3476"/>
                  </a:lnTo>
                  <a:lnTo>
                    <a:pt x="4001" y="3470"/>
                  </a:lnTo>
                  <a:lnTo>
                    <a:pt x="4024" y="3465"/>
                  </a:lnTo>
                  <a:lnTo>
                    <a:pt x="4047" y="3461"/>
                  </a:lnTo>
                  <a:lnTo>
                    <a:pt x="4071" y="3458"/>
                  </a:lnTo>
                  <a:lnTo>
                    <a:pt x="4094" y="3456"/>
                  </a:lnTo>
                  <a:lnTo>
                    <a:pt x="4117" y="3454"/>
                  </a:lnTo>
                  <a:lnTo>
                    <a:pt x="4141" y="3454"/>
                  </a:lnTo>
                  <a:lnTo>
                    <a:pt x="4165" y="3454"/>
                  </a:lnTo>
                  <a:lnTo>
                    <a:pt x="4188" y="3456"/>
                  </a:lnTo>
                  <a:lnTo>
                    <a:pt x="4212" y="3458"/>
                  </a:lnTo>
                  <a:lnTo>
                    <a:pt x="4235" y="3461"/>
                  </a:lnTo>
                  <a:lnTo>
                    <a:pt x="4258" y="3465"/>
                  </a:lnTo>
                  <a:lnTo>
                    <a:pt x="4281" y="3470"/>
                  </a:lnTo>
                  <a:lnTo>
                    <a:pt x="4304" y="3475"/>
                  </a:lnTo>
                  <a:lnTo>
                    <a:pt x="4327" y="3482"/>
                  </a:lnTo>
                  <a:lnTo>
                    <a:pt x="4349" y="3489"/>
                  </a:lnTo>
                  <a:lnTo>
                    <a:pt x="4371" y="3498"/>
                  </a:lnTo>
                  <a:lnTo>
                    <a:pt x="4393" y="3507"/>
                  </a:lnTo>
                  <a:lnTo>
                    <a:pt x="4414" y="3517"/>
                  </a:lnTo>
                  <a:lnTo>
                    <a:pt x="4435" y="3527"/>
                  </a:lnTo>
                  <a:lnTo>
                    <a:pt x="4456" y="3539"/>
                  </a:lnTo>
                  <a:lnTo>
                    <a:pt x="4476" y="3551"/>
                  </a:lnTo>
                  <a:lnTo>
                    <a:pt x="4496" y="3564"/>
                  </a:lnTo>
                  <a:lnTo>
                    <a:pt x="4515" y="3578"/>
                  </a:lnTo>
                  <a:lnTo>
                    <a:pt x="4534" y="3592"/>
                  </a:lnTo>
                  <a:lnTo>
                    <a:pt x="4552" y="3607"/>
                  </a:lnTo>
                  <a:lnTo>
                    <a:pt x="4570" y="3622"/>
                  </a:lnTo>
                  <a:lnTo>
                    <a:pt x="4586" y="3639"/>
                  </a:lnTo>
                  <a:lnTo>
                    <a:pt x="4603" y="3655"/>
                  </a:lnTo>
                  <a:lnTo>
                    <a:pt x="4618" y="3673"/>
                  </a:lnTo>
                  <a:lnTo>
                    <a:pt x="4634" y="3691"/>
                  </a:lnTo>
                  <a:lnTo>
                    <a:pt x="4648" y="3710"/>
                  </a:lnTo>
                  <a:lnTo>
                    <a:pt x="4662" y="3729"/>
                  </a:lnTo>
                  <a:lnTo>
                    <a:pt x="4675" y="3749"/>
                  </a:lnTo>
                  <a:lnTo>
                    <a:pt x="4687" y="3769"/>
                  </a:lnTo>
                  <a:lnTo>
                    <a:pt x="4698" y="3790"/>
                  </a:lnTo>
                  <a:lnTo>
                    <a:pt x="4709" y="3811"/>
                  </a:lnTo>
                  <a:lnTo>
                    <a:pt x="4719" y="3832"/>
                  </a:lnTo>
                  <a:lnTo>
                    <a:pt x="4728" y="3854"/>
                  </a:lnTo>
                  <a:lnTo>
                    <a:pt x="4736" y="3876"/>
                  </a:lnTo>
                  <a:lnTo>
                    <a:pt x="4743" y="3899"/>
                  </a:lnTo>
                  <a:lnTo>
                    <a:pt x="4750" y="3921"/>
                  </a:lnTo>
                  <a:lnTo>
                    <a:pt x="4755" y="3944"/>
                  </a:lnTo>
                  <a:lnTo>
                    <a:pt x="4760" y="3967"/>
                  </a:lnTo>
                  <a:lnTo>
                    <a:pt x="4764" y="3990"/>
                  </a:lnTo>
                  <a:lnTo>
                    <a:pt x="4767" y="4014"/>
                  </a:lnTo>
                  <a:lnTo>
                    <a:pt x="4769" y="4037"/>
                  </a:lnTo>
                  <a:lnTo>
                    <a:pt x="4771" y="4060"/>
                  </a:lnTo>
                  <a:lnTo>
                    <a:pt x="4771" y="40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702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6" y="4856"/>
                  </a:moveTo>
                  <a:lnTo>
                    <a:pt x="2792" y="2108"/>
                  </a:lnTo>
                  <a:lnTo>
                    <a:pt x="2814" y="2081"/>
                  </a:lnTo>
                  <a:lnTo>
                    <a:pt x="2838" y="2058"/>
                  </a:lnTo>
                  <a:lnTo>
                    <a:pt x="2866" y="2038"/>
                  </a:lnTo>
                  <a:lnTo>
                    <a:pt x="2897" y="2023"/>
                  </a:lnTo>
                  <a:lnTo>
                    <a:pt x="2929" y="2011"/>
                  </a:lnTo>
                  <a:lnTo>
                    <a:pt x="2962" y="2004"/>
                  </a:lnTo>
                  <a:lnTo>
                    <a:pt x="2996" y="2002"/>
                  </a:lnTo>
                  <a:lnTo>
                    <a:pt x="8492" y="2002"/>
                  </a:lnTo>
                  <a:lnTo>
                    <a:pt x="8497" y="2002"/>
                  </a:lnTo>
                  <a:lnTo>
                    <a:pt x="8514" y="2002"/>
                  </a:lnTo>
                  <a:lnTo>
                    <a:pt x="8523" y="2003"/>
                  </a:lnTo>
                  <a:lnTo>
                    <a:pt x="8540" y="2004"/>
                  </a:lnTo>
                  <a:lnTo>
                    <a:pt x="8550" y="2004"/>
                  </a:lnTo>
                  <a:lnTo>
                    <a:pt x="8567" y="2006"/>
                  </a:lnTo>
                  <a:lnTo>
                    <a:pt x="8576" y="2007"/>
                  </a:lnTo>
                  <a:lnTo>
                    <a:pt x="8593" y="2009"/>
                  </a:lnTo>
                  <a:lnTo>
                    <a:pt x="8602" y="2011"/>
                  </a:lnTo>
                  <a:lnTo>
                    <a:pt x="8619" y="2014"/>
                  </a:lnTo>
                  <a:lnTo>
                    <a:pt x="8628" y="2015"/>
                  </a:lnTo>
                  <a:lnTo>
                    <a:pt x="8645" y="2019"/>
                  </a:lnTo>
                  <a:lnTo>
                    <a:pt x="8654" y="2021"/>
                  </a:lnTo>
                  <a:lnTo>
                    <a:pt x="8671" y="2025"/>
                  </a:lnTo>
                  <a:lnTo>
                    <a:pt x="8680" y="2028"/>
                  </a:lnTo>
                  <a:lnTo>
                    <a:pt x="8696" y="2032"/>
                  </a:lnTo>
                  <a:lnTo>
                    <a:pt x="8705" y="2035"/>
                  </a:lnTo>
                  <a:lnTo>
                    <a:pt x="8722" y="2040"/>
                  </a:lnTo>
                  <a:lnTo>
                    <a:pt x="8731" y="2044"/>
                  </a:lnTo>
                  <a:lnTo>
                    <a:pt x="8747" y="2050"/>
                  </a:lnTo>
                  <a:lnTo>
                    <a:pt x="8755" y="2053"/>
                  </a:lnTo>
                  <a:lnTo>
                    <a:pt x="8771" y="2060"/>
                  </a:lnTo>
                  <a:lnTo>
                    <a:pt x="8780" y="2064"/>
                  </a:lnTo>
                  <a:lnTo>
                    <a:pt x="8796" y="2071"/>
                  </a:lnTo>
                  <a:lnTo>
                    <a:pt x="8804" y="2075"/>
                  </a:lnTo>
                  <a:lnTo>
                    <a:pt x="8820" y="2083"/>
                  </a:lnTo>
                  <a:lnTo>
                    <a:pt x="8828" y="2087"/>
                  </a:lnTo>
                  <a:lnTo>
                    <a:pt x="8843" y="2096"/>
                  </a:lnTo>
                  <a:lnTo>
                    <a:pt x="8849" y="2099"/>
                  </a:lnTo>
                  <a:lnTo>
                    <a:pt x="8864" y="2108"/>
                  </a:lnTo>
                  <a:lnTo>
                    <a:pt x="8872" y="2113"/>
                  </a:lnTo>
                  <a:lnTo>
                    <a:pt x="8887" y="2123"/>
                  </a:lnTo>
                  <a:lnTo>
                    <a:pt x="8895" y="2128"/>
                  </a:lnTo>
                  <a:lnTo>
                    <a:pt x="8909" y="2138"/>
                  </a:lnTo>
                  <a:lnTo>
                    <a:pt x="8916" y="2144"/>
                  </a:lnTo>
                  <a:lnTo>
                    <a:pt x="8930" y="2154"/>
                  </a:lnTo>
                  <a:lnTo>
                    <a:pt x="8937" y="2160"/>
                  </a:lnTo>
                  <a:lnTo>
                    <a:pt x="8950" y="2171"/>
                  </a:lnTo>
                  <a:lnTo>
                    <a:pt x="8958" y="2177"/>
                  </a:lnTo>
                  <a:lnTo>
                    <a:pt x="8970" y="2188"/>
                  </a:lnTo>
                  <a:lnTo>
                    <a:pt x="8977" y="2195"/>
                  </a:lnTo>
                  <a:lnTo>
                    <a:pt x="8989" y="2207"/>
                  </a:lnTo>
                  <a:lnTo>
                    <a:pt x="8996" y="2213"/>
                  </a:lnTo>
                  <a:lnTo>
                    <a:pt x="9008" y="2225"/>
                  </a:lnTo>
                  <a:lnTo>
                    <a:pt x="9014" y="2232"/>
                  </a:lnTo>
                  <a:lnTo>
                    <a:pt x="9025" y="2245"/>
                  </a:lnTo>
                  <a:lnTo>
                    <a:pt x="9031" y="2252"/>
                  </a:lnTo>
                  <a:lnTo>
                    <a:pt x="9042" y="2265"/>
                  </a:lnTo>
                  <a:lnTo>
                    <a:pt x="9048" y="2272"/>
                  </a:lnTo>
                  <a:lnTo>
                    <a:pt x="9058" y="2285"/>
                  </a:lnTo>
                  <a:lnTo>
                    <a:pt x="9063" y="2292"/>
                  </a:lnTo>
                  <a:lnTo>
                    <a:pt x="9073" y="2306"/>
                  </a:lnTo>
                  <a:lnTo>
                    <a:pt x="9078" y="2313"/>
                  </a:lnTo>
                  <a:lnTo>
                    <a:pt x="9088" y="2328"/>
                  </a:lnTo>
                  <a:lnTo>
                    <a:pt x="9093" y="2335"/>
                  </a:lnTo>
                  <a:lnTo>
                    <a:pt x="9102" y="2350"/>
                  </a:lnTo>
                  <a:lnTo>
                    <a:pt x="9108" y="2361"/>
                  </a:lnTo>
                  <a:lnTo>
                    <a:pt x="9117" y="2376"/>
                  </a:lnTo>
                  <a:lnTo>
                    <a:pt x="9121" y="2384"/>
                  </a:lnTo>
                  <a:lnTo>
                    <a:pt x="9129" y="2400"/>
                  </a:lnTo>
                  <a:lnTo>
                    <a:pt x="9133" y="2408"/>
                  </a:lnTo>
                  <a:lnTo>
                    <a:pt x="9140" y="2424"/>
                  </a:lnTo>
                  <a:lnTo>
                    <a:pt x="9143" y="2432"/>
                  </a:lnTo>
                  <a:lnTo>
                    <a:pt x="9150" y="2448"/>
                  </a:lnTo>
                  <a:lnTo>
                    <a:pt x="9153" y="2457"/>
                  </a:lnTo>
                  <a:lnTo>
                    <a:pt x="9159" y="2473"/>
                  </a:lnTo>
                  <a:lnTo>
                    <a:pt x="9162" y="2481"/>
                  </a:lnTo>
                  <a:lnTo>
                    <a:pt x="9167" y="2498"/>
                  </a:lnTo>
                  <a:lnTo>
                    <a:pt x="9170" y="2507"/>
                  </a:lnTo>
                  <a:lnTo>
                    <a:pt x="9175" y="2523"/>
                  </a:lnTo>
                  <a:lnTo>
                    <a:pt x="9177" y="2532"/>
                  </a:lnTo>
                  <a:lnTo>
                    <a:pt x="9181" y="2548"/>
                  </a:lnTo>
                  <a:lnTo>
                    <a:pt x="9183" y="2557"/>
                  </a:lnTo>
                  <a:lnTo>
                    <a:pt x="9187" y="2574"/>
                  </a:lnTo>
                  <a:lnTo>
                    <a:pt x="9189" y="2583"/>
                  </a:lnTo>
                  <a:lnTo>
                    <a:pt x="9191" y="2600"/>
                  </a:lnTo>
                  <a:lnTo>
                    <a:pt x="9193" y="2609"/>
                  </a:lnTo>
                  <a:lnTo>
                    <a:pt x="9195" y="2626"/>
                  </a:lnTo>
                  <a:lnTo>
                    <a:pt x="9196" y="2635"/>
                  </a:lnTo>
                  <a:lnTo>
                    <a:pt x="9198" y="2652"/>
                  </a:lnTo>
                  <a:lnTo>
                    <a:pt x="9198" y="2662"/>
                  </a:lnTo>
                  <a:lnTo>
                    <a:pt x="9199" y="2679"/>
                  </a:lnTo>
                  <a:lnTo>
                    <a:pt x="9200" y="2688"/>
                  </a:lnTo>
                  <a:lnTo>
                    <a:pt x="9200" y="2705"/>
                  </a:lnTo>
                  <a:lnTo>
                    <a:pt x="9200" y="2710"/>
                  </a:lnTo>
                  <a:lnTo>
                    <a:pt x="9200" y="7290"/>
                  </a:lnTo>
                  <a:lnTo>
                    <a:pt x="9200" y="7295"/>
                  </a:lnTo>
                  <a:lnTo>
                    <a:pt x="9200" y="7312"/>
                  </a:lnTo>
                  <a:lnTo>
                    <a:pt x="9199" y="7321"/>
                  </a:lnTo>
                  <a:lnTo>
                    <a:pt x="9198" y="7338"/>
                  </a:lnTo>
                  <a:lnTo>
                    <a:pt x="9198" y="7348"/>
                  </a:lnTo>
                  <a:lnTo>
                    <a:pt x="9196" y="7365"/>
                  </a:lnTo>
                  <a:lnTo>
                    <a:pt x="9195" y="7374"/>
                  </a:lnTo>
                  <a:lnTo>
                    <a:pt x="9193" y="7391"/>
                  </a:lnTo>
                  <a:lnTo>
                    <a:pt x="9191" y="7400"/>
                  </a:lnTo>
                  <a:lnTo>
                    <a:pt x="9189" y="7417"/>
                  </a:lnTo>
                  <a:lnTo>
                    <a:pt x="9187" y="7426"/>
                  </a:lnTo>
                  <a:lnTo>
                    <a:pt x="9183" y="7443"/>
                  </a:lnTo>
                  <a:lnTo>
                    <a:pt x="9181" y="7452"/>
                  </a:lnTo>
                  <a:lnTo>
                    <a:pt x="9177" y="7468"/>
                  </a:lnTo>
                  <a:lnTo>
                    <a:pt x="9175" y="7477"/>
                  </a:lnTo>
                  <a:lnTo>
                    <a:pt x="9170" y="7493"/>
                  </a:lnTo>
                  <a:lnTo>
                    <a:pt x="9167" y="7502"/>
                  </a:lnTo>
                  <a:lnTo>
                    <a:pt x="9162" y="7519"/>
                  </a:lnTo>
                  <a:lnTo>
                    <a:pt x="9159" y="7527"/>
                  </a:lnTo>
                  <a:lnTo>
                    <a:pt x="9153" y="7543"/>
                  </a:lnTo>
                  <a:lnTo>
                    <a:pt x="9150" y="7552"/>
                  </a:lnTo>
                  <a:lnTo>
                    <a:pt x="9143" y="7568"/>
                  </a:lnTo>
                  <a:lnTo>
                    <a:pt x="9140" y="7576"/>
                  </a:lnTo>
                  <a:lnTo>
                    <a:pt x="9133" y="7592"/>
                  </a:lnTo>
                  <a:lnTo>
                    <a:pt x="9129" y="7600"/>
                  </a:lnTo>
                  <a:lnTo>
                    <a:pt x="9121" y="7616"/>
                  </a:lnTo>
                  <a:lnTo>
                    <a:pt x="9117" y="7624"/>
                  </a:lnTo>
                  <a:lnTo>
                    <a:pt x="9108" y="7639"/>
                  </a:lnTo>
                  <a:lnTo>
                    <a:pt x="9102" y="7650"/>
                  </a:lnTo>
                  <a:lnTo>
                    <a:pt x="9093" y="7665"/>
                  </a:lnTo>
                  <a:lnTo>
                    <a:pt x="9088" y="7672"/>
                  </a:lnTo>
                  <a:lnTo>
                    <a:pt x="9078" y="7687"/>
                  </a:lnTo>
                  <a:lnTo>
                    <a:pt x="9073" y="7694"/>
                  </a:lnTo>
                  <a:lnTo>
                    <a:pt x="9063" y="7708"/>
                  </a:lnTo>
                  <a:lnTo>
                    <a:pt x="9058" y="7715"/>
                  </a:lnTo>
                  <a:lnTo>
                    <a:pt x="9048" y="7728"/>
                  </a:lnTo>
                  <a:lnTo>
                    <a:pt x="9042" y="7735"/>
                  </a:lnTo>
                  <a:lnTo>
                    <a:pt x="9031" y="7748"/>
                  </a:lnTo>
                  <a:lnTo>
                    <a:pt x="9025" y="7755"/>
                  </a:lnTo>
                  <a:lnTo>
                    <a:pt x="9014" y="7768"/>
                  </a:lnTo>
                  <a:lnTo>
                    <a:pt x="9008" y="7775"/>
                  </a:lnTo>
                  <a:lnTo>
                    <a:pt x="8996" y="7787"/>
                  </a:lnTo>
                  <a:lnTo>
                    <a:pt x="8989" y="7793"/>
                  </a:lnTo>
                  <a:lnTo>
                    <a:pt x="8977" y="7805"/>
                  </a:lnTo>
                  <a:lnTo>
                    <a:pt x="8970" y="7812"/>
                  </a:lnTo>
                  <a:lnTo>
                    <a:pt x="8958" y="7823"/>
                  </a:lnTo>
                  <a:lnTo>
                    <a:pt x="8950" y="7829"/>
                  </a:lnTo>
                  <a:lnTo>
                    <a:pt x="8937" y="7840"/>
                  </a:lnTo>
                  <a:lnTo>
                    <a:pt x="8930" y="7846"/>
                  </a:lnTo>
                  <a:lnTo>
                    <a:pt x="8916" y="7856"/>
                  </a:lnTo>
                  <a:lnTo>
                    <a:pt x="8909" y="7862"/>
                  </a:lnTo>
                  <a:lnTo>
                    <a:pt x="8895" y="7872"/>
                  </a:lnTo>
                  <a:lnTo>
                    <a:pt x="8887" y="7877"/>
                  </a:lnTo>
                  <a:lnTo>
                    <a:pt x="8872" y="7887"/>
                  </a:lnTo>
                  <a:lnTo>
                    <a:pt x="8864" y="7892"/>
                  </a:lnTo>
                  <a:lnTo>
                    <a:pt x="8849" y="7901"/>
                  </a:lnTo>
                  <a:lnTo>
                    <a:pt x="8843" y="7904"/>
                  </a:lnTo>
                  <a:lnTo>
                    <a:pt x="8828" y="7913"/>
                  </a:lnTo>
                  <a:lnTo>
                    <a:pt x="8820" y="7917"/>
                  </a:lnTo>
                  <a:lnTo>
                    <a:pt x="8804" y="7925"/>
                  </a:lnTo>
                  <a:lnTo>
                    <a:pt x="8796" y="7929"/>
                  </a:lnTo>
                  <a:lnTo>
                    <a:pt x="8780" y="7936"/>
                  </a:lnTo>
                  <a:lnTo>
                    <a:pt x="8771" y="7940"/>
                  </a:lnTo>
                  <a:lnTo>
                    <a:pt x="8755" y="7947"/>
                  </a:lnTo>
                  <a:lnTo>
                    <a:pt x="8747" y="7950"/>
                  </a:lnTo>
                  <a:lnTo>
                    <a:pt x="8731" y="7956"/>
                  </a:lnTo>
                  <a:lnTo>
                    <a:pt x="8722" y="7960"/>
                  </a:lnTo>
                  <a:lnTo>
                    <a:pt x="8705" y="7965"/>
                  </a:lnTo>
                  <a:lnTo>
                    <a:pt x="8696" y="7968"/>
                  </a:lnTo>
                  <a:lnTo>
                    <a:pt x="8680" y="7972"/>
                  </a:lnTo>
                  <a:lnTo>
                    <a:pt x="8671" y="7975"/>
                  </a:lnTo>
                  <a:lnTo>
                    <a:pt x="8654" y="7979"/>
                  </a:lnTo>
                  <a:lnTo>
                    <a:pt x="8645" y="7981"/>
                  </a:lnTo>
                  <a:lnTo>
                    <a:pt x="8628" y="7985"/>
                  </a:lnTo>
                  <a:lnTo>
                    <a:pt x="8619" y="7986"/>
                  </a:lnTo>
                  <a:lnTo>
                    <a:pt x="8602" y="7989"/>
                  </a:lnTo>
                  <a:lnTo>
                    <a:pt x="8593" y="7991"/>
                  </a:lnTo>
                  <a:lnTo>
                    <a:pt x="8576" y="7993"/>
                  </a:lnTo>
                  <a:lnTo>
                    <a:pt x="8567" y="7994"/>
                  </a:lnTo>
                  <a:lnTo>
                    <a:pt x="8550" y="7996"/>
                  </a:lnTo>
                  <a:lnTo>
                    <a:pt x="8540" y="7996"/>
                  </a:lnTo>
                  <a:lnTo>
                    <a:pt x="8523" y="7997"/>
                  </a:lnTo>
                  <a:lnTo>
                    <a:pt x="8514" y="7998"/>
                  </a:lnTo>
                  <a:lnTo>
                    <a:pt x="8497" y="7998"/>
                  </a:lnTo>
                  <a:lnTo>
                    <a:pt x="8492" y="7998"/>
                  </a:lnTo>
                  <a:lnTo>
                    <a:pt x="2996" y="7998"/>
                  </a:lnTo>
                  <a:lnTo>
                    <a:pt x="2962" y="7996"/>
                  </a:lnTo>
                  <a:lnTo>
                    <a:pt x="2929" y="7989"/>
                  </a:lnTo>
                  <a:lnTo>
                    <a:pt x="2897" y="7977"/>
                  </a:lnTo>
                  <a:lnTo>
                    <a:pt x="2866" y="7962"/>
                  </a:lnTo>
                  <a:lnTo>
                    <a:pt x="2838" y="7942"/>
                  </a:lnTo>
                  <a:lnTo>
                    <a:pt x="2814" y="7919"/>
                  </a:lnTo>
                  <a:lnTo>
                    <a:pt x="2792" y="7892"/>
                  </a:lnTo>
                  <a:lnTo>
                    <a:pt x="846" y="5144"/>
                  </a:lnTo>
                  <a:lnTo>
                    <a:pt x="828" y="5115"/>
                  </a:lnTo>
                  <a:lnTo>
                    <a:pt x="815" y="5084"/>
                  </a:lnTo>
                  <a:lnTo>
                    <a:pt x="805" y="5051"/>
                  </a:lnTo>
                  <a:lnTo>
                    <a:pt x="801" y="5017"/>
                  </a:lnTo>
                  <a:lnTo>
                    <a:pt x="801" y="4983"/>
                  </a:lnTo>
                  <a:lnTo>
                    <a:pt x="805" y="4949"/>
                  </a:lnTo>
                  <a:lnTo>
                    <a:pt x="815" y="4916"/>
                  </a:lnTo>
                  <a:lnTo>
                    <a:pt x="828" y="4885"/>
                  </a:lnTo>
                  <a:lnTo>
                    <a:pt x="846" y="4856"/>
                  </a:lnTo>
                  <a:close/>
                  <a:moveTo>
                    <a:pt x="8490" y="2502"/>
                  </a:moveTo>
                  <a:lnTo>
                    <a:pt x="3125" y="2502"/>
                  </a:lnTo>
                  <a:lnTo>
                    <a:pt x="1356" y="5000"/>
                  </a:lnTo>
                  <a:lnTo>
                    <a:pt x="3125" y="7498"/>
                  </a:lnTo>
                  <a:lnTo>
                    <a:pt x="8490" y="7498"/>
                  </a:lnTo>
                  <a:lnTo>
                    <a:pt x="8500" y="7498"/>
                  </a:lnTo>
                  <a:lnTo>
                    <a:pt x="8507" y="7497"/>
                  </a:lnTo>
                  <a:lnTo>
                    <a:pt x="8515" y="7497"/>
                  </a:lnTo>
                  <a:lnTo>
                    <a:pt x="8523" y="7496"/>
                  </a:lnTo>
                  <a:lnTo>
                    <a:pt x="8530" y="7494"/>
                  </a:lnTo>
                  <a:lnTo>
                    <a:pt x="8538" y="7493"/>
                  </a:lnTo>
                  <a:lnTo>
                    <a:pt x="8545" y="7491"/>
                  </a:lnTo>
                  <a:lnTo>
                    <a:pt x="8553" y="7489"/>
                  </a:lnTo>
                  <a:lnTo>
                    <a:pt x="8560" y="7486"/>
                  </a:lnTo>
                  <a:lnTo>
                    <a:pt x="8567" y="7484"/>
                  </a:lnTo>
                  <a:lnTo>
                    <a:pt x="8574" y="7481"/>
                  </a:lnTo>
                  <a:lnTo>
                    <a:pt x="8581" y="7478"/>
                  </a:lnTo>
                  <a:lnTo>
                    <a:pt x="8588" y="7474"/>
                  </a:lnTo>
                  <a:lnTo>
                    <a:pt x="8596" y="7470"/>
                  </a:lnTo>
                  <a:lnTo>
                    <a:pt x="8603" y="7465"/>
                  </a:lnTo>
                  <a:lnTo>
                    <a:pt x="8610" y="7461"/>
                  </a:lnTo>
                  <a:lnTo>
                    <a:pt x="8616" y="7457"/>
                  </a:lnTo>
                  <a:lnTo>
                    <a:pt x="8622" y="7452"/>
                  </a:lnTo>
                  <a:lnTo>
                    <a:pt x="8628" y="7447"/>
                  </a:lnTo>
                  <a:lnTo>
                    <a:pt x="8633" y="7442"/>
                  </a:lnTo>
                  <a:lnTo>
                    <a:pt x="8639" y="7437"/>
                  </a:lnTo>
                  <a:lnTo>
                    <a:pt x="8645" y="7431"/>
                  </a:lnTo>
                  <a:lnTo>
                    <a:pt x="8650" y="7425"/>
                  </a:lnTo>
                  <a:lnTo>
                    <a:pt x="8655" y="7419"/>
                  </a:lnTo>
                  <a:lnTo>
                    <a:pt x="8660" y="7412"/>
                  </a:lnTo>
                  <a:lnTo>
                    <a:pt x="8665" y="7406"/>
                  </a:lnTo>
                  <a:lnTo>
                    <a:pt x="8670" y="7399"/>
                  </a:lnTo>
                  <a:lnTo>
                    <a:pt x="8673" y="7393"/>
                  </a:lnTo>
                  <a:lnTo>
                    <a:pt x="8676" y="7388"/>
                  </a:lnTo>
                  <a:lnTo>
                    <a:pt x="8679" y="7381"/>
                  </a:lnTo>
                  <a:lnTo>
                    <a:pt x="8683" y="7374"/>
                  </a:lnTo>
                  <a:lnTo>
                    <a:pt x="8686" y="7366"/>
                  </a:lnTo>
                  <a:lnTo>
                    <a:pt x="8688" y="7359"/>
                  </a:lnTo>
                  <a:lnTo>
                    <a:pt x="8691" y="7351"/>
                  </a:lnTo>
                  <a:lnTo>
                    <a:pt x="8693" y="7344"/>
                  </a:lnTo>
                  <a:lnTo>
                    <a:pt x="8695" y="7336"/>
                  </a:lnTo>
                  <a:lnTo>
                    <a:pt x="8696" y="7329"/>
                  </a:lnTo>
                  <a:lnTo>
                    <a:pt x="8698" y="7321"/>
                  </a:lnTo>
                  <a:lnTo>
                    <a:pt x="8699" y="7313"/>
                  </a:lnTo>
                  <a:lnTo>
                    <a:pt x="8699" y="7306"/>
                  </a:lnTo>
                  <a:lnTo>
                    <a:pt x="8700" y="7298"/>
                  </a:lnTo>
                  <a:lnTo>
                    <a:pt x="8700" y="7288"/>
                  </a:lnTo>
                  <a:lnTo>
                    <a:pt x="8700" y="2712"/>
                  </a:lnTo>
                  <a:lnTo>
                    <a:pt x="8700" y="2702"/>
                  </a:lnTo>
                  <a:lnTo>
                    <a:pt x="8699" y="2694"/>
                  </a:lnTo>
                  <a:lnTo>
                    <a:pt x="8699" y="2687"/>
                  </a:lnTo>
                  <a:lnTo>
                    <a:pt x="8698" y="2679"/>
                  </a:lnTo>
                  <a:lnTo>
                    <a:pt x="8696" y="2671"/>
                  </a:lnTo>
                  <a:lnTo>
                    <a:pt x="8695" y="2664"/>
                  </a:lnTo>
                  <a:lnTo>
                    <a:pt x="8693" y="2656"/>
                  </a:lnTo>
                  <a:lnTo>
                    <a:pt x="8691" y="2649"/>
                  </a:lnTo>
                  <a:lnTo>
                    <a:pt x="8688" y="2641"/>
                  </a:lnTo>
                  <a:lnTo>
                    <a:pt x="8686" y="2634"/>
                  </a:lnTo>
                  <a:lnTo>
                    <a:pt x="8683" y="2626"/>
                  </a:lnTo>
                  <a:lnTo>
                    <a:pt x="8679" y="2619"/>
                  </a:lnTo>
                  <a:lnTo>
                    <a:pt x="8676" y="2612"/>
                  </a:lnTo>
                  <a:lnTo>
                    <a:pt x="8673" y="2607"/>
                  </a:lnTo>
                  <a:lnTo>
                    <a:pt x="8670" y="2601"/>
                  </a:lnTo>
                  <a:lnTo>
                    <a:pt x="8665" y="2594"/>
                  </a:lnTo>
                  <a:lnTo>
                    <a:pt x="8660" y="2588"/>
                  </a:lnTo>
                  <a:lnTo>
                    <a:pt x="8655" y="2581"/>
                  </a:lnTo>
                  <a:lnTo>
                    <a:pt x="8650" y="2575"/>
                  </a:lnTo>
                  <a:lnTo>
                    <a:pt x="8645" y="2569"/>
                  </a:lnTo>
                  <a:lnTo>
                    <a:pt x="8639" y="2563"/>
                  </a:lnTo>
                  <a:lnTo>
                    <a:pt x="8633" y="2558"/>
                  </a:lnTo>
                  <a:lnTo>
                    <a:pt x="8628" y="2553"/>
                  </a:lnTo>
                  <a:lnTo>
                    <a:pt x="8622" y="2548"/>
                  </a:lnTo>
                  <a:lnTo>
                    <a:pt x="8616" y="2543"/>
                  </a:lnTo>
                  <a:lnTo>
                    <a:pt x="8610" y="2539"/>
                  </a:lnTo>
                  <a:lnTo>
                    <a:pt x="8603" y="2535"/>
                  </a:lnTo>
                  <a:lnTo>
                    <a:pt x="8596" y="2530"/>
                  </a:lnTo>
                  <a:lnTo>
                    <a:pt x="8588" y="2526"/>
                  </a:lnTo>
                  <a:lnTo>
                    <a:pt x="8581" y="2522"/>
                  </a:lnTo>
                  <a:lnTo>
                    <a:pt x="8574" y="2519"/>
                  </a:lnTo>
                  <a:lnTo>
                    <a:pt x="8567" y="2516"/>
                  </a:lnTo>
                  <a:lnTo>
                    <a:pt x="8560" y="2514"/>
                  </a:lnTo>
                  <a:lnTo>
                    <a:pt x="8553" y="2511"/>
                  </a:lnTo>
                  <a:lnTo>
                    <a:pt x="8545" y="2509"/>
                  </a:lnTo>
                  <a:lnTo>
                    <a:pt x="8538" y="2507"/>
                  </a:lnTo>
                  <a:lnTo>
                    <a:pt x="8530" y="2506"/>
                  </a:lnTo>
                  <a:lnTo>
                    <a:pt x="8523" y="2504"/>
                  </a:lnTo>
                  <a:lnTo>
                    <a:pt x="8515" y="2503"/>
                  </a:lnTo>
                  <a:lnTo>
                    <a:pt x="8507" y="2503"/>
                  </a:lnTo>
                  <a:lnTo>
                    <a:pt x="8500" y="2502"/>
                  </a:lnTo>
                  <a:lnTo>
                    <a:pt x="8490" y="2502"/>
                  </a:lnTo>
                  <a:close/>
                  <a:moveTo>
                    <a:pt x="4921" y="4058"/>
                  </a:moveTo>
                  <a:lnTo>
                    <a:pt x="4921" y="4081"/>
                  </a:lnTo>
                  <a:lnTo>
                    <a:pt x="4921" y="4087"/>
                  </a:lnTo>
                  <a:lnTo>
                    <a:pt x="4921" y="4111"/>
                  </a:lnTo>
                  <a:lnTo>
                    <a:pt x="4920" y="4116"/>
                  </a:lnTo>
                  <a:lnTo>
                    <a:pt x="4919" y="4140"/>
                  </a:lnTo>
                  <a:lnTo>
                    <a:pt x="4919" y="4145"/>
                  </a:lnTo>
                  <a:lnTo>
                    <a:pt x="4916" y="4169"/>
                  </a:lnTo>
                  <a:lnTo>
                    <a:pt x="4916" y="4174"/>
                  </a:lnTo>
                  <a:lnTo>
                    <a:pt x="4913" y="4198"/>
                  </a:lnTo>
                  <a:lnTo>
                    <a:pt x="4912" y="4203"/>
                  </a:lnTo>
                  <a:lnTo>
                    <a:pt x="4908" y="4226"/>
                  </a:lnTo>
                  <a:lnTo>
                    <a:pt x="4907" y="4232"/>
                  </a:lnTo>
                  <a:lnTo>
                    <a:pt x="4902" y="4255"/>
                  </a:lnTo>
                  <a:lnTo>
                    <a:pt x="4901" y="4260"/>
                  </a:lnTo>
                  <a:lnTo>
                    <a:pt x="4895" y="4283"/>
                  </a:lnTo>
                  <a:lnTo>
                    <a:pt x="4894" y="4289"/>
                  </a:lnTo>
                  <a:lnTo>
                    <a:pt x="4887" y="4311"/>
                  </a:lnTo>
                  <a:lnTo>
                    <a:pt x="4886" y="4316"/>
                  </a:lnTo>
                  <a:lnTo>
                    <a:pt x="4878" y="4339"/>
                  </a:lnTo>
                  <a:lnTo>
                    <a:pt x="4877" y="4344"/>
                  </a:lnTo>
                  <a:lnTo>
                    <a:pt x="4868" y="4366"/>
                  </a:lnTo>
                  <a:lnTo>
                    <a:pt x="4866" y="4371"/>
                  </a:lnTo>
                  <a:lnTo>
                    <a:pt x="4857" y="4393"/>
                  </a:lnTo>
                  <a:lnTo>
                    <a:pt x="4855" y="4398"/>
                  </a:lnTo>
                  <a:lnTo>
                    <a:pt x="4845" y="4419"/>
                  </a:lnTo>
                  <a:lnTo>
                    <a:pt x="4843" y="4424"/>
                  </a:lnTo>
                  <a:lnTo>
                    <a:pt x="4832" y="4446"/>
                  </a:lnTo>
                  <a:lnTo>
                    <a:pt x="4830" y="4450"/>
                  </a:lnTo>
                  <a:lnTo>
                    <a:pt x="4819" y="4471"/>
                  </a:lnTo>
                  <a:lnTo>
                    <a:pt x="4815" y="4477"/>
                  </a:lnTo>
                  <a:lnTo>
                    <a:pt x="4803" y="4497"/>
                  </a:lnTo>
                  <a:lnTo>
                    <a:pt x="4800" y="4502"/>
                  </a:lnTo>
                  <a:lnTo>
                    <a:pt x="4787" y="4522"/>
                  </a:lnTo>
                  <a:lnTo>
                    <a:pt x="4784" y="4526"/>
                  </a:lnTo>
                  <a:lnTo>
                    <a:pt x="4770" y="4545"/>
                  </a:lnTo>
                  <a:lnTo>
                    <a:pt x="4767" y="4550"/>
                  </a:lnTo>
                  <a:lnTo>
                    <a:pt x="4752" y="4569"/>
                  </a:lnTo>
                  <a:lnTo>
                    <a:pt x="4749" y="4573"/>
                  </a:lnTo>
                  <a:lnTo>
                    <a:pt x="4734" y="4591"/>
                  </a:lnTo>
                  <a:lnTo>
                    <a:pt x="4730" y="4595"/>
                  </a:lnTo>
                  <a:lnTo>
                    <a:pt x="4714" y="4613"/>
                  </a:lnTo>
                  <a:lnTo>
                    <a:pt x="4711" y="4617"/>
                  </a:lnTo>
                  <a:lnTo>
                    <a:pt x="4694" y="4634"/>
                  </a:lnTo>
                  <a:lnTo>
                    <a:pt x="4690" y="4638"/>
                  </a:lnTo>
                  <a:lnTo>
                    <a:pt x="4673" y="4654"/>
                  </a:lnTo>
                  <a:lnTo>
                    <a:pt x="4669" y="4658"/>
                  </a:lnTo>
                  <a:lnTo>
                    <a:pt x="4652" y="4673"/>
                  </a:lnTo>
                  <a:lnTo>
                    <a:pt x="4648" y="4677"/>
                  </a:lnTo>
                  <a:lnTo>
                    <a:pt x="4629" y="4692"/>
                  </a:lnTo>
                  <a:lnTo>
                    <a:pt x="4625" y="4695"/>
                  </a:lnTo>
                  <a:lnTo>
                    <a:pt x="4606" y="4710"/>
                  </a:lnTo>
                  <a:lnTo>
                    <a:pt x="4602" y="4713"/>
                  </a:lnTo>
                  <a:lnTo>
                    <a:pt x="4583" y="4727"/>
                  </a:lnTo>
                  <a:lnTo>
                    <a:pt x="4578" y="4730"/>
                  </a:lnTo>
                  <a:lnTo>
                    <a:pt x="4558" y="4743"/>
                  </a:lnTo>
                  <a:lnTo>
                    <a:pt x="4553" y="4746"/>
                  </a:lnTo>
                  <a:lnTo>
                    <a:pt x="4533" y="4758"/>
                  </a:lnTo>
                  <a:lnTo>
                    <a:pt x="4529" y="4760"/>
                  </a:lnTo>
                  <a:lnTo>
                    <a:pt x="4508" y="4772"/>
                  </a:lnTo>
                  <a:lnTo>
                    <a:pt x="4503" y="4774"/>
                  </a:lnTo>
                  <a:lnTo>
                    <a:pt x="4482" y="4785"/>
                  </a:lnTo>
                  <a:lnTo>
                    <a:pt x="4477" y="4787"/>
                  </a:lnTo>
                  <a:lnTo>
                    <a:pt x="4456" y="4797"/>
                  </a:lnTo>
                  <a:lnTo>
                    <a:pt x="4451" y="4800"/>
                  </a:lnTo>
                  <a:lnTo>
                    <a:pt x="4429" y="4809"/>
                  </a:lnTo>
                  <a:lnTo>
                    <a:pt x="4424" y="4811"/>
                  </a:lnTo>
                  <a:lnTo>
                    <a:pt x="4402" y="4819"/>
                  </a:lnTo>
                  <a:lnTo>
                    <a:pt x="4396" y="4821"/>
                  </a:lnTo>
                  <a:lnTo>
                    <a:pt x="4374" y="4828"/>
                  </a:lnTo>
                  <a:lnTo>
                    <a:pt x="4368" y="4830"/>
                  </a:lnTo>
                  <a:lnTo>
                    <a:pt x="4346" y="4837"/>
                  </a:lnTo>
                  <a:lnTo>
                    <a:pt x="4340" y="4838"/>
                  </a:lnTo>
                  <a:lnTo>
                    <a:pt x="4318" y="4844"/>
                  </a:lnTo>
                  <a:lnTo>
                    <a:pt x="4312" y="4845"/>
                  </a:lnTo>
                  <a:lnTo>
                    <a:pt x="4289" y="4850"/>
                  </a:lnTo>
                  <a:lnTo>
                    <a:pt x="4284" y="4851"/>
                  </a:lnTo>
                  <a:lnTo>
                    <a:pt x="4260" y="4855"/>
                  </a:lnTo>
                  <a:lnTo>
                    <a:pt x="4255" y="4856"/>
                  </a:lnTo>
                  <a:lnTo>
                    <a:pt x="4231" y="4859"/>
                  </a:lnTo>
                  <a:lnTo>
                    <a:pt x="4226" y="4859"/>
                  </a:lnTo>
                  <a:lnTo>
                    <a:pt x="4202" y="4862"/>
                  </a:lnTo>
                  <a:lnTo>
                    <a:pt x="4197" y="4862"/>
                  </a:lnTo>
                  <a:lnTo>
                    <a:pt x="4173" y="4863"/>
                  </a:lnTo>
                  <a:lnTo>
                    <a:pt x="4168" y="4864"/>
                  </a:lnTo>
                  <a:lnTo>
                    <a:pt x="4144" y="4864"/>
                  </a:lnTo>
                  <a:lnTo>
                    <a:pt x="4138" y="4864"/>
                  </a:lnTo>
                  <a:lnTo>
                    <a:pt x="4115" y="4864"/>
                  </a:lnTo>
                  <a:lnTo>
                    <a:pt x="4109" y="4863"/>
                  </a:lnTo>
                  <a:lnTo>
                    <a:pt x="4085" y="4862"/>
                  </a:lnTo>
                  <a:lnTo>
                    <a:pt x="4080" y="4862"/>
                  </a:lnTo>
                  <a:lnTo>
                    <a:pt x="4056" y="4859"/>
                  </a:lnTo>
                  <a:lnTo>
                    <a:pt x="4051" y="4859"/>
                  </a:lnTo>
                  <a:lnTo>
                    <a:pt x="4028" y="4856"/>
                  </a:lnTo>
                  <a:lnTo>
                    <a:pt x="4022" y="4855"/>
                  </a:lnTo>
                  <a:lnTo>
                    <a:pt x="3999" y="4851"/>
                  </a:lnTo>
                  <a:lnTo>
                    <a:pt x="3993" y="4850"/>
                  </a:lnTo>
                  <a:lnTo>
                    <a:pt x="3970" y="4845"/>
                  </a:lnTo>
                  <a:lnTo>
                    <a:pt x="3965" y="4844"/>
                  </a:lnTo>
                  <a:lnTo>
                    <a:pt x="3942" y="4838"/>
                  </a:lnTo>
                  <a:lnTo>
                    <a:pt x="3937" y="4837"/>
                  </a:lnTo>
                  <a:lnTo>
                    <a:pt x="3914" y="4830"/>
                  </a:lnTo>
                  <a:lnTo>
                    <a:pt x="3909" y="4828"/>
                  </a:lnTo>
                  <a:lnTo>
                    <a:pt x="3886" y="4821"/>
                  </a:lnTo>
                  <a:lnTo>
                    <a:pt x="3881" y="4819"/>
                  </a:lnTo>
                  <a:lnTo>
                    <a:pt x="3859" y="4811"/>
                  </a:lnTo>
                  <a:lnTo>
                    <a:pt x="3854" y="4809"/>
                  </a:lnTo>
                  <a:lnTo>
                    <a:pt x="3832" y="4800"/>
                  </a:lnTo>
                  <a:lnTo>
                    <a:pt x="3827" y="4797"/>
                  </a:lnTo>
                  <a:lnTo>
                    <a:pt x="3805" y="4788"/>
                  </a:lnTo>
                  <a:lnTo>
                    <a:pt x="3800" y="4785"/>
                  </a:lnTo>
                  <a:lnTo>
                    <a:pt x="3779" y="4774"/>
                  </a:lnTo>
                  <a:lnTo>
                    <a:pt x="3774" y="4772"/>
                  </a:lnTo>
                  <a:lnTo>
                    <a:pt x="3753" y="4760"/>
                  </a:lnTo>
                  <a:lnTo>
                    <a:pt x="3748" y="4757"/>
                  </a:lnTo>
                  <a:lnTo>
                    <a:pt x="3728" y="4745"/>
                  </a:lnTo>
                  <a:lnTo>
                    <a:pt x="3724" y="4742"/>
                  </a:lnTo>
                  <a:lnTo>
                    <a:pt x="3704" y="4729"/>
                  </a:lnTo>
                  <a:lnTo>
                    <a:pt x="3699" y="4726"/>
                  </a:lnTo>
                  <a:lnTo>
                    <a:pt x="3680" y="4713"/>
                  </a:lnTo>
                  <a:lnTo>
                    <a:pt x="3676" y="4709"/>
                  </a:lnTo>
                  <a:lnTo>
                    <a:pt x="3657" y="4695"/>
                  </a:lnTo>
                  <a:lnTo>
                    <a:pt x="3653" y="4692"/>
                  </a:lnTo>
                  <a:lnTo>
                    <a:pt x="3635" y="4677"/>
                  </a:lnTo>
                  <a:lnTo>
                    <a:pt x="3631" y="4673"/>
                  </a:lnTo>
                  <a:lnTo>
                    <a:pt x="3613" y="4658"/>
                  </a:lnTo>
                  <a:lnTo>
                    <a:pt x="3609" y="4654"/>
                  </a:lnTo>
                  <a:lnTo>
                    <a:pt x="3592" y="4638"/>
                  </a:lnTo>
                  <a:lnTo>
                    <a:pt x="3588" y="4634"/>
                  </a:lnTo>
                  <a:lnTo>
                    <a:pt x="3572" y="4617"/>
                  </a:lnTo>
                  <a:lnTo>
                    <a:pt x="3568" y="4613"/>
                  </a:lnTo>
                  <a:lnTo>
                    <a:pt x="3552" y="4595"/>
                  </a:lnTo>
                  <a:lnTo>
                    <a:pt x="3549" y="4591"/>
                  </a:lnTo>
                  <a:lnTo>
                    <a:pt x="3534" y="4573"/>
                  </a:lnTo>
                  <a:lnTo>
                    <a:pt x="3530" y="4568"/>
                  </a:lnTo>
                  <a:lnTo>
                    <a:pt x="3516" y="4550"/>
                  </a:lnTo>
                  <a:lnTo>
                    <a:pt x="3512" y="4545"/>
                  </a:lnTo>
                  <a:lnTo>
                    <a:pt x="3499" y="4526"/>
                  </a:lnTo>
                  <a:lnTo>
                    <a:pt x="3495" y="4521"/>
                  </a:lnTo>
                  <a:lnTo>
                    <a:pt x="3483" y="4501"/>
                  </a:lnTo>
                  <a:lnTo>
                    <a:pt x="3479" y="4496"/>
                  </a:lnTo>
                  <a:lnTo>
                    <a:pt x="3467" y="4476"/>
                  </a:lnTo>
                  <a:lnTo>
                    <a:pt x="3464" y="4471"/>
                  </a:lnTo>
                  <a:lnTo>
                    <a:pt x="3453" y="4450"/>
                  </a:lnTo>
                  <a:lnTo>
                    <a:pt x="3451" y="4446"/>
                  </a:lnTo>
                  <a:lnTo>
                    <a:pt x="3440" y="4424"/>
                  </a:lnTo>
                  <a:lnTo>
                    <a:pt x="3438" y="4419"/>
                  </a:lnTo>
                  <a:lnTo>
                    <a:pt x="3428" y="4398"/>
                  </a:lnTo>
                  <a:lnTo>
                    <a:pt x="3426" y="4393"/>
                  </a:lnTo>
                  <a:lnTo>
                    <a:pt x="3417" y="4371"/>
                  </a:lnTo>
                  <a:lnTo>
                    <a:pt x="3415" y="4366"/>
                  </a:lnTo>
                  <a:lnTo>
                    <a:pt x="3406" y="4344"/>
                  </a:lnTo>
                  <a:lnTo>
                    <a:pt x="3405" y="4339"/>
                  </a:lnTo>
                  <a:lnTo>
                    <a:pt x="3397" y="4316"/>
                  </a:lnTo>
                  <a:lnTo>
                    <a:pt x="3396" y="4311"/>
                  </a:lnTo>
                  <a:lnTo>
                    <a:pt x="3389" y="4289"/>
                  </a:lnTo>
                  <a:lnTo>
                    <a:pt x="3388" y="4283"/>
                  </a:lnTo>
                  <a:lnTo>
                    <a:pt x="3382" y="4260"/>
                  </a:lnTo>
                  <a:lnTo>
                    <a:pt x="3381" y="4255"/>
                  </a:lnTo>
                  <a:lnTo>
                    <a:pt x="3376" y="4232"/>
                  </a:lnTo>
                  <a:lnTo>
                    <a:pt x="3375" y="4226"/>
                  </a:lnTo>
                  <a:lnTo>
                    <a:pt x="3371" y="4203"/>
                  </a:lnTo>
                  <a:lnTo>
                    <a:pt x="3370" y="4198"/>
                  </a:lnTo>
                  <a:lnTo>
                    <a:pt x="3367" y="4174"/>
                  </a:lnTo>
                  <a:lnTo>
                    <a:pt x="3367" y="4169"/>
                  </a:lnTo>
                  <a:lnTo>
                    <a:pt x="3364" y="4145"/>
                  </a:lnTo>
                  <a:lnTo>
                    <a:pt x="3364" y="4140"/>
                  </a:lnTo>
                  <a:lnTo>
                    <a:pt x="3363" y="4116"/>
                  </a:lnTo>
                  <a:lnTo>
                    <a:pt x="3362" y="4111"/>
                  </a:lnTo>
                  <a:lnTo>
                    <a:pt x="3362" y="4087"/>
                  </a:lnTo>
                  <a:lnTo>
                    <a:pt x="3362" y="4081"/>
                  </a:lnTo>
                  <a:lnTo>
                    <a:pt x="3362" y="4058"/>
                  </a:lnTo>
                  <a:lnTo>
                    <a:pt x="3363" y="4052"/>
                  </a:lnTo>
                  <a:lnTo>
                    <a:pt x="3364" y="4029"/>
                  </a:lnTo>
                  <a:lnTo>
                    <a:pt x="3364" y="4023"/>
                  </a:lnTo>
                  <a:lnTo>
                    <a:pt x="3367" y="4000"/>
                  </a:lnTo>
                  <a:lnTo>
                    <a:pt x="3367" y="3994"/>
                  </a:lnTo>
                  <a:lnTo>
                    <a:pt x="3370" y="3971"/>
                  </a:lnTo>
                  <a:lnTo>
                    <a:pt x="3371" y="3965"/>
                  </a:lnTo>
                  <a:lnTo>
                    <a:pt x="3375" y="3942"/>
                  </a:lnTo>
                  <a:lnTo>
                    <a:pt x="3376" y="3937"/>
                  </a:lnTo>
                  <a:lnTo>
                    <a:pt x="3381" y="3914"/>
                  </a:lnTo>
                  <a:lnTo>
                    <a:pt x="3382" y="3908"/>
                  </a:lnTo>
                  <a:lnTo>
                    <a:pt x="3388" y="3885"/>
                  </a:lnTo>
                  <a:lnTo>
                    <a:pt x="3389" y="3880"/>
                  </a:lnTo>
                  <a:lnTo>
                    <a:pt x="3396" y="3857"/>
                  </a:lnTo>
                  <a:lnTo>
                    <a:pt x="3397" y="3852"/>
                  </a:lnTo>
                  <a:lnTo>
                    <a:pt x="3405" y="3830"/>
                  </a:lnTo>
                  <a:lnTo>
                    <a:pt x="3406" y="3824"/>
                  </a:lnTo>
                  <a:lnTo>
                    <a:pt x="3415" y="3802"/>
                  </a:lnTo>
                  <a:lnTo>
                    <a:pt x="3417" y="3797"/>
                  </a:lnTo>
                  <a:lnTo>
                    <a:pt x="3426" y="3775"/>
                  </a:lnTo>
                  <a:lnTo>
                    <a:pt x="3428" y="3770"/>
                  </a:lnTo>
                  <a:lnTo>
                    <a:pt x="3437" y="3749"/>
                  </a:lnTo>
                  <a:lnTo>
                    <a:pt x="3440" y="3744"/>
                  </a:lnTo>
                  <a:lnTo>
                    <a:pt x="3450" y="3723"/>
                  </a:lnTo>
                  <a:lnTo>
                    <a:pt x="3453" y="3718"/>
                  </a:lnTo>
                  <a:lnTo>
                    <a:pt x="3464" y="3697"/>
                  </a:lnTo>
                  <a:lnTo>
                    <a:pt x="3467" y="3692"/>
                  </a:lnTo>
                  <a:lnTo>
                    <a:pt x="3479" y="3672"/>
                  </a:lnTo>
                  <a:lnTo>
                    <a:pt x="3483" y="3667"/>
                  </a:lnTo>
                  <a:lnTo>
                    <a:pt x="3495" y="3647"/>
                  </a:lnTo>
                  <a:lnTo>
                    <a:pt x="3499" y="3642"/>
                  </a:lnTo>
                  <a:lnTo>
                    <a:pt x="3512" y="3623"/>
                  </a:lnTo>
                  <a:lnTo>
                    <a:pt x="3516" y="3618"/>
                  </a:lnTo>
                  <a:lnTo>
                    <a:pt x="3530" y="3600"/>
                  </a:lnTo>
                  <a:lnTo>
                    <a:pt x="3534" y="3595"/>
                  </a:lnTo>
                  <a:lnTo>
                    <a:pt x="3549" y="3577"/>
                  </a:lnTo>
                  <a:lnTo>
                    <a:pt x="3552" y="3573"/>
                  </a:lnTo>
                  <a:lnTo>
                    <a:pt x="3568" y="3555"/>
                  </a:lnTo>
                  <a:lnTo>
                    <a:pt x="3572" y="3551"/>
                  </a:lnTo>
                  <a:lnTo>
                    <a:pt x="3588" y="3534"/>
                  </a:lnTo>
                  <a:lnTo>
                    <a:pt x="3592" y="3530"/>
                  </a:lnTo>
                  <a:lnTo>
                    <a:pt x="3609" y="3514"/>
                  </a:lnTo>
                  <a:lnTo>
                    <a:pt x="3613" y="3510"/>
                  </a:lnTo>
                  <a:lnTo>
                    <a:pt x="3631" y="3495"/>
                  </a:lnTo>
                  <a:lnTo>
                    <a:pt x="3635" y="3491"/>
                  </a:lnTo>
                  <a:lnTo>
                    <a:pt x="3653" y="3476"/>
                  </a:lnTo>
                  <a:lnTo>
                    <a:pt x="3657" y="3473"/>
                  </a:lnTo>
                  <a:lnTo>
                    <a:pt x="3676" y="3459"/>
                  </a:lnTo>
                  <a:lnTo>
                    <a:pt x="3680" y="3455"/>
                  </a:lnTo>
                  <a:lnTo>
                    <a:pt x="3699" y="3442"/>
                  </a:lnTo>
                  <a:lnTo>
                    <a:pt x="3704" y="3439"/>
                  </a:lnTo>
                  <a:lnTo>
                    <a:pt x="3724" y="3426"/>
                  </a:lnTo>
                  <a:lnTo>
                    <a:pt x="3728" y="3423"/>
                  </a:lnTo>
                  <a:lnTo>
                    <a:pt x="3748" y="3411"/>
                  </a:lnTo>
                  <a:lnTo>
                    <a:pt x="3753" y="3408"/>
                  </a:lnTo>
                  <a:lnTo>
                    <a:pt x="3774" y="3396"/>
                  </a:lnTo>
                  <a:lnTo>
                    <a:pt x="3779" y="3394"/>
                  </a:lnTo>
                  <a:lnTo>
                    <a:pt x="3800" y="3383"/>
                  </a:lnTo>
                  <a:lnTo>
                    <a:pt x="3805" y="3380"/>
                  </a:lnTo>
                  <a:lnTo>
                    <a:pt x="3827" y="3371"/>
                  </a:lnTo>
                  <a:lnTo>
                    <a:pt x="3832" y="3368"/>
                  </a:lnTo>
                  <a:lnTo>
                    <a:pt x="3854" y="3359"/>
                  </a:lnTo>
                  <a:lnTo>
                    <a:pt x="3859" y="3357"/>
                  </a:lnTo>
                  <a:lnTo>
                    <a:pt x="3881" y="3349"/>
                  </a:lnTo>
                  <a:lnTo>
                    <a:pt x="3886" y="3347"/>
                  </a:lnTo>
                  <a:lnTo>
                    <a:pt x="3909" y="3340"/>
                  </a:lnTo>
                  <a:lnTo>
                    <a:pt x="3914" y="3338"/>
                  </a:lnTo>
                  <a:lnTo>
                    <a:pt x="3937" y="3331"/>
                  </a:lnTo>
                  <a:lnTo>
                    <a:pt x="3942" y="3330"/>
                  </a:lnTo>
                  <a:lnTo>
                    <a:pt x="3965" y="3324"/>
                  </a:lnTo>
                  <a:lnTo>
                    <a:pt x="3970" y="3323"/>
                  </a:lnTo>
                  <a:lnTo>
                    <a:pt x="3993" y="3318"/>
                  </a:lnTo>
                  <a:lnTo>
                    <a:pt x="3999" y="3317"/>
                  </a:lnTo>
                  <a:lnTo>
                    <a:pt x="4022" y="3313"/>
                  </a:lnTo>
                  <a:lnTo>
                    <a:pt x="4028" y="3312"/>
                  </a:lnTo>
                  <a:lnTo>
                    <a:pt x="4051" y="3309"/>
                  </a:lnTo>
                  <a:lnTo>
                    <a:pt x="4056" y="3309"/>
                  </a:lnTo>
                  <a:lnTo>
                    <a:pt x="4080" y="3306"/>
                  </a:lnTo>
                  <a:lnTo>
                    <a:pt x="4085" y="3306"/>
                  </a:lnTo>
                  <a:lnTo>
                    <a:pt x="4109" y="3305"/>
                  </a:lnTo>
                  <a:lnTo>
                    <a:pt x="4115" y="3304"/>
                  </a:lnTo>
                  <a:lnTo>
                    <a:pt x="4138" y="3304"/>
                  </a:lnTo>
                  <a:lnTo>
                    <a:pt x="4144" y="3304"/>
                  </a:lnTo>
                  <a:lnTo>
                    <a:pt x="4168" y="3304"/>
                  </a:lnTo>
                  <a:lnTo>
                    <a:pt x="4173" y="3305"/>
                  </a:lnTo>
                  <a:lnTo>
                    <a:pt x="4197" y="3306"/>
                  </a:lnTo>
                  <a:lnTo>
                    <a:pt x="4202" y="3306"/>
                  </a:lnTo>
                  <a:lnTo>
                    <a:pt x="4226" y="3309"/>
                  </a:lnTo>
                  <a:lnTo>
                    <a:pt x="4231" y="3309"/>
                  </a:lnTo>
                  <a:lnTo>
                    <a:pt x="4255" y="3312"/>
                  </a:lnTo>
                  <a:lnTo>
                    <a:pt x="4260" y="3313"/>
                  </a:lnTo>
                  <a:lnTo>
                    <a:pt x="4284" y="3317"/>
                  </a:lnTo>
                  <a:lnTo>
                    <a:pt x="4289" y="3318"/>
                  </a:lnTo>
                  <a:lnTo>
                    <a:pt x="4312" y="3323"/>
                  </a:lnTo>
                  <a:lnTo>
                    <a:pt x="4318" y="3324"/>
                  </a:lnTo>
                  <a:lnTo>
                    <a:pt x="4340" y="3330"/>
                  </a:lnTo>
                  <a:lnTo>
                    <a:pt x="4346" y="3331"/>
                  </a:lnTo>
                  <a:lnTo>
                    <a:pt x="4368" y="3338"/>
                  </a:lnTo>
                  <a:lnTo>
                    <a:pt x="4374" y="3340"/>
                  </a:lnTo>
                  <a:lnTo>
                    <a:pt x="4396" y="3347"/>
                  </a:lnTo>
                  <a:lnTo>
                    <a:pt x="4402" y="3349"/>
                  </a:lnTo>
                  <a:lnTo>
                    <a:pt x="4424" y="3357"/>
                  </a:lnTo>
                  <a:lnTo>
                    <a:pt x="4429" y="3359"/>
                  </a:lnTo>
                  <a:lnTo>
                    <a:pt x="4451" y="3368"/>
                  </a:lnTo>
                  <a:lnTo>
                    <a:pt x="4456" y="3371"/>
                  </a:lnTo>
                  <a:lnTo>
                    <a:pt x="4477" y="3381"/>
                  </a:lnTo>
                  <a:lnTo>
                    <a:pt x="4482" y="3383"/>
                  </a:lnTo>
                  <a:lnTo>
                    <a:pt x="4503" y="3394"/>
                  </a:lnTo>
                  <a:lnTo>
                    <a:pt x="4508" y="3396"/>
                  </a:lnTo>
                  <a:lnTo>
                    <a:pt x="4529" y="3408"/>
                  </a:lnTo>
                  <a:lnTo>
                    <a:pt x="4533" y="3410"/>
                  </a:lnTo>
                  <a:lnTo>
                    <a:pt x="4553" y="3422"/>
                  </a:lnTo>
                  <a:lnTo>
                    <a:pt x="4558" y="3425"/>
                  </a:lnTo>
                  <a:lnTo>
                    <a:pt x="4578" y="3438"/>
                  </a:lnTo>
                  <a:lnTo>
                    <a:pt x="4583" y="3441"/>
                  </a:lnTo>
                  <a:lnTo>
                    <a:pt x="4602" y="3455"/>
                  </a:lnTo>
                  <a:lnTo>
                    <a:pt x="4606" y="3458"/>
                  </a:lnTo>
                  <a:lnTo>
                    <a:pt x="4625" y="3473"/>
                  </a:lnTo>
                  <a:lnTo>
                    <a:pt x="4629" y="3476"/>
                  </a:lnTo>
                  <a:lnTo>
                    <a:pt x="4648" y="3491"/>
                  </a:lnTo>
                  <a:lnTo>
                    <a:pt x="4652" y="3495"/>
                  </a:lnTo>
                  <a:lnTo>
                    <a:pt x="4669" y="3510"/>
                  </a:lnTo>
                  <a:lnTo>
                    <a:pt x="4673" y="3514"/>
                  </a:lnTo>
                  <a:lnTo>
                    <a:pt x="4690" y="3530"/>
                  </a:lnTo>
                  <a:lnTo>
                    <a:pt x="4694" y="3534"/>
                  </a:lnTo>
                  <a:lnTo>
                    <a:pt x="4711" y="3551"/>
                  </a:lnTo>
                  <a:lnTo>
                    <a:pt x="4714" y="3555"/>
                  </a:lnTo>
                  <a:lnTo>
                    <a:pt x="4730" y="3573"/>
                  </a:lnTo>
                  <a:lnTo>
                    <a:pt x="4734" y="3577"/>
                  </a:lnTo>
                  <a:lnTo>
                    <a:pt x="4749" y="3595"/>
                  </a:lnTo>
                  <a:lnTo>
                    <a:pt x="4752" y="3599"/>
                  </a:lnTo>
                  <a:lnTo>
                    <a:pt x="4767" y="3618"/>
                  </a:lnTo>
                  <a:lnTo>
                    <a:pt x="4770" y="3623"/>
                  </a:lnTo>
                  <a:lnTo>
                    <a:pt x="4784" y="3642"/>
                  </a:lnTo>
                  <a:lnTo>
                    <a:pt x="4787" y="3646"/>
                  </a:lnTo>
                  <a:lnTo>
                    <a:pt x="4800" y="3666"/>
                  </a:lnTo>
                  <a:lnTo>
                    <a:pt x="4803" y="3671"/>
                  </a:lnTo>
                  <a:lnTo>
                    <a:pt x="4815" y="3691"/>
                  </a:lnTo>
                  <a:lnTo>
                    <a:pt x="4819" y="3697"/>
                  </a:lnTo>
                  <a:lnTo>
                    <a:pt x="4830" y="3718"/>
                  </a:lnTo>
                  <a:lnTo>
                    <a:pt x="4833" y="3723"/>
                  </a:lnTo>
                  <a:lnTo>
                    <a:pt x="4843" y="3744"/>
                  </a:lnTo>
                  <a:lnTo>
                    <a:pt x="4846" y="3749"/>
                  </a:lnTo>
                  <a:lnTo>
                    <a:pt x="4855" y="3770"/>
                  </a:lnTo>
                  <a:lnTo>
                    <a:pt x="4857" y="3775"/>
                  </a:lnTo>
                  <a:lnTo>
                    <a:pt x="4866" y="3797"/>
                  </a:lnTo>
                  <a:lnTo>
                    <a:pt x="4868" y="3802"/>
                  </a:lnTo>
                  <a:lnTo>
                    <a:pt x="4877" y="3824"/>
                  </a:lnTo>
                  <a:lnTo>
                    <a:pt x="4878" y="3830"/>
                  </a:lnTo>
                  <a:lnTo>
                    <a:pt x="4886" y="3852"/>
                  </a:lnTo>
                  <a:lnTo>
                    <a:pt x="4887" y="3857"/>
                  </a:lnTo>
                  <a:lnTo>
                    <a:pt x="4894" y="3880"/>
                  </a:lnTo>
                  <a:lnTo>
                    <a:pt x="4895" y="3885"/>
                  </a:lnTo>
                  <a:lnTo>
                    <a:pt x="4901" y="3908"/>
                  </a:lnTo>
                  <a:lnTo>
                    <a:pt x="4902" y="3914"/>
                  </a:lnTo>
                  <a:lnTo>
                    <a:pt x="4907" y="3937"/>
                  </a:lnTo>
                  <a:lnTo>
                    <a:pt x="4908" y="3942"/>
                  </a:lnTo>
                  <a:lnTo>
                    <a:pt x="4912" y="3965"/>
                  </a:lnTo>
                  <a:lnTo>
                    <a:pt x="4913" y="3971"/>
                  </a:lnTo>
                  <a:lnTo>
                    <a:pt x="4916" y="3994"/>
                  </a:lnTo>
                  <a:lnTo>
                    <a:pt x="4916" y="4000"/>
                  </a:lnTo>
                  <a:lnTo>
                    <a:pt x="4919" y="4023"/>
                  </a:lnTo>
                  <a:lnTo>
                    <a:pt x="4919" y="4029"/>
                  </a:lnTo>
                  <a:lnTo>
                    <a:pt x="4920" y="4052"/>
                  </a:lnTo>
                  <a:lnTo>
                    <a:pt x="4921" y="4058"/>
                  </a:lnTo>
                  <a:close/>
                  <a:moveTo>
                    <a:pt x="4621" y="4102"/>
                  </a:moveTo>
                  <a:lnTo>
                    <a:pt x="4621" y="4084"/>
                  </a:lnTo>
                  <a:lnTo>
                    <a:pt x="4621" y="4066"/>
                  </a:lnTo>
                  <a:lnTo>
                    <a:pt x="4620" y="4048"/>
                  </a:lnTo>
                  <a:lnTo>
                    <a:pt x="4618" y="4030"/>
                  </a:lnTo>
                  <a:lnTo>
                    <a:pt x="4616" y="4013"/>
                  </a:lnTo>
                  <a:lnTo>
                    <a:pt x="4613" y="3995"/>
                  </a:lnTo>
                  <a:lnTo>
                    <a:pt x="4609" y="3977"/>
                  </a:lnTo>
                  <a:lnTo>
                    <a:pt x="4605" y="3960"/>
                  </a:lnTo>
                  <a:lnTo>
                    <a:pt x="4600" y="3943"/>
                  </a:lnTo>
                  <a:lnTo>
                    <a:pt x="4594" y="3926"/>
                  </a:lnTo>
                  <a:lnTo>
                    <a:pt x="4588" y="3909"/>
                  </a:lnTo>
                  <a:lnTo>
                    <a:pt x="4581" y="3892"/>
                  </a:lnTo>
                  <a:lnTo>
                    <a:pt x="4574" y="3876"/>
                  </a:lnTo>
                  <a:lnTo>
                    <a:pt x="4566" y="3859"/>
                  </a:lnTo>
                  <a:lnTo>
                    <a:pt x="4557" y="3844"/>
                  </a:lnTo>
                  <a:lnTo>
                    <a:pt x="4548" y="3829"/>
                  </a:lnTo>
                  <a:lnTo>
                    <a:pt x="4538" y="3814"/>
                  </a:lnTo>
                  <a:lnTo>
                    <a:pt x="4527" y="3799"/>
                  </a:lnTo>
                  <a:lnTo>
                    <a:pt x="4516" y="3785"/>
                  </a:lnTo>
                  <a:lnTo>
                    <a:pt x="4505" y="3771"/>
                  </a:lnTo>
                  <a:lnTo>
                    <a:pt x="4493" y="3758"/>
                  </a:lnTo>
                  <a:lnTo>
                    <a:pt x="4481" y="3745"/>
                  </a:lnTo>
                  <a:lnTo>
                    <a:pt x="4468" y="3733"/>
                  </a:lnTo>
                  <a:lnTo>
                    <a:pt x="4454" y="3721"/>
                  </a:lnTo>
                  <a:lnTo>
                    <a:pt x="4441" y="3709"/>
                  </a:lnTo>
                  <a:lnTo>
                    <a:pt x="4426" y="3699"/>
                  </a:lnTo>
                  <a:lnTo>
                    <a:pt x="4412" y="3688"/>
                  </a:lnTo>
                  <a:lnTo>
                    <a:pt x="4397" y="3678"/>
                  </a:lnTo>
                  <a:lnTo>
                    <a:pt x="4381" y="3669"/>
                  </a:lnTo>
                  <a:lnTo>
                    <a:pt x="4365" y="3660"/>
                  </a:lnTo>
                  <a:lnTo>
                    <a:pt x="4349" y="3652"/>
                  </a:lnTo>
                  <a:lnTo>
                    <a:pt x="4332" y="3644"/>
                  </a:lnTo>
                  <a:lnTo>
                    <a:pt x="4316" y="3637"/>
                  </a:lnTo>
                  <a:lnTo>
                    <a:pt x="4299" y="3631"/>
                  </a:lnTo>
                  <a:lnTo>
                    <a:pt x="4282" y="3625"/>
                  </a:lnTo>
                  <a:lnTo>
                    <a:pt x="4265" y="3620"/>
                  </a:lnTo>
                  <a:lnTo>
                    <a:pt x="4248" y="3616"/>
                  </a:lnTo>
                  <a:lnTo>
                    <a:pt x="4230" y="3612"/>
                  </a:lnTo>
                  <a:lnTo>
                    <a:pt x="4213" y="3609"/>
                  </a:lnTo>
                  <a:lnTo>
                    <a:pt x="4195" y="3607"/>
                  </a:lnTo>
                  <a:lnTo>
                    <a:pt x="4177" y="3605"/>
                  </a:lnTo>
                  <a:lnTo>
                    <a:pt x="4159" y="3604"/>
                  </a:lnTo>
                  <a:lnTo>
                    <a:pt x="4141" y="3604"/>
                  </a:lnTo>
                  <a:lnTo>
                    <a:pt x="4123" y="3604"/>
                  </a:lnTo>
                  <a:lnTo>
                    <a:pt x="4105" y="3605"/>
                  </a:lnTo>
                  <a:lnTo>
                    <a:pt x="4087" y="3607"/>
                  </a:lnTo>
                  <a:lnTo>
                    <a:pt x="4070" y="3609"/>
                  </a:lnTo>
                  <a:lnTo>
                    <a:pt x="4052" y="3612"/>
                  </a:lnTo>
                  <a:lnTo>
                    <a:pt x="4035" y="3616"/>
                  </a:lnTo>
                  <a:lnTo>
                    <a:pt x="4017" y="3620"/>
                  </a:lnTo>
                  <a:lnTo>
                    <a:pt x="4000" y="3625"/>
                  </a:lnTo>
                  <a:lnTo>
                    <a:pt x="3983" y="3631"/>
                  </a:lnTo>
                  <a:lnTo>
                    <a:pt x="3966" y="3637"/>
                  </a:lnTo>
                  <a:lnTo>
                    <a:pt x="3950" y="3644"/>
                  </a:lnTo>
                  <a:lnTo>
                    <a:pt x="3933" y="3652"/>
                  </a:lnTo>
                  <a:lnTo>
                    <a:pt x="3917" y="3660"/>
                  </a:lnTo>
                  <a:lnTo>
                    <a:pt x="3901" y="3669"/>
                  </a:lnTo>
                  <a:lnTo>
                    <a:pt x="3886" y="3678"/>
                  </a:lnTo>
                  <a:lnTo>
                    <a:pt x="3871" y="3688"/>
                  </a:lnTo>
                  <a:lnTo>
                    <a:pt x="3856" y="3698"/>
                  </a:lnTo>
                  <a:lnTo>
                    <a:pt x="3842" y="3709"/>
                  </a:lnTo>
                  <a:lnTo>
                    <a:pt x="3828" y="3721"/>
                  </a:lnTo>
                  <a:lnTo>
                    <a:pt x="3815" y="3733"/>
                  </a:lnTo>
                  <a:lnTo>
                    <a:pt x="3802" y="3745"/>
                  </a:lnTo>
                  <a:lnTo>
                    <a:pt x="3790" y="3758"/>
                  </a:lnTo>
                  <a:lnTo>
                    <a:pt x="3778" y="3771"/>
                  </a:lnTo>
                  <a:lnTo>
                    <a:pt x="3766" y="3785"/>
                  </a:lnTo>
                  <a:lnTo>
                    <a:pt x="3755" y="3799"/>
                  </a:lnTo>
                  <a:lnTo>
                    <a:pt x="3745" y="3813"/>
                  </a:lnTo>
                  <a:lnTo>
                    <a:pt x="3735" y="3828"/>
                  </a:lnTo>
                  <a:lnTo>
                    <a:pt x="3726" y="3844"/>
                  </a:lnTo>
                  <a:lnTo>
                    <a:pt x="3717" y="3859"/>
                  </a:lnTo>
                  <a:lnTo>
                    <a:pt x="3709" y="3876"/>
                  </a:lnTo>
                  <a:lnTo>
                    <a:pt x="3702" y="3892"/>
                  </a:lnTo>
                  <a:lnTo>
                    <a:pt x="3695" y="3909"/>
                  </a:lnTo>
                  <a:lnTo>
                    <a:pt x="3689" y="3926"/>
                  </a:lnTo>
                  <a:lnTo>
                    <a:pt x="3683" y="3943"/>
                  </a:lnTo>
                  <a:lnTo>
                    <a:pt x="3678" y="3960"/>
                  </a:lnTo>
                  <a:lnTo>
                    <a:pt x="3674" y="3977"/>
                  </a:lnTo>
                  <a:lnTo>
                    <a:pt x="3670" y="3995"/>
                  </a:lnTo>
                  <a:lnTo>
                    <a:pt x="3667" y="4013"/>
                  </a:lnTo>
                  <a:lnTo>
                    <a:pt x="3665" y="4030"/>
                  </a:lnTo>
                  <a:lnTo>
                    <a:pt x="3663" y="4048"/>
                  </a:lnTo>
                  <a:lnTo>
                    <a:pt x="3662" y="4066"/>
                  </a:lnTo>
                  <a:lnTo>
                    <a:pt x="3662" y="4084"/>
                  </a:lnTo>
                  <a:lnTo>
                    <a:pt x="3662" y="4102"/>
                  </a:lnTo>
                  <a:lnTo>
                    <a:pt x="3663" y="4120"/>
                  </a:lnTo>
                  <a:lnTo>
                    <a:pt x="3665" y="4138"/>
                  </a:lnTo>
                  <a:lnTo>
                    <a:pt x="3667" y="4156"/>
                  </a:lnTo>
                  <a:lnTo>
                    <a:pt x="3670" y="4174"/>
                  </a:lnTo>
                  <a:lnTo>
                    <a:pt x="3674" y="4191"/>
                  </a:lnTo>
                  <a:lnTo>
                    <a:pt x="3678" y="4208"/>
                  </a:lnTo>
                  <a:lnTo>
                    <a:pt x="3683" y="4226"/>
                  </a:lnTo>
                  <a:lnTo>
                    <a:pt x="3689" y="4243"/>
                  </a:lnTo>
                  <a:lnTo>
                    <a:pt x="3695" y="4259"/>
                  </a:lnTo>
                  <a:lnTo>
                    <a:pt x="3702" y="4276"/>
                  </a:lnTo>
                  <a:lnTo>
                    <a:pt x="3709" y="4292"/>
                  </a:lnTo>
                  <a:lnTo>
                    <a:pt x="3717" y="4309"/>
                  </a:lnTo>
                  <a:lnTo>
                    <a:pt x="3726" y="4324"/>
                  </a:lnTo>
                  <a:lnTo>
                    <a:pt x="3735" y="4340"/>
                  </a:lnTo>
                  <a:lnTo>
                    <a:pt x="3745" y="4355"/>
                  </a:lnTo>
                  <a:lnTo>
                    <a:pt x="3755" y="4369"/>
                  </a:lnTo>
                  <a:lnTo>
                    <a:pt x="3766" y="4383"/>
                  </a:lnTo>
                  <a:lnTo>
                    <a:pt x="3778" y="4397"/>
                  </a:lnTo>
                  <a:lnTo>
                    <a:pt x="3790" y="4410"/>
                  </a:lnTo>
                  <a:lnTo>
                    <a:pt x="3802" y="4423"/>
                  </a:lnTo>
                  <a:lnTo>
                    <a:pt x="3815" y="4435"/>
                  </a:lnTo>
                  <a:lnTo>
                    <a:pt x="3828" y="4447"/>
                  </a:lnTo>
                  <a:lnTo>
                    <a:pt x="3842" y="4459"/>
                  </a:lnTo>
                  <a:lnTo>
                    <a:pt x="3856" y="4470"/>
                  </a:lnTo>
                  <a:lnTo>
                    <a:pt x="3871" y="4480"/>
                  </a:lnTo>
                  <a:lnTo>
                    <a:pt x="3886" y="4490"/>
                  </a:lnTo>
                  <a:lnTo>
                    <a:pt x="3901" y="4499"/>
                  </a:lnTo>
                  <a:lnTo>
                    <a:pt x="3917" y="4508"/>
                  </a:lnTo>
                  <a:lnTo>
                    <a:pt x="3933" y="4516"/>
                  </a:lnTo>
                  <a:lnTo>
                    <a:pt x="3950" y="4524"/>
                  </a:lnTo>
                  <a:lnTo>
                    <a:pt x="3966" y="4531"/>
                  </a:lnTo>
                  <a:lnTo>
                    <a:pt x="3983" y="4537"/>
                  </a:lnTo>
                  <a:lnTo>
                    <a:pt x="4000" y="4543"/>
                  </a:lnTo>
                  <a:lnTo>
                    <a:pt x="4017" y="4548"/>
                  </a:lnTo>
                  <a:lnTo>
                    <a:pt x="4035" y="4552"/>
                  </a:lnTo>
                  <a:lnTo>
                    <a:pt x="4052" y="4556"/>
                  </a:lnTo>
                  <a:lnTo>
                    <a:pt x="4070" y="4559"/>
                  </a:lnTo>
                  <a:lnTo>
                    <a:pt x="4087" y="4561"/>
                  </a:lnTo>
                  <a:lnTo>
                    <a:pt x="4105" y="4563"/>
                  </a:lnTo>
                  <a:lnTo>
                    <a:pt x="4123" y="4564"/>
                  </a:lnTo>
                  <a:lnTo>
                    <a:pt x="4141" y="4564"/>
                  </a:lnTo>
                  <a:lnTo>
                    <a:pt x="4159" y="4564"/>
                  </a:lnTo>
                  <a:lnTo>
                    <a:pt x="4177" y="4563"/>
                  </a:lnTo>
                  <a:lnTo>
                    <a:pt x="4195" y="4561"/>
                  </a:lnTo>
                  <a:lnTo>
                    <a:pt x="4213" y="4559"/>
                  </a:lnTo>
                  <a:lnTo>
                    <a:pt x="4230" y="4556"/>
                  </a:lnTo>
                  <a:lnTo>
                    <a:pt x="4248" y="4552"/>
                  </a:lnTo>
                  <a:lnTo>
                    <a:pt x="4265" y="4548"/>
                  </a:lnTo>
                  <a:lnTo>
                    <a:pt x="4282" y="4543"/>
                  </a:lnTo>
                  <a:lnTo>
                    <a:pt x="4299" y="4537"/>
                  </a:lnTo>
                  <a:lnTo>
                    <a:pt x="4316" y="4531"/>
                  </a:lnTo>
                  <a:lnTo>
                    <a:pt x="4332" y="4524"/>
                  </a:lnTo>
                  <a:lnTo>
                    <a:pt x="4349" y="4516"/>
                  </a:lnTo>
                  <a:lnTo>
                    <a:pt x="4365" y="4508"/>
                  </a:lnTo>
                  <a:lnTo>
                    <a:pt x="4381" y="4499"/>
                  </a:lnTo>
                  <a:lnTo>
                    <a:pt x="4397" y="4490"/>
                  </a:lnTo>
                  <a:lnTo>
                    <a:pt x="4412" y="4480"/>
                  </a:lnTo>
                  <a:lnTo>
                    <a:pt x="4426" y="4469"/>
                  </a:lnTo>
                  <a:lnTo>
                    <a:pt x="4441" y="4459"/>
                  </a:lnTo>
                  <a:lnTo>
                    <a:pt x="4454" y="4447"/>
                  </a:lnTo>
                  <a:lnTo>
                    <a:pt x="4468" y="4435"/>
                  </a:lnTo>
                  <a:lnTo>
                    <a:pt x="4481" y="4423"/>
                  </a:lnTo>
                  <a:lnTo>
                    <a:pt x="4493" y="4410"/>
                  </a:lnTo>
                  <a:lnTo>
                    <a:pt x="4505" y="4397"/>
                  </a:lnTo>
                  <a:lnTo>
                    <a:pt x="4516" y="4383"/>
                  </a:lnTo>
                  <a:lnTo>
                    <a:pt x="4527" y="4369"/>
                  </a:lnTo>
                  <a:lnTo>
                    <a:pt x="4538" y="4354"/>
                  </a:lnTo>
                  <a:lnTo>
                    <a:pt x="4548" y="4339"/>
                  </a:lnTo>
                  <a:lnTo>
                    <a:pt x="4557" y="4324"/>
                  </a:lnTo>
                  <a:lnTo>
                    <a:pt x="4566" y="4309"/>
                  </a:lnTo>
                  <a:lnTo>
                    <a:pt x="4574" y="4292"/>
                  </a:lnTo>
                  <a:lnTo>
                    <a:pt x="4581" y="4276"/>
                  </a:lnTo>
                  <a:lnTo>
                    <a:pt x="4588" y="4259"/>
                  </a:lnTo>
                  <a:lnTo>
                    <a:pt x="4594" y="4243"/>
                  </a:lnTo>
                  <a:lnTo>
                    <a:pt x="4600" y="4226"/>
                  </a:lnTo>
                  <a:lnTo>
                    <a:pt x="4605" y="4208"/>
                  </a:lnTo>
                  <a:lnTo>
                    <a:pt x="4609" y="4191"/>
                  </a:lnTo>
                  <a:lnTo>
                    <a:pt x="4613" y="4174"/>
                  </a:lnTo>
                  <a:lnTo>
                    <a:pt x="4616" y="4156"/>
                  </a:lnTo>
                  <a:lnTo>
                    <a:pt x="4618" y="4138"/>
                  </a:lnTo>
                  <a:lnTo>
                    <a:pt x="4620" y="4120"/>
                  </a:lnTo>
                  <a:lnTo>
                    <a:pt x="4621" y="4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BD29AC6-BB36-4012-9964-C2897041BAD7}"/>
              </a:ext>
            </a:extLst>
          </p:cNvPr>
          <p:cNvGrpSpPr/>
          <p:nvPr/>
        </p:nvGrpSpPr>
        <p:grpSpPr>
          <a:xfrm>
            <a:off x="6356080" y="1923039"/>
            <a:ext cx="514116" cy="514116"/>
            <a:chOff x="2962542" y="1760585"/>
            <a:chExt cx="633600" cy="633600"/>
          </a:xfrm>
          <a:solidFill>
            <a:schemeClr val="bg1"/>
          </a:solidFill>
        </p:grpSpPr>
        <p:sp>
          <p:nvSpPr>
            <p:cNvPr id="26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510E7A-51E3-77F3-CF41-967E908D4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79488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4C47C47-0F77-6D93-3366-CBAE81FC2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1021081"/>
            <a:ext cx="9204961" cy="2555114"/>
          </a:xfrm>
        </p:spPr>
        <p:txBody>
          <a:bodyPr/>
          <a:lstStyle/>
          <a:p>
            <a:r>
              <a:rPr lang="en-PH" dirty="0"/>
              <a:t>Investment Highlights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04E6B5B4-C80C-0F08-513F-B7C29E3967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Ten reasons this portfolio is a compelling risk-adjusted opportunity for our investors.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321539-6303-7A2C-A145-F8DBB5A12D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pPr/>
              <a:t>7</a:t>
            </a:fld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FA9671-C4AB-2AC3-1F51-C51C3B9FCD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25288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44F8A-9139-4648-8E12-788CBE55F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Pillars of the Thesis</a:t>
            </a:r>
          </a:p>
        </p:txBody>
      </p:sp>
      <p:sp>
        <p:nvSpPr>
          <p:cNvPr id="3" name="Shape0_20221011_134840">
            <a:extLst>
              <a:ext uri="{FF2B5EF4-FFF2-40B4-BE49-F238E27FC236}">
                <a16:creationId xmlns:a16="http://schemas.microsoft.com/office/drawing/2014/main" id="{36F609D7-A7BF-431F-BE13-D6DD19DDDD6F}"/>
              </a:ext>
            </a:extLst>
          </p:cNvPr>
          <p:cNvSpPr/>
          <p:nvPr/>
        </p:nvSpPr>
        <p:spPr>
          <a:xfrm>
            <a:off x="294968" y="1717847"/>
            <a:ext cx="3767829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4" name="Pentagon 37">
            <a:extLst>
              <a:ext uri="{FF2B5EF4-FFF2-40B4-BE49-F238E27FC236}">
                <a16:creationId xmlns:a16="http://schemas.microsoft.com/office/drawing/2014/main" id="{501DBD45-C072-40BE-B1ED-A36089B137A1}"/>
              </a:ext>
            </a:extLst>
          </p:cNvPr>
          <p:cNvSpPr/>
          <p:nvPr/>
        </p:nvSpPr>
        <p:spPr>
          <a:xfrm rot="5400000">
            <a:off x="1371011" y="702255"/>
            <a:ext cx="1615310" cy="3405413"/>
          </a:xfrm>
          <a:prstGeom prst="homePlate">
            <a:avLst>
              <a:gd name="adj" fmla="val 3237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4B7AB3-0DE1-44E1-9625-FFF2D5B483BB}"/>
              </a:ext>
            </a:extLst>
          </p:cNvPr>
          <p:cNvSpPr txBox="1"/>
          <p:nvPr/>
        </p:nvSpPr>
        <p:spPr>
          <a:xfrm>
            <a:off x="510024" y="3354139"/>
            <a:ext cx="3337716" cy="276999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/>
          <a:p>
            <a:pPr algn="ctr" defTabSz="1501427">
              <a:buSzPct val="100000"/>
              <a:defRPr/>
            </a:pPr>
            <a:r>
              <a:rPr lang="en-US" sz="2000" b="1" dirty="0">
                <a:solidFill>
                  <a:schemeClr val="tx1">
                    <a:lumMod val="100000"/>
                  </a:schemeClr>
                </a:solidFill>
              </a:rPr>
              <a:t>Market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B6AFDD-40E3-4BF7-92D5-1D18F2F96D85}"/>
              </a:ext>
            </a:extLst>
          </p:cNvPr>
          <p:cNvSpPr txBox="1"/>
          <p:nvPr/>
        </p:nvSpPr>
        <p:spPr>
          <a:xfrm>
            <a:off x="510024" y="3751678"/>
            <a:ext cx="3337716" cy="2012514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dirty="0">
                <a:solidFill>
                  <a:schemeClr val="tx1">
                    <a:lumMod val="100000"/>
                  </a:schemeClr>
                </a:solidFill>
              </a:rPr>
              <a:t>A supply-constrained, high-migration metro with diversified job growth and persistent renter demand underpins durable rent growth.</a:t>
            </a:r>
          </a:p>
        </p:txBody>
      </p:sp>
      <p:sp>
        <p:nvSpPr>
          <p:cNvPr id="8" name="Shape1_20221011_134840">
            <a:extLst>
              <a:ext uri="{FF2B5EF4-FFF2-40B4-BE49-F238E27FC236}">
                <a16:creationId xmlns:a16="http://schemas.microsoft.com/office/drawing/2014/main" id="{C9632496-2742-44C2-B789-AAFA5E269A55}"/>
              </a:ext>
            </a:extLst>
          </p:cNvPr>
          <p:cNvSpPr/>
          <p:nvPr/>
        </p:nvSpPr>
        <p:spPr>
          <a:xfrm>
            <a:off x="4212083" y="1717847"/>
            <a:ext cx="3767829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9" name="Pentagon 108">
            <a:extLst>
              <a:ext uri="{FF2B5EF4-FFF2-40B4-BE49-F238E27FC236}">
                <a16:creationId xmlns:a16="http://schemas.microsoft.com/office/drawing/2014/main" id="{01AB16A7-787F-44A2-9A2E-93B50094C139}"/>
              </a:ext>
            </a:extLst>
          </p:cNvPr>
          <p:cNvSpPr/>
          <p:nvPr/>
        </p:nvSpPr>
        <p:spPr>
          <a:xfrm rot="5400000">
            <a:off x="5288125" y="702257"/>
            <a:ext cx="1615313" cy="3405413"/>
          </a:xfrm>
          <a:prstGeom prst="homePlate">
            <a:avLst>
              <a:gd name="adj" fmla="val 3237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1" name="Shape1_20210709_090402">
            <a:extLst>
              <a:ext uri="{FF2B5EF4-FFF2-40B4-BE49-F238E27FC236}">
                <a16:creationId xmlns:a16="http://schemas.microsoft.com/office/drawing/2014/main" id="{5C2ED375-10FA-44F7-B977-92DDD30C992C}"/>
              </a:ext>
            </a:extLst>
          </p:cNvPr>
          <p:cNvSpPr txBox="1"/>
          <p:nvPr/>
        </p:nvSpPr>
        <p:spPr>
          <a:xfrm>
            <a:off x="4427142" y="3354139"/>
            <a:ext cx="3337716" cy="276999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/>
          <a:p>
            <a:pPr algn="ctr" defTabSz="1501427">
              <a:buSzPct val="100000"/>
              <a:defRPr/>
            </a:pPr>
            <a:r>
              <a:rPr lang="en-US" sz="2000" b="1" dirty="0">
                <a:solidFill>
                  <a:schemeClr val="tx1">
                    <a:lumMod val="100000"/>
                  </a:schemeClr>
                </a:solidFill>
              </a:rPr>
              <a:t>Basis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7226F-5E76-47CA-83BC-9556C0B79A9A}"/>
              </a:ext>
            </a:extLst>
          </p:cNvPr>
          <p:cNvSpPr txBox="1"/>
          <p:nvPr/>
        </p:nvSpPr>
        <p:spPr>
          <a:xfrm>
            <a:off x="4427142" y="3751678"/>
            <a:ext cx="3337716" cy="2012514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dirty="0">
                <a:solidFill>
                  <a:schemeClr val="tx1">
                    <a:lumMod val="100000"/>
                  </a:schemeClr>
                </a:solidFill>
              </a:rPr>
              <a:t>Acquiring at $231K per unit—below replacement cost—creates downside protection and a built-in margin of safety.</a:t>
            </a:r>
          </a:p>
        </p:txBody>
      </p:sp>
      <p:sp>
        <p:nvSpPr>
          <p:cNvPr id="13" name="Shape2_20221011_134840">
            <a:extLst>
              <a:ext uri="{FF2B5EF4-FFF2-40B4-BE49-F238E27FC236}">
                <a16:creationId xmlns:a16="http://schemas.microsoft.com/office/drawing/2014/main" id="{A834E2D5-5FEC-4B90-87C3-4998D411B557}"/>
              </a:ext>
            </a:extLst>
          </p:cNvPr>
          <p:cNvSpPr/>
          <p:nvPr/>
        </p:nvSpPr>
        <p:spPr>
          <a:xfrm>
            <a:off x="8129202" y="1717847"/>
            <a:ext cx="3767829" cy="4240524"/>
          </a:xfrm>
          <a:prstGeom prst="rect">
            <a:avLst/>
          </a:prstGeom>
          <a:noFill/>
          <a:ln>
            <a:solidFill>
              <a:srgbClr val="E0E0E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4" name="Pentagon 117">
            <a:extLst>
              <a:ext uri="{FF2B5EF4-FFF2-40B4-BE49-F238E27FC236}">
                <a16:creationId xmlns:a16="http://schemas.microsoft.com/office/drawing/2014/main" id="{5E94F3D5-7654-4E55-9DEC-75FC9B8AB6AC}"/>
              </a:ext>
            </a:extLst>
          </p:cNvPr>
          <p:cNvSpPr/>
          <p:nvPr/>
        </p:nvSpPr>
        <p:spPr>
          <a:xfrm rot="5400000">
            <a:off x="9205241" y="702257"/>
            <a:ext cx="1615313" cy="3405413"/>
          </a:xfrm>
          <a:prstGeom prst="homePlate">
            <a:avLst>
              <a:gd name="adj" fmla="val 32372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1427">
              <a:defRPr/>
            </a:pPr>
            <a:endParaRPr lang="en-IN" sz="2639" dirty="0">
              <a:solidFill>
                <a:prstClr val="white"/>
              </a:solidFill>
            </a:endParaRPr>
          </a:p>
        </p:txBody>
      </p:sp>
      <p:sp>
        <p:nvSpPr>
          <p:cNvPr id="16" name="Shape1_20210709_090405">
            <a:extLst>
              <a:ext uri="{FF2B5EF4-FFF2-40B4-BE49-F238E27FC236}">
                <a16:creationId xmlns:a16="http://schemas.microsoft.com/office/drawing/2014/main" id="{2B1887D6-414B-488B-9C9A-6D2237FA1F2E}"/>
              </a:ext>
            </a:extLst>
          </p:cNvPr>
          <p:cNvSpPr txBox="1"/>
          <p:nvPr/>
        </p:nvSpPr>
        <p:spPr>
          <a:xfrm>
            <a:off x="8344258" y="3354139"/>
            <a:ext cx="3337716" cy="276999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 lnSpcReduction="10000"/>
          </a:bodyPr>
          <a:lstStyle/>
          <a:p>
            <a:pPr algn="ctr" defTabSz="1501427">
              <a:buSzPct val="100000"/>
              <a:defRPr/>
            </a:pPr>
            <a:r>
              <a:rPr lang="en-US" sz="2000" b="1" dirty="0">
                <a:solidFill>
                  <a:schemeClr val="tx1">
                    <a:lumMod val="100000"/>
                  </a:schemeClr>
                </a:solidFill>
              </a:rPr>
              <a:t>Execution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CE210C-4B0F-4269-B33D-86431E138F2F}"/>
              </a:ext>
            </a:extLst>
          </p:cNvPr>
          <p:cNvSpPr txBox="1"/>
          <p:nvPr/>
        </p:nvSpPr>
        <p:spPr>
          <a:xfrm>
            <a:off x="8344258" y="3751678"/>
            <a:ext cx="3337716" cy="2012514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algn="ctr" defTabSz="1501427">
              <a:buSzPct val="100000"/>
              <a:defRPr/>
            </a:pPr>
            <a:r>
              <a:rPr lang="en-US" dirty="0">
                <a:solidFill>
                  <a:schemeClr val="tx1">
                    <a:lumMod val="100000"/>
                  </a:schemeClr>
                </a:solidFill>
              </a:rPr>
              <a:t>A repeatable value-add playbook on 540 units drives NOI growth that we, not the market, control.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728D11-D72D-4375-A31A-CBEB3EBBAF8A}"/>
              </a:ext>
            </a:extLst>
          </p:cNvPr>
          <p:cNvGrpSpPr/>
          <p:nvPr/>
        </p:nvGrpSpPr>
        <p:grpSpPr>
          <a:xfrm>
            <a:off x="1850357" y="1354232"/>
            <a:ext cx="656618" cy="656618"/>
            <a:chOff x="2088078" y="1145913"/>
            <a:chExt cx="656618" cy="65661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DFC2F97-45DD-43F2-AF16-3FEADD2F3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88078" y="1145913"/>
              <a:ext cx="656618" cy="65661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64C92C4-50D1-48B2-A584-3F6E0124E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506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01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DEA937-F835-4701-89D4-443B6CC69356}"/>
              </a:ext>
            </a:extLst>
          </p:cNvPr>
          <p:cNvGrpSpPr/>
          <p:nvPr/>
        </p:nvGrpSpPr>
        <p:grpSpPr>
          <a:xfrm>
            <a:off x="5767473" y="1354232"/>
            <a:ext cx="656618" cy="656618"/>
            <a:chOff x="5762847" y="1145913"/>
            <a:chExt cx="656618" cy="656618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5285068-57F1-479B-9BB5-55514863C0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2847" y="1145913"/>
              <a:ext cx="656618" cy="65661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21" name="Shape0_20210709_090402">
              <a:extLst>
                <a:ext uri="{FF2B5EF4-FFF2-40B4-BE49-F238E27FC236}">
                  <a16:creationId xmlns:a16="http://schemas.microsoft.com/office/drawing/2014/main" id="{A9B98BE6-6A85-4AF8-9023-F9F2627BA7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9830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02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B79175B-D5F7-4496-9E41-B5C42E7FBB1C}"/>
              </a:ext>
            </a:extLst>
          </p:cNvPr>
          <p:cNvGrpSpPr/>
          <p:nvPr/>
        </p:nvGrpSpPr>
        <p:grpSpPr>
          <a:xfrm>
            <a:off x="9684588" y="1354232"/>
            <a:ext cx="656618" cy="656618"/>
            <a:chOff x="9437613" y="1145913"/>
            <a:chExt cx="656618" cy="65661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6328C5-472F-4EE5-BA26-0A491246DC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37613" y="1145913"/>
              <a:ext cx="656618" cy="65661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01427">
                <a:defRPr/>
              </a:pPr>
              <a:endParaRPr lang="en-IN" sz="2639" dirty="0">
                <a:solidFill>
                  <a:prstClr val="white"/>
                </a:solidFill>
              </a:endParaRPr>
            </a:p>
          </p:txBody>
        </p:sp>
        <p:sp>
          <p:nvSpPr>
            <p:cNvPr id="23" name="Shape0_20210709_090405">
              <a:extLst>
                <a:ext uri="{FF2B5EF4-FFF2-40B4-BE49-F238E27FC236}">
                  <a16:creationId xmlns:a16="http://schemas.microsoft.com/office/drawing/2014/main" id="{2FF0CD88-A8EE-463B-BE6F-03BF260E3F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94595" y="1202894"/>
              <a:ext cx="542655" cy="5426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501427">
                <a:defRPr/>
              </a:pPr>
              <a:r>
                <a:rPr lang="en-US" sz="2600" b="1" dirty="0">
                  <a:solidFill>
                    <a:schemeClr val="tx1">
                      <a:lumMod val="100000"/>
                    </a:schemeClr>
                  </a:solidFill>
                </a:rPr>
                <a:t>03</a:t>
              </a:r>
              <a:endParaRPr lang="en-IN" sz="2600" b="1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4B340B0-A752-464A-946E-A8067F39B5F5}"/>
              </a:ext>
            </a:extLst>
          </p:cNvPr>
          <p:cNvGrpSpPr/>
          <p:nvPr/>
        </p:nvGrpSpPr>
        <p:grpSpPr>
          <a:xfrm>
            <a:off x="1679633" y="2067831"/>
            <a:ext cx="998066" cy="1003000"/>
            <a:chOff x="4094847" y="861060"/>
            <a:chExt cx="633600" cy="633600"/>
          </a:xfrm>
          <a:solidFill>
            <a:schemeClr val="bg1"/>
          </a:solidFill>
        </p:grpSpPr>
        <p:sp>
          <p:nvSpPr>
            <p:cNvPr id="45" name="Google Shape;564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565;p7"/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39B576A-5F2C-42B2-88BA-B7280695ED9B}"/>
              </a:ext>
            </a:extLst>
          </p:cNvPr>
          <p:cNvGrpSpPr/>
          <p:nvPr/>
        </p:nvGrpSpPr>
        <p:grpSpPr>
          <a:xfrm>
            <a:off x="5596748" y="2067831"/>
            <a:ext cx="998066" cy="1003000"/>
            <a:chOff x="2962542" y="861060"/>
            <a:chExt cx="633600" cy="633600"/>
          </a:xfrm>
          <a:solidFill>
            <a:schemeClr val="bg1"/>
          </a:solidFill>
        </p:grpSpPr>
        <p:sp>
          <p:nvSpPr>
            <p:cNvPr id="47" name="Google Shape;570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571;p7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E9B2B41-04B2-4CCA-B3E3-F8204FDAA06B}"/>
              </a:ext>
            </a:extLst>
          </p:cNvPr>
          <p:cNvGrpSpPr/>
          <p:nvPr/>
        </p:nvGrpSpPr>
        <p:grpSpPr>
          <a:xfrm>
            <a:off x="9513864" y="2067831"/>
            <a:ext cx="998066" cy="1003000"/>
            <a:chOff x="4094847" y="1760585"/>
            <a:chExt cx="633600" cy="633600"/>
          </a:xfrm>
          <a:solidFill>
            <a:schemeClr val="bg1"/>
          </a:solidFill>
        </p:grpSpPr>
        <p:sp>
          <p:nvSpPr>
            <p:cNvPr id="49" name="Google Shape;603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604;p7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79CF3DD4-358A-4F9B-9916-7758BE2C0023}"/>
              </a:ext>
            </a:extLst>
          </p:cNvPr>
          <p:cNvSpPr/>
          <p:nvPr/>
        </p:nvSpPr>
        <p:spPr>
          <a:xfrm>
            <a:off x="484585" y="5950021"/>
            <a:ext cx="3388594" cy="65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E2153C0-FE9F-42D2-AA3D-983D167EAA76}"/>
              </a:ext>
            </a:extLst>
          </p:cNvPr>
          <p:cNvSpPr/>
          <p:nvPr/>
        </p:nvSpPr>
        <p:spPr>
          <a:xfrm>
            <a:off x="4401700" y="5950021"/>
            <a:ext cx="3388594" cy="65331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61F71C9-AA96-49EA-BD89-EF39068C790C}"/>
              </a:ext>
            </a:extLst>
          </p:cNvPr>
          <p:cNvSpPr/>
          <p:nvPr/>
        </p:nvSpPr>
        <p:spPr>
          <a:xfrm>
            <a:off x="8318819" y="5950021"/>
            <a:ext cx="3388594" cy="65331"/>
          </a:xfrm>
          <a:prstGeom prst="rect">
            <a:avLst/>
          </a:prstGeom>
          <a:solidFill>
            <a:srgbClr val="385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7E5D6B-17D4-0399-1F6D-80B1A547E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8</a:t>
            </a:fld>
            <a:endParaRPr lang="en-PH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B003429-8ABE-6C1C-8CEF-BE811A0E7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18893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3809-5CAF-4EB9-8876-CEFCD5A2B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968" y="365126"/>
            <a:ext cx="11602064" cy="578772"/>
          </a:xfrm>
        </p:spPr>
        <p:txBody>
          <a:bodyPr/>
          <a:lstStyle/>
          <a:p>
            <a:r>
              <a:rPr lang="en-US" dirty="0"/>
              <a:t>Eight Reasons to Invest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CDAD7D-2A57-4149-8691-37DB941B8277}"/>
              </a:ext>
            </a:extLst>
          </p:cNvPr>
          <p:cNvSpPr txBox="1"/>
          <p:nvPr/>
        </p:nvSpPr>
        <p:spPr>
          <a:xfrm>
            <a:off x="294969" y="280295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Acquired ~18% below estimated replacement cost, limiting downside.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5195D3AB-8C40-4185-83F8-5217357B0101}"/>
              </a:ext>
            </a:extLst>
          </p:cNvPr>
          <p:cNvSpPr txBox="1">
            <a:spLocks/>
          </p:cNvSpPr>
          <p:nvPr/>
        </p:nvSpPr>
        <p:spPr>
          <a:xfrm>
            <a:off x="294968" y="214968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Discount to cost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FC82BB-6051-4B38-9B5B-4F89E5805DB3}"/>
              </a:ext>
            </a:extLst>
          </p:cNvPr>
          <p:cNvCxnSpPr>
            <a:cxnSpLocks/>
          </p:cNvCxnSpPr>
          <p:nvPr/>
        </p:nvCxnSpPr>
        <p:spPr>
          <a:xfrm>
            <a:off x="295277" y="265736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45EFE10D-7699-4B8F-BEFF-0F459E880DA2}"/>
              </a:ext>
            </a:extLst>
          </p:cNvPr>
          <p:cNvGrpSpPr/>
          <p:nvPr/>
        </p:nvGrpSpPr>
        <p:grpSpPr>
          <a:xfrm>
            <a:off x="244538" y="1677866"/>
            <a:ext cx="558040" cy="557580"/>
            <a:chOff x="1830237" y="5358687"/>
            <a:chExt cx="633600" cy="633600"/>
          </a:xfrm>
        </p:grpSpPr>
        <p:sp>
          <p:nvSpPr>
            <p:cNvPr id="123" name="Google Shape;701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771" y="4084"/>
                  </a:moveTo>
                  <a:lnTo>
                    <a:pt x="4771" y="4108"/>
                  </a:lnTo>
                  <a:lnTo>
                    <a:pt x="4769" y="4131"/>
                  </a:lnTo>
                  <a:lnTo>
                    <a:pt x="4767" y="4155"/>
                  </a:lnTo>
                  <a:lnTo>
                    <a:pt x="4764" y="4178"/>
                  </a:lnTo>
                  <a:lnTo>
                    <a:pt x="4760" y="4201"/>
                  </a:lnTo>
                  <a:lnTo>
                    <a:pt x="4755" y="4224"/>
                  </a:lnTo>
                  <a:lnTo>
                    <a:pt x="4750" y="4247"/>
                  </a:lnTo>
                  <a:lnTo>
                    <a:pt x="4743" y="4270"/>
                  </a:lnTo>
                  <a:lnTo>
                    <a:pt x="4736" y="4292"/>
                  </a:lnTo>
                  <a:lnTo>
                    <a:pt x="4728" y="4314"/>
                  </a:lnTo>
                  <a:lnTo>
                    <a:pt x="4719" y="4336"/>
                  </a:lnTo>
                  <a:lnTo>
                    <a:pt x="4709" y="4357"/>
                  </a:lnTo>
                  <a:lnTo>
                    <a:pt x="4698" y="4378"/>
                  </a:lnTo>
                  <a:lnTo>
                    <a:pt x="4687" y="4399"/>
                  </a:lnTo>
                  <a:lnTo>
                    <a:pt x="4675" y="4419"/>
                  </a:lnTo>
                  <a:lnTo>
                    <a:pt x="4662" y="4439"/>
                  </a:lnTo>
                  <a:lnTo>
                    <a:pt x="4648" y="4458"/>
                  </a:lnTo>
                  <a:lnTo>
                    <a:pt x="4634" y="4477"/>
                  </a:lnTo>
                  <a:lnTo>
                    <a:pt x="4618" y="4495"/>
                  </a:lnTo>
                  <a:lnTo>
                    <a:pt x="4603" y="4513"/>
                  </a:lnTo>
                  <a:lnTo>
                    <a:pt x="4586" y="4529"/>
                  </a:lnTo>
                  <a:lnTo>
                    <a:pt x="4570" y="4546"/>
                  </a:lnTo>
                  <a:lnTo>
                    <a:pt x="4552" y="4561"/>
                  </a:lnTo>
                  <a:lnTo>
                    <a:pt x="4534" y="4576"/>
                  </a:lnTo>
                  <a:lnTo>
                    <a:pt x="4515" y="4590"/>
                  </a:lnTo>
                  <a:lnTo>
                    <a:pt x="4496" y="4604"/>
                  </a:lnTo>
                  <a:lnTo>
                    <a:pt x="4476" y="4617"/>
                  </a:lnTo>
                  <a:lnTo>
                    <a:pt x="4456" y="4629"/>
                  </a:lnTo>
                  <a:lnTo>
                    <a:pt x="4435" y="4641"/>
                  </a:lnTo>
                  <a:lnTo>
                    <a:pt x="4414" y="4651"/>
                  </a:lnTo>
                  <a:lnTo>
                    <a:pt x="4393" y="4661"/>
                  </a:lnTo>
                  <a:lnTo>
                    <a:pt x="4371" y="4670"/>
                  </a:lnTo>
                  <a:lnTo>
                    <a:pt x="4349" y="4679"/>
                  </a:lnTo>
                  <a:lnTo>
                    <a:pt x="4327" y="4686"/>
                  </a:lnTo>
                  <a:lnTo>
                    <a:pt x="4304" y="4692"/>
                  </a:lnTo>
                  <a:lnTo>
                    <a:pt x="4281" y="4698"/>
                  </a:lnTo>
                  <a:lnTo>
                    <a:pt x="4258" y="4703"/>
                  </a:lnTo>
                  <a:lnTo>
                    <a:pt x="4235" y="4707"/>
                  </a:lnTo>
                  <a:lnTo>
                    <a:pt x="4212" y="4710"/>
                  </a:lnTo>
                  <a:lnTo>
                    <a:pt x="4188" y="4712"/>
                  </a:lnTo>
                  <a:lnTo>
                    <a:pt x="4165" y="4714"/>
                  </a:lnTo>
                  <a:lnTo>
                    <a:pt x="4141" y="4714"/>
                  </a:lnTo>
                  <a:lnTo>
                    <a:pt x="4117" y="4714"/>
                  </a:lnTo>
                  <a:lnTo>
                    <a:pt x="4094" y="4712"/>
                  </a:lnTo>
                  <a:lnTo>
                    <a:pt x="4071" y="4710"/>
                  </a:lnTo>
                  <a:lnTo>
                    <a:pt x="4047" y="4707"/>
                  </a:lnTo>
                  <a:lnTo>
                    <a:pt x="4024" y="4703"/>
                  </a:lnTo>
                  <a:lnTo>
                    <a:pt x="4001" y="4698"/>
                  </a:lnTo>
                  <a:lnTo>
                    <a:pt x="3978" y="4692"/>
                  </a:lnTo>
                  <a:lnTo>
                    <a:pt x="3956" y="4686"/>
                  </a:lnTo>
                  <a:lnTo>
                    <a:pt x="3933" y="4679"/>
                  </a:lnTo>
                  <a:lnTo>
                    <a:pt x="3911" y="4670"/>
                  </a:lnTo>
                  <a:lnTo>
                    <a:pt x="3889" y="4661"/>
                  </a:lnTo>
                  <a:lnTo>
                    <a:pt x="3868" y="4651"/>
                  </a:lnTo>
                  <a:lnTo>
                    <a:pt x="3847" y="4641"/>
                  </a:lnTo>
                  <a:lnTo>
                    <a:pt x="3826" y="4629"/>
                  </a:lnTo>
                  <a:lnTo>
                    <a:pt x="3806" y="4617"/>
                  </a:lnTo>
                  <a:lnTo>
                    <a:pt x="3786" y="4604"/>
                  </a:lnTo>
                  <a:lnTo>
                    <a:pt x="3767" y="4590"/>
                  </a:lnTo>
                  <a:lnTo>
                    <a:pt x="3748" y="4576"/>
                  </a:lnTo>
                  <a:lnTo>
                    <a:pt x="3730" y="4561"/>
                  </a:lnTo>
                  <a:lnTo>
                    <a:pt x="3713" y="4546"/>
                  </a:lnTo>
                  <a:lnTo>
                    <a:pt x="3696" y="4529"/>
                  </a:lnTo>
                  <a:lnTo>
                    <a:pt x="3680" y="4513"/>
                  </a:lnTo>
                  <a:lnTo>
                    <a:pt x="3664" y="4495"/>
                  </a:lnTo>
                  <a:lnTo>
                    <a:pt x="3649" y="4477"/>
                  </a:lnTo>
                  <a:lnTo>
                    <a:pt x="3635" y="4458"/>
                  </a:lnTo>
                  <a:lnTo>
                    <a:pt x="3621" y="4439"/>
                  </a:lnTo>
                  <a:lnTo>
                    <a:pt x="3608" y="4419"/>
                  </a:lnTo>
                  <a:lnTo>
                    <a:pt x="3596" y="4399"/>
                  </a:lnTo>
                  <a:lnTo>
                    <a:pt x="3585" y="4378"/>
                  </a:lnTo>
                  <a:lnTo>
                    <a:pt x="3574" y="4357"/>
                  </a:lnTo>
                  <a:lnTo>
                    <a:pt x="3564" y="4336"/>
                  </a:lnTo>
                  <a:lnTo>
                    <a:pt x="3555" y="4314"/>
                  </a:lnTo>
                  <a:lnTo>
                    <a:pt x="3547" y="4292"/>
                  </a:lnTo>
                  <a:lnTo>
                    <a:pt x="3540" y="4270"/>
                  </a:lnTo>
                  <a:lnTo>
                    <a:pt x="3533" y="4247"/>
                  </a:lnTo>
                  <a:lnTo>
                    <a:pt x="3528" y="4224"/>
                  </a:lnTo>
                  <a:lnTo>
                    <a:pt x="3523" y="4201"/>
                  </a:lnTo>
                  <a:lnTo>
                    <a:pt x="3519" y="4178"/>
                  </a:lnTo>
                  <a:lnTo>
                    <a:pt x="3516" y="4155"/>
                  </a:lnTo>
                  <a:lnTo>
                    <a:pt x="3514" y="4131"/>
                  </a:lnTo>
                  <a:lnTo>
                    <a:pt x="3512" y="4108"/>
                  </a:lnTo>
                  <a:lnTo>
                    <a:pt x="3512" y="4084"/>
                  </a:lnTo>
                  <a:lnTo>
                    <a:pt x="3512" y="4060"/>
                  </a:lnTo>
                  <a:lnTo>
                    <a:pt x="3514" y="4037"/>
                  </a:lnTo>
                  <a:lnTo>
                    <a:pt x="3516" y="4014"/>
                  </a:lnTo>
                  <a:lnTo>
                    <a:pt x="3519" y="3990"/>
                  </a:lnTo>
                  <a:lnTo>
                    <a:pt x="3523" y="3967"/>
                  </a:lnTo>
                  <a:lnTo>
                    <a:pt x="3528" y="3944"/>
                  </a:lnTo>
                  <a:lnTo>
                    <a:pt x="3533" y="3921"/>
                  </a:lnTo>
                  <a:lnTo>
                    <a:pt x="3540" y="3899"/>
                  </a:lnTo>
                  <a:lnTo>
                    <a:pt x="3547" y="3876"/>
                  </a:lnTo>
                  <a:lnTo>
                    <a:pt x="3555" y="3854"/>
                  </a:lnTo>
                  <a:lnTo>
                    <a:pt x="3564" y="3832"/>
                  </a:lnTo>
                  <a:lnTo>
                    <a:pt x="3574" y="3811"/>
                  </a:lnTo>
                  <a:lnTo>
                    <a:pt x="3585" y="3790"/>
                  </a:lnTo>
                  <a:lnTo>
                    <a:pt x="3596" y="3769"/>
                  </a:lnTo>
                  <a:lnTo>
                    <a:pt x="3608" y="3749"/>
                  </a:lnTo>
                  <a:lnTo>
                    <a:pt x="3621" y="3729"/>
                  </a:lnTo>
                  <a:lnTo>
                    <a:pt x="3635" y="3710"/>
                  </a:lnTo>
                  <a:lnTo>
                    <a:pt x="3649" y="3691"/>
                  </a:lnTo>
                  <a:lnTo>
                    <a:pt x="3664" y="3673"/>
                  </a:lnTo>
                  <a:lnTo>
                    <a:pt x="3680" y="3655"/>
                  </a:lnTo>
                  <a:lnTo>
                    <a:pt x="3696" y="3639"/>
                  </a:lnTo>
                  <a:lnTo>
                    <a:pt x="3713" y="3622"/>
                  </a:lnTo>
                  <a:lnTo>
                    <a:pt x="3730" y="3607"/>
                  </a:lnTo>
                  <a:lnTo>
                    <a:pt x="3748" y="3592"/>
                  </a:lnTo>
                  <a:lnTo>
                    <a:pt x="3767" y="3578"/>
                  </a:lnTo>
                  <a:lnTo>
                    <a:pt x="3786" y="3564"/>
                  </a:lnTo>
                  <a:lnTo>
                    <a:pt x="3806" y="3551"/>
                  </a:lnTo>
                  <a:lnTo>
                    <a:pt x="3826" y="3539"/>
                  </a:lnTo>
                  <a:lnTo>
                    <a:pt x="3847" y="3527"/>
                  </a:lnTo>
                  <a:lnTo>
                    <a:pt x="3868" y="3517"/>
                  </a:lnTo>
                  <a:lnTo>
                    <a:pt x="3889" y="3507"/>
                  </a:lnTo>
                  <a:lnTo>
                    <a:pt x="3911" y="3498"/>
                  </a:lnTo>
                  <a:lnTo>
                    <a:pt x="3933" y="3489"/>
                  </a:lnTo>
                  <a:lnTo>
                    <a:pt x="3956" y="3482"/>
                  </a:lnTo>
                  <a:lnTo>
                    <a:pt x="3978" y="3476"/>
                  </a:lnTo>
                  <a:lnTo>
                    <a:pt x="4001" y="3470"/>
                  </a:lnTo>
                  <a:lnTo>
                    <a:pt x="4024" y="3465"/>
                  </a:lnTo>
                  <a:lnTo>
                    <a:pt x="4047" y="3461"/>
                  </a:lnTo>
                  <a:lnTo>
                    <a:pt x="4071" y="3458"/>
                  </a:lnTo>
                  <a:lnTo>
                    <a:pt x="4094" y="3456"/>
                  </a:lnTo>
                  <a:lnTo>
                    <a:pt x="4117" y="3454"/>
                  </a:lnTo>
                  <a:lnTo>
                    <a:pt x="4141" y="3454"/>
                  </a:lnTo>
                  <a:lnTo>
                    <a:pt x="4165" y="3454"/>
                  </a:lnTo>
                  <a:lnTo>
                    <a:pt x="4188" y="3456"/>
                  </a:lnTo>
                  <a:lnTo>
                    <a:pt x="4212" y="3458"/>
                  </a:lnTo>
                  <a:lnTo>
                    <a:pt x="4235" y="3461"/>
                  </a:lnTo>
                  <a:lnTo>
                    <a:pt x="4258" y="3465"/>
                  </a:lnTo>
                  <a:lnTo>
                    <a:pt x="4281" y="3470"/>
                  </a:lnTo>
                  <a:lnTo>
                    <a:pt x="4304" y="3475"/>
                  </a:lnTo>
                  <a:lnTo>
                    <a:pt x="4327" y="3482"/>
                  </a:lnTo>
                  <a:lnTo>
                    <a:pt x="4349" y="3489"/>
                  </a:lnTo>
                  <a:lnTo>
                    <a:pt x="4371" y="3498"/>
                  </a:lnTo>
                  <a:lnTo>
                    <a:pt x="4393" y="3507"/>
                  </a:lnTo>
                  <a:lnTo>
                    <a:pt x="4414" y="3517"/>
                  </a:lnTo>
                  <a:lnTo>
                    <a:pt x="4435" y="3527"/>
                  </a:lnTo>
                  <a:lnTo>
                    <a:pt x="4456" y="3539"/>
                  </a:lnTo>
                  <a:lnTo>
                    <a:pt x="4476" y="3551"/>
                  </a:lnTo>
                  <a:lnTo>
                    <a:pt x="4496" y="3564"/>
                  </a:lnTo>
                  <a:lnTo>
                    <a:pt x="4515" y="3578"/>
                  </a:lnTo>
                  <a:lnTo>
                    <a:pt x="4534" y="3592"/>
                  </a:lnTo>
                  <a:lnTo>
                    <a:pt x="4552" y="3607"/>
                  </a:lnTo>
                  <a:lnTo>
                    <a:pt x="4570" y="3622"/>
                  </a:lnTo>
                  <a:lnTo>
                    <a:pt x="4586" y="3639"/>
                  </a:lnTo>
                  <a:lnTo>
                    <a:pt x="4603" y="3655"/>
                  </a:lnTo>
                  <a:lnTo>
                    <a:pt x="4618" y="3673"/>
                  </a:lnTo>
                  <a:lnTo>
                    <a:pt x="4634" y="3691"/>
                  </a:lnTo>
                  <a:lnTo>
                    <a:pt x="4648" y="3710"/>
                  </a:lnTo>
                  <a:lnTo>
                    <a:pt x="4662" y="3729"/>
                  </a:lnTo>
                  <a:lnTo>
                    <a:pt x="4675" y="3749"/>
                  </a:lnTo>
                  <a:lnTo>
                    <a:pt x="4687" y="3769"/>
                  </a:lnTo>
                  <a:lnTo>
                    <a:pt x="4698" y="3790"/>
                  </a:lnTo>
                  <a:lnTo>
                    <a:pt x="4709" y="3811"/>
                  </a:lnTo>
                  <a:lnTo>
                    <a:pt x="4719" y="3832"/>
                  </a:lnTo>
                  <a:lnTo>
                    <a:pt x="4728" y="3854"/>
                  </a:lnTo>
                  <a:lnTo>
                    <a:pt x="4736" y="3876"/>
                  </a:lnTo>
                  <a:lnTo>
                    <a:pt x="4743" y="3899"/>
                  </a:lnTo>
                  <a:lnTo>
                    <a:pt x="4750" y="3921"/>
                  </a:lnTo>
                  <a:lnTo>
                    <a:pt x="4755" y="3944"/>
                  </a:lnTo>
                  <a:lnTo>
                    <a:pt x="4760" y="3967"/>
                  </a:lnTo>
                  <a:lnTo>
                    <a:pt x="4764" y="3990"/>
                  </a:lnTo>
                  <a:lnTo>
                    <a:pt x="4767" y="4014"/>
                  </a:lnTo>
                  <a:lnTo>
                    <a:pt x="4769" y="4037"/>
                  </a:lnTo>
                  <a:lnTo>
                    <a:pt x="4771" y="4060"/>
                  </a:lnTo>
                  <a:lnTo>
                    <a:pt x="4771" y="408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702;p7"/>
            <p:cNvSpPr/>
            <p:nvPr/>
          </p:nvSpPr>
          <p:spPr>
            <a:xfrm>
              <a:off x="1830237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46" y="4856"/>
                  </a:moveTo>
                  <a:lnTo>
                    <a:pt x="2792" y="2108"/>
                  </a:lnTo>
                  <a:lnTo>
                    <a:pt x="2814" y="2081"/>
                  </a:lnTo>
                  <a:lnTo>
                    <a:pt x="2838" y="2058"/>
                  </a:lnTo>
                  <a:lnTo>
                    <a:pt x="2866" y="2038"/>
                  </a:lnTo>
                  <a:lnTo>
                    <a:pt x="2897" y="2023"/>
                  </a:lnTo>
                  <a:lnTo>
                    <a:pt x="2929" y="2011"/>
                  </a:lnTo>
                  <a:lnTo>
                    <a:pt x="2962" y="2004"/>
                  </a:lnTo>
                  <a:lnTo>
                    <a:pt x="2996" y="2002"/>
                  </a:lnTo>
                  <a:lnTo>
                    <a:pt x="8492" y="2002"/>
                  </a:lnTo>
                  <a:lnTo>
                    <a:pt x="8497" y="2002"/>
                  </a:lnTo>
                  <a:lnTo>
                    <a:pt x="8514" y="2002"/>
                  </a:lnTo>
                  <a:lnTo>
                    <a:pt x="8523" y="2003"/>
                  </a:lnTo>
                  <a:lnTo>
                    <a:pt x="8540" y="2004"/>
                  </a:lnTo>
                  <a:lnTo>
                    <a:pt x="8550" y="2004"/>
                  </a:lnTo>
                  <a:lnTo>
                    <a:pt x="8567" y="2006"/>
                  </a:lnTo>
                  <a:lnTo>
                    <a:pt x="8576" y="2007"/>
                  </a:lnTo>
                  <a:lnTo>
                    <a:pt x="8593" y="2009"/>
                  </a:lnTo>
                  <a:lnTo>
                    <a:pt x="8602" y="2011"/>
                  </a:lnTo>
                  <a:lnTo>
                    <a:pt x="8619" y="2014"/>
                  </a:lnTo>
                  <a:lnTo>
                    <a:pt x="8628" y="2015"/>
                  </a:lnTo>
                  <a:lnTo>
                    <a:pt x="8645" y="2019"/>
                  </a:lnTo>
                  <a:lnTo>
                    <a:pt x="8654" y="2021"/>
                  </a:lnTo>
                  <a:lnTo>
                    <a:pt x="8671" y="2025"/>
                  </a:lnTo>
                  <a:lnTo>
                    <a:pt x="8680" y="2028"/>
                  </a:lnTo>
                  <a:lnTo>
                    <a:pt x="8696" y="2032"/>
                  </a:lnTo>
                  <a:lnTo>
                    <a:pt x="8705" y="2035"/>
                  </a:lnTo>
                  <a:lnTo>
                    <a:pt x="8722" y="2040"/>
                  </a:lnTo>
                  <a:lnTo>
                    <a:pt x="8731" y="2044"/>
                  </a:lnTo>
                  <a:lnTo>
                    <a:pt x="8747" y="2050"/>
                  </a:lnTo>
                  <a:lnTo>
                    <a:pt x="8755" y="2053"/>
                  </a:lnTo>
                  <a:lnTo>
                    <a:pt x="8771" y="2060"/>
                  </a:lnTo>
                  <a:lnTo>
                    <a:pt x="8780" y="2064"/>
                  </a:lnTo>
                  <a:lnTo>
                    <a:pt x="8796" y="2071"/>
                  </a:lnTo>
                  <a:lnTo>
                    <a:pt x="8804" y="2075"/>
                  </a:lnTo>
                  <a:lnTo>
                    <a:pt x="8820" y="2083"/>
                  </a:lnTo>
                  <a:lnTo>
                    <a:pt x="8828" y="2087"/>
                  </a:lnTo>
                  <a:lnTo>
                    <a:pt x="8843" y="2096"/>
                  </a:lnTo>
                  <a:lnTo>
                    <a:pt x="8849" y="2099"/>
                  </a:lnTo>
                  <a:lnTo>
                    <a:pt x="8864" y="2108"/>
                  </a:lnTo>
                  <a:lnTo>
                    <a:pt x="8872" y="2113"/>
                  </a:lnTo>
                  <a:lnTo>
                    <a:pt x="8887" y="2123"/>
                  </a:lnTo>
                  <a:lnTo>
                    <a:pt x="8895" y="2128"/>
                  </a:lnTo>
                  <a:lnTo>
                    <a:pt x="8909" y="2138"/>
                  </a:lnTo>
                  <a:lnTo>
                    <a:pt x="8916" y="2144"/>
                  </a:lnTo>
                  <a:lnTo>
                    <a:pt x="8930" y="2154"/>
                  </a:lnTo>
                  <a:lnTo>
                    <a:pt x="8937" y="2160"/>
                  </a:lnTo>
                  <a:lnTo>
                    <a:pt x="8950" y="2171"/>
                  </a:lnTo>
                  <a:lnTo>
                    <a:pt x="8958" y="2177"/>
                  </a:lnTo>
                  <a:lnTo>
                    <a:pt x="8970" y="2188"/>
                  </a:lnTo>
                  <a:lnTo>
                    <a:pt x="8977" y="2195"/>
                  </a:lnTo>
                  <a:lnTo>
                    <a:pt x="8989" y="2207"/>
                  </a:lnTo>
                  <a:lnTo>
                    <a:pt x="8996" y="2213"/>
                  </a:lnTo>
                  <a:lnTo>
                    <a:pt x="9008" y="2225"/>
                  </a:lnTo>
                  <a:lnTo>
                    <a:pt x="9014" y="2232"/>
                  </a:lnTo>
                  <a:lnTo>
                    <a:pt x="9025" y="2245"/>
                  </a:lnTo>
                  <a:lnTo>
                    <a:pt x="9031" y="2252"/>
                  </a:lnTo>
                  <a:lnTo>
                    <a:pt x="9042" y="2265"/>
                  </a:lnTo>
                  <a:lnTo>
                    <a:pt x="9048" y="2272"/>
                  </a:lnTo>
                  <a:lnTo>
                    <a:pt x="9058" y="2285"/>
                  </a:lnTo>
                  <a:lnTo>
                    <a:pt x="9063" y="2292"/>
                  </a:lnTo>
                  <a:lnTo>
                    <a:pt x="9073" y="2306"/>
                  </a:lnTo>
                  <a:lnTo>
                    <a:pt x="9078" y="2313"/>
                  </a:lnTo>
                  <a:lnTo>
                    <a:pt x="9088" y="2328"/>
                  </a:lnTo>
                  <a:lnTo>
                    <a:pt x="9093" y="2335"/>
                  </a:lnTo>
                  <a:lnTo>
                    <a:pt x="9102" y="2350"/>
                  </a:lnTo>
                  <a:lnTo>
                    <a:pt x="9108" y="2361"/>
                  </a:lnTo>
                  <a:lnTo>
                    <a:pt x="9117" y="2376"/>
                  </a:lnTo>
                  <a:lnTo>
                    <a:pt x="9121" y="2384"/>
                  </a:lnTo>
                  <a:lnTo>
                    <a:pt x="9129" y="2400"/>
                  </a:lnTo>
                  <a:lnTo>
                    <a:pt x="9133" y="2408"/>
                  </a:lnTo>
                  <a:lnTo>
                    <a:pt x="9140" y="2424"/>
                  </a:lnTo>
                  <a:lnTo>
                    <a:pt x="9143" y="2432"/>
                  </a:lnTo>
                  <a:lnTo>
                    <a:pt x="9150" y="2448"/>
                  </a:lnTo>
                  <a:lnTo>
                    <a:pt x="9153" y="2457"/>
                  </a:lnTo>
                  <a:lnTo>
                    <a:pt x="9159" y="2473"/>
                  </a:lnTo>
                  <a:lnTo>
                    <a:pt x="9162" y="2481"/>
                  </a:lnTo>
                  <a:lnTo>
                    <a:pt x="9167" y="2498"/>
                  </a:lnTo>
                  <a:lnTo>
                    <a:pt x="9170" y="2507"/>
                  </a:lnTo>
                  <a:lnTo>
                    <a:pt x="9175" y="2523"/>
                  </a:lnTo>
                  <a:lnTo>
                    <a:pt x="9177" y="2532"/>
                  </a:lnTo>
                  <a:lnTo>
                    <a:pt x="9181" y="2548"/>
                  </a:lnTo>
                  <a:lnTo>
                    <a:pt x="9183" y="2557"/>
                  </a:lnTo>
                  <a:lnTo>
                    <a:pt x="9187" y="2574"/>
                  </a:lnTo>
                  <a:lnTo>
                    <a:pt x="9189" y="2583"/>
                  </a:lnTo>
                  <a:lnTo>
                    <a:pt x="9191" y="2600"/>
                  </a:lnTo>
                  <a:lnTo>
                    <a:pt x="9193" y="2609"/>
                  </a:lnTo>
                  <a:lnTo>
                    <a:pt x="9195" y="2626"/>
                  </a:lnTo>
                  <a:lnTo>
                    <a:pt x="9196" y="2635"/>
                  </a:lnTo>
                  <a:lnTo>
                    <a:pt x="9198" y="2652"/>
                  </a:lnTo>
                  <a:lnTo>
                    <a:pt x="9198" y="2662"/>
                  </a:lnTo>
                  <a:lnTo>
                    <a:pt x="9199" y="2679"/>
                  </a:lnTo>
                  <a:lnTo>
                    <a:pt x="9200" y="2688"/>
                  </a:lnTo>
                  <a:lnTo>
                    <a:pt x="9200" y="2705"/>
                  </a:lnTo>
                  <a:lnTo>
                    <a:pt x="9200" y="2710"/>
                  </a:lnTo>
                  <a:lnTo>
                    <a:pt x="9200" y="7290"/>
                  </a:lnTo>
                  <a:lnTo>
                    <a:pt x="9200" y="7295"/>
                  </a:lnTo>
                  <a:lnTo>
                    <a:pt x="9200" y="7312"/>
                  </a:lnTo>
                  <a:lnTo>
                    <a:pt x="9199" y="7321"/>
                  </a:lnTo>
                  <a:lnTo>
                    <a:pt x="9198" y="7338"/>
                  </a:lnTo>
                  <a:lnTo>
                    <a:pt x="9198" y="7348"/>
                  </a:lnTo>
                  <a:lnTo>
                    <a:pt x="9196" y="7365"/>
                  </a:lnTo>
                  <a:lnTo>
                    <a:pt x="9195" y="7374"/>
                  </a:lnTo>
                  <a:lnTo>
                    <a:pt x="9193" y="7391"/>
                  </a:lnTo>
                  <a:lnTo>
                    <a:pt x="9191" y="7400"/>
                  </a:lnTo>
                  <a:lnTo>
                    <a:pt x="9189" y="7417"/>
                  </a:lnTo>
                  <a:lnTo>
                    <a:pt x="9187" y="7426"/>
                  </a:lnTo>
                  <a:lnTo>
                    <a:pt x="9183" y="7443"/>
                  </a:lnTo>
                  <a:lnTo>
                    <a:pt x="9181" y="7452"/>
                  </a:lnTo>
                  <a:lnTo>
                    <a:pt x="9177" y="7468"/>
                  </a:lnTo>
                  <a:lnTo>
                    <a:pt x="9175" y="7477"/>
                  </a:lnTo>
                  <a:lnTo>
                    <a:pt x="9170" y="7493"/>
                  </a:lnTo>
                  <a:lnTo>
                    <a:pt x="9167" y="7502"/>
                  </a:lnTo>
                  <a:lnTo>
                    <a:pt x="9162" y="7519"/>
                  </a:lnTo>
                  <a:lnTo>
                    <a:pt x="9159" y="7527"/>
                  </a:lnTo>
                  <a:lnTo>
                    <a:pt x="9153" y="7543"/>
                  </a:lnTo>
                  <a:lnTo>
                    <a:pt x="9150" y="7552"/>
                  </a:lnTo>
                  <a:lnTo>
                    <a:pt x="9143" y="7568"/>
                  </a:lnTo>
                  <a:lnTo>
                    <a:pt x="9140" y="7576"/>
                  </a:lnTo>
                  <a:lnTo>
                    <a:pt x="9133" y="7592"/>
                  </a:lnTo>
                  <a:lnTo>
                    <a:pt x="9129" y="7600"/>
                  </a:lnTo>
                  <a:lnTo>
                    <a:pt x="9121" y="7616"/>
                  </a:lnTo>
                  <a:lnTo>
                    <a:pt x="9117" y="7624"/>
                  </a:lnTo>
                  <a:lnTo>
                    <a:pt x="9108" y="7639"/>
                  </a:lnTo>
                  <a:lnTo>
                    <a:pt x="9102" y="7650"/>
                  </a:lnTo>
                  <a:lnTo>
                    <a:pt x="9093" y="7665"/>
                  </a:lnTo>
                  <a:lnTo>
                    <a:pt x="9088" y="7672"/>
                  </a:lnTo>
                  <a:lnTo>
                    <a:pt x="9078" y="7687"/>
                  </a:lnTo>
                  <a:lnTo>
                    <a:pt x="9073" y="7694"/>
                  </a:lnTo>
                  <a:lnTo>
                    <a:pt x="9063" y="7708"/>
                  </a:lnTo>
                  <a:lnTo>
                    <a:pt x="9058" y="7715"/>
                  </a:lnTo>
                  <a:lnTo>
                    <a:pt x="9048" y="7728"/>
                  </a:lnTo>
                  <a:lnTo>
                    <a:pt x="9042" y="7735"/>
                  </a:lnTo>
                  <a:lnTo>
                    <a:pt x="9031" y="7748"/>
                  </a:lnTo>
                  <a:lnTo>
                    <a:pt x="9025" y="7755"/>
                  </a:lnTo>
                  <a:lnTo>
                    <a:pt x="9014" y="7768"/>
                  </a:lnTo>
                  <a:lnTo>
                    <a:pt x="9008" y="7775"/>
                  </a:lnTo>
                  <a:lnTo>
                    <a:pt x="8996" y="7787"/>
                  </a:lnTo>
                  <a:lnTo>
                    <a:pt x="8989" y="7793"/>
                  </a:lnTo>
                  <a:lnTo>
                    <a:pt x="8977" y="7805"/>
                  </a:lnTo>
                  <a:lnTo>
                    <a:pt x="8970" y="7812"/>
                  </a:lnTo>
                  <a:lnTo>
                    <a:pt x="8958" y="7823"/>
                  </a:lnTo>
                  <a:lnTo>
                    <a:pt x="8950" y="7829"/>
                  </a:lnTo>
                  <a:lnTo>
                    <a:pt x="8937" y="7840"/>
                  </a:lnTo>
                  <a:lnTo>
                    <a:pt x="8930" y="7846"/>
                  </a:lnTo>
                  <a:lnTo>
                    <a:pt x="8916" y="7856"/>
                  </a:lnTo>
                  <a:lnTo>
                    <a:pt x="8909" y="7862"/>
                  </a:lnTo>
                  <a:lnTo>
                    <a:pt x="8895" y="7872"/>
                  </a:lnTo>
                  <a:lnTo>
                    <a:pt x="8887" y="7877"/>
                  </a:lnTo>
                  <a:lnTo>
                    <a:pt x="8872" y="7887"/>
                  </a:lnTo>
                  <a:lnTo>
                    <a:pt x="8864" y="7892"/>
                  </a:lnTo>
                  <a:lnTo>
                    <a:pt x="8849" y="7901"/>
                  </a:lnTo>
                  <a:lnTo>
                    <a:pt x="8843" y="7904"/>
                  </a:lnTo>
                  <a:lnTo>
                    <a:pt x="8828" y="7913"/>
                  </a:lnTo>
                  <a:lnTo>
                    <a:pt x="8820" y="7917"/>
                  </a:lnTo>
                  <a:lnTo>
                    <a:pt x="8804" y="7925"/>
                  </a:lnTo>
                  <a:lnTo>
                    <a:pt x="8796" y="7929"/>
                  </a:lnTo>
                  <a:lnTo>
                    <a:pt x="8780" y="7936"/>
                  </a:lnTo>
                  <a:lnTo>
                    <a:pt x="8771" y="7940"/>
                  </a:lnTo>
                  <a:lnTo>
                    <a:pt x="8755" y="7947"/>
                  </a:lnTo>
                  <a:lnTo>
                    <a:pt x="8747" y="7950"/>
                  </a:lnTo>
                  <a:lnTo>
                    <a:pt x="8731" y="7956"/>
                  </a:lnTo>
                  <a:lnTo>
                    <a:pt x="8722" y="7960"/>
                  </a:lnTo>
                  <a:lnTo>
                    <a:pt x="8705" y="7965"/>
                  </a:lnTo>
                  <a:lnTo>
                    <a:pt x="8696" y="7968"/>
                  </a:lnTo>
                  <a:lnTo>
                    <a:pt x="8680" y="7972"/>
                  </a:lnTo>
                  <a:lnTo>
                    <a:pt x="8671" y="7975"/>
                  </a:lnTo>
                  <a:lnTo>
                    <a:pt x="8654" y="7979"/>
                  </a:lnTo>
                  <a:lnTo>
                    <a:pt x="8645" y="7981"/>
                  </a:lnTo>
                  <a:lnTo>
                    <a:pt x="8628" y="7985"/>
                  </a:lnTo>
                  <a:lnTo>
                    <a:pt x="8619" y="7986"/>
                  </a:lnTo>
                  <a:lnTo>
                    <a:pt x="8602" y="7989"/>
                  </a:lnTo>
                  <a:lnTo>
                    <a:pt x="8593" y="7991"/>
                  </a:lnTo>
                  <a:lnTo>
                    <a:pt x="8576" y="7993"/>
                  </a:lnTo>
                  <a:lnTo>
                    <a:pt x="8567" y="7994"/>
                  </a:lnTo>
                  <a:lnTo>
                    <a:pt x="8550" y="7996"/>
                  </a:lnTo>
                  <a:lnTo>
                    <a:pt x="8540" y="7996"/>
                  </a:lnTo>
                  <a:lnTo>
                    <a:pt x="8523" y="7997"/>
                  </a:lnTo>
                  <a:lnTo>
                    <a:pt x="8514" y="7998"/>
                  </a:lnTo>
                  <a:lnTo>
                    <a:pt x="8497" y="7998"/>
                  </a:lnTo>
                  <a:lnTo>
                    <a:pt x="8492" y="7998"/>
                  </a:lnTo>
                  <a:lnTo>
                    <a:pt x="2996" y="7998"/>
                  </a:lnTo>
                  <a:lnTo>
                    <a:pt x="2962" y="7996"/>
                  </a:lnTo>
                  <a:lnTo>
                    <a:pt x="2929" y="7989"/>
                  </a:lnTo>
                  <a:lnTo>
                    <a:pt x="2897" y="7977"/>
                  </a:lnTo>
                  <a:lnTo>
                    <a:pt x="2866" y="7962"/>
                  </a:lnTo>
                  <a:lnTo>
                    <a:pt x="2838" y="7942"/>
                  </a:lnTo>
                  <a:lnTo>
                    <a:pt x="2814" y="7919"/>
                  </a:lnTo>
                  <a:lnTo>
                    <a:pt x="2792" y="7892"/>
                  </a:lnTo>
                  <a:lnTo>
                    <a:pt x="846" y="5144"/>
                  </a:lnTo>
                  <a:lnTo>
                    <a:pt x="828" y="5115"/>
                  </a:lnTo>
                  <a:lnTo>
                    <a:pt x="815" y="5084"/>
                  </a:lnTo>
                  <a:lnTo>
                    <a:pt x="805" y="5051"/>
                  </a:lnTo>
                  <a:lnTo>
                    <a:pt x="801" y="5017"/>
                  </a:lnTo>
                  <a:lnTo>
                    <a:pt x="801" y="4983"/>
                  </a:lnTo>
                  <a:lnTo>
                    <a:pt x="805" y="4949"/>
                  </a:lnTo>
                  <a:lnTo>
                    <a:pt x="815" y="4916"/>
                  </a:lnTo>
                  <a:lnTo>
                    <a:pt x="828" y="4885"/>
                  </a:lnTo>
                  <a:lnTo>
                    <a:pt x="846" y="4856"/>
                  </a:lnTo>
                  <a:close/>
                  <a:moveTo>
                    <a:pt x="8490" y="2502"/>
                  </a:moveTo>
                  <a:lnTo>
                    <a:pt x="3125" y="2502"/>
                  </a:lnTo>
                  <a:lnTo>
                    <a:pt x="1356" y="5000"/>
                  </a:lnTo>
                  <a:lnTo>
                    <a:pt x="3125" y="7498"/>
                  </a:lnTo>
                  <a:lnTo>
                    <a:pt x="8490" y="7498"/>
                  </a:lnTo>
                  <a:lnTo>
                    <a:pt x="8500" y="7498"/>
                  </a:lnTo>
                  <a:lnTo>
                    <a:pt x="8507" y="7497"/>
                  </a:lnTo>
                  <a:lnTo>
                    <a:pt x="8515" y="7497"/>
                  </a:lnTo>
                  <a:lnTo>
                    <a:pt x="8523" y="7496"/>
                  </a:lnTo>
                  <a:lnTo>
                    <a:pt x="8530" y="7494"/>
                  </a:lnTo>
                  <a:lnTo>
                    <a:pt x="8538" y="7493"/>
                  </a:lnTo>
                  <a:lnTo>
                    <a:pt x="8545" y="7491"/>
                  </a:lnTo>
                  <a:lnTo>
                    <a:pt x="8553" y="7489"/>
                  </a:lnTo>
                  <a:lnTo>
                    <a:pt x="8560" y="7486"/>
                  </a:lnTo>
                  <a:lnTo>
                    <a:pt x="8567" y="7484"/>
                  </a:lnTo>
                  <a:lnTo>
                    <a:pt x="8574" y="7481"/>
                  </a:lnTo>
                  <a:lnTo>
                    <a:pt x="8581" y="7478"/>
                  </a:lnTo>
                  <a:lnTo>
                    <a:pt x="8588" y="7474"/>
                  </a:lnTo>
                  <a:lnTo>
                    <a:pt x="8596" y="7470"/>
                  </a:lnTo>
                  <a:lnTo>
                    <a:pt x="8603" y="7465"/>
                  </a:lnTo>
                  <a:lnTo>
                    <a:pt x="8610" y="7461"/>
                  </a:lnTo>
                  <a:lnTo>
                    <a:pt x="8616" y="7457"/>
                  </a:lnTo>
                  <a:lnTo>
                    <a:pt x="8622" y="7452"/>
                  </a:lnTo>
                  <a:lnTo>
                    <a:pt x="8628" y="7447"/>
                  </a:lnTo>
                  <a:lnTo>
                    <a:pt x="8633" y="7442"/>
                  </a:lnTo>
                  <a:lnTo>
                    <a:pt x="8639" y="7437"/>
                  </a:lnTo>
                  <a:lnTo>
                    <a:pt x="8645" y="7431"/>
                  </a:lnTo>
                  <a:lnTo>
                    <a:pt x="8650" y="7425"/>
                  </a:lnTo>
                  <a:lnTo>
                    <a:pt x="8655" y="7419"/>
                  </a:lnTo>
                  <a:lnTo>
                    <a:pt x="8660" y="7412"/>
                  </a:lnTo>
                  <a:lnTo>
                    <a:pt x="8665" y="7406"/>
                  </a:lnTo>
                  <a:lnTo>
                    <a:pt x="8670" y="7399"/>
                  </a:lnTo>
                  <a:lnTo>
                    <a:pt x="8673" y="7393"/>
                  </a:lnTo>
                  <a:lnTo>
                    <a:pt x="8676" y="7388"/>
                  </a:lnTo>
                  <a:lnTo>
                    <a:pt x="8679" y="7381"/>
                  </a:lnTo>
                  <a:lnTo>
                    <a:pt x="8683" y="7374"/>
                  </a:lnTo>
                  <a:lnTo>
                    <a:pt x="8686" y="7366"/>
                  </a:lnTo>
                  <a:lnTo>
                    <a:pt x="8688" y="7359"/>
                  </a:lnTo>
                  <a:lnTo>
                    <a:pt x="8691" y="7351"/>
                  </a:lnTo>
                  <a:lnTo>
                    <a:pt x="8693" y="7344"/>
                  </a:lnTo>
                  <a:lnTo>
                    <a:pt x="8695" y="7336"/>
                  </a:lnTo>
                  <a:lnTo>
                    <a:pt x="8696" y="7329"/>
                  </a:lnTo>
                  <a:lnTo>
                    <a:pt x="8698" y="7321"/>
                  </a:lnTo>
                  <a:lnTo>
                    <a:pt x="8699" y="7313"/>
                  </a:lnTo>
                  <a:lnTo>
                    <a:pt x="8699" y="7306"/>
                  </a:lnTo>
                  <a:lnTo>
                    <a:pt x="8700" y="7298"/>
                  </a:lnTo>
                  <a:lnTo>
                    <a:pt x="8700" y="7288"/>
                  </a:lnTo>
                  <a:lnTo>
                    <a:pt x="8700" y="2712"/>
                  </a:lnTo>
                  <a:lnTo>
                    <a:pt x="8700" y="2702"/>
                  </a:lnTo>
                  <a:lnTo>
                    <a:pt x="8699" y="2694"/>
                  </a:lnTo>
                  <a:lnTo>
                    <a:pt x="8699" y="2687"/>
                  </a:lnTo>
                  <a:lnTo>
                    <a:pt x="8698" y="2679"/>
                  </a:lnTo>
                  <a:lnTo>
                    <a:pt x="8696" y="2671"/>
                  </a:lnTo>
                  <a:lnTo>
                    <a:pt x="8695" y="2664"/>
                  </a:lnTo>
                  <a:lnTo>
                    <a:pt x="8693" y="2656"/>
                  </a:lnTo>
                  <a:lnTo>
                    <a:pt x="8691" y="2649"/>
                  </a:lnTo>
                  <a:lnTo>
                    <a:pt x="8688" y="2641"/>
                  </a:lnTo>
                  <a:lnTo>
                    <a:pt x="8686" y="2634"/>
                  </a:lnTo>
                  <a:lnTo>
                    <a:pt x="8683" y="2626"/>
                  </a:lnTo>
                  <a:lnTo>
                    <a:pt x="8679" y="2619"/>
                  </a:lnTo>
                  <a:lnTo>
                    <a:pt x="8676" y="2612"/>
                  </a:lnTo>
                  <a:lnTo>
                    <a:pt x="8673" y="2607"/>
                  </a:lnTo>
                  <a:lnTo>
                    <a:pt x="8670" y="2601"/>
                  </a:lnTo>
                  <a:lnTo>
                    <a:pt x="8665" y="2594"/>
                  </a:lnTo>
                  <a:lnTo>
                    <a:pt x="8660" y="2588"/>
                  </a:lnTo>
                  <a:lnTo>
                    <a:pt x="8655" y="2581"/>
                  </a:lnTo>
                  <a:lnTo>
                    <a:pt x="8650" y="2575"/>
                  </a:lnTo>
                  <a:lnTo>
                    <a:pt x="8645" y="2569"/>
                  </a:lnTo>
                  <a:lnTo>
                    <a:pt x="8639" y="2563"/>
                  </a:lnTo>
                  <a:lnTo>
                    <a:pt x="8633" y="2558"/>
                  </a:lnTo>
                  <a:lnTo>
                    <a:pt x="8628" y="2553"/>
                  </a:lnTo>
                  <a:lnTo>
                    <a:pt x="8622" y="2548"/>
                  </a:lnTo>
                  <a:lnTo>
                    <a:pt x="8616" y="2543"/>
                  </a:lnTo>
                  <a:lnTo>
                    <a:pt x="8610" y="2539"/>
                  </a:lnTo>
                  <a:lnTo>
                    <a:pt x="8603" y="2535"/>
                  </a:lnTo>
                  <a:lnTo>
                    <a:pt x="8596" y="2530"/>
                  </a:lnTo>
                  <a:lnTo>
                    <a:pt x="8588" y="2526"/>
                  </a:lnTo>
                  <a:lnTo>
                    <a:pt x="8581" y="2522"/>
                  </a:lnTo>
                  <a:lnTo>
                    <a:pt x="8574" y="2519"/>
                  </a:lnTo>
                  <a:lnTo>
                    <a:pt x="8567" y="2516"/>
                  </a:lnTo>
                  <a:lnTo>
                    <a:pt x="8560" y="2514"/>
                  </a:lnTo>
                  <a:lnTo>
                    <a:pt x="8553" y="2511"/>
                  </a:lnTo>
                  <a:lnTo>
                    <a:pt x="8545" y="2509"/>
                  </a:lnTo>
                  <a:lnTo>
                    <a:pt x="8538" y="2507"/>
                  </a:lnTo>
                  <a:lnTo>
                    <a:pt x="8530" y="2506"/>
                  </a:lnTo>
                  <a:lnTo>
                    <a:pt x="8523" y="2504"/>
                  </a:lnTo>
                  <a:lnTo>
                    <a:pt x="8515" y="2503"/>
                  </a:lnTo>
                  <a:lnTo>
                    <a:pt x="8507" y="2503"/>
                  </a:lnTo>
                  <a:lnTo>
                    <a:pt x="8500" y="2502"/>
                  </a:lnTo>
                  <a:lnTo>
                    <a:pt x="8490" y="2502"/>
                  </a:lnTo>
                  <a:close/>
                  <a:moveTo>
                    <a:pt x="4921" y="4058"/>
                  </a:moveTo>
                  <a:lnTo>
                    <a:pt x="4921" y="4081"/>
                  </a:lnTo>
                  <a:lnTo>
                    <a:pt x="4921" y="4087"/>
                  </a:lnTo>
                  <a:lnTo>
                    <a:pt x="4921" y="4111"/>
                  </a:lnTo>
                  <a:lnTo>
                    <a:pt x="4920" y="4116"/>
                  </a:lnTo>
                  <a:lnTo>
                    <a:pt x="4919" y="4140"/>
                  </a:lnTo>
                  <a:lnTo>
                    <a:pt x="4919" y="4145"/>
                  </a:lnTo>
                  <a:lnTo>
                    <a:pt x="4916" y="4169"/>
                  </a:lnTo>
                  <a:lnTo>
                    <a:pt x="4916" y="4174"/>
                  </a:lnTo>
                  <a:lnTo>
                    <a:pt x="4913" y="4198"/>
                  </a:lnTo>
                  <a:lnTo>
                    <a:pt x="4912" y="4203"/>
                  </a:lnTo>
                  <a:lnTo>
                    <a:pt x="4908" y="4226"/>
                  </a:lnTo>
                  <a:lnTo>
                    <a:pt x="4907" y="4232"/>
                  </a:lnTo>
                  <a:lnTo>
                    <a:pt x="4902" y="4255"/>
                  </a:lnTo>
                  <a:lnTo>
                    <a:pt x="4901" y="4260"/>
                  </a:lnTo>
                  <a:lnTo>
                    <a:pt x="4895" y="4283"/>
                  </a:lnTo>
                  <a:lnTo>
                    <a:pt x="4894" y="4289"/>
                  </a:lnTo>
                  <a:lnTo>
                    <a:pt x="4887" y="4311"/>
                  </a:lnTo>
                  <a:lnTo>
                    <a:pt x="4886" y="4316"/>
                  </a:lnTo>
                  <a:lnTo>
                    <a:pt x="4878" y="4339"/>
                  </a:lnTo>
                  <a:lnTo>
                    <a:pt x="4877" y="4344"/>
                  </a:lnTo>
                  <a:lnTo>
                    <a:pt x="4868" y="4366"/>
                  </a:lnTo>
                  <a:lnTo>
                    <a:pt x="4866" y="4371"/>
                  </a:lnTo>
                  <a:lnTo>
                    <a:pt x="4857" y="4393"/>
                  </a:lnTo>
                  <a:lnTo>
                    <a:pt x="4855" y="4398"/>
                  </a:lnTo>
                  <a:lnTo>
                    <a:pt x="4845" y="4419"/>
                  </a:lnTo>
                  <a:lnTo>
                    <a:pt x="4843" y="4424"/>
                  </a:lnTo>
                  <a:lnTo>
                    <a:pt x="4832" y="4446"/>
                  </a:lnTo>
                  <a:lnTo>
                    <a:pt x="4830" y="4450"/>
                  </a:lnTo>
                  <a:lnTo>
                    <a:pt x="4819" y="4471"/>
                  </a:lnTo>
                  <a:lnTo>
                    <a:pt x="4815" y="4477"/>
                  </a:lnTo>
                  <a:lnTo>
                    <a:pt x="4803" y="4497"/>
                  </a:lnTo>
                  <a:lnTo>
                    <a:pt x="4800" y="4502"/>
                  </a:lnTo>
                  <a:lnTo>
                    <a:pt x="4787" y="4522"/>
                  </a:lnTo>
                  <a:lnTo>
                    <a:pt x="4784" y="4526"/>
                  </a:lnTo>
                  <a:lnTo>
                    <a:pt x="4770" y="4545"/>
                  </a:lnTo>
                  <a:lnTo>
                    <a:pt x="4767" y="4550"/>
                  </a:lnTo>
                  <a:lnTo>
                    <a:pt x="4752" y="4569"/>
                  </a:lnTo>
                  <a:lnTo>
                    <a:pt x="4749" y="4573"/>
                  </a:lnTo>
                  <a:lnTo>
                    <a:pt x="4734" y="4591"/>
                  </a:lnTo>
                  <a:lnTo>
                    <a:pt x="4730" y="4595"/>
                  </a:lnTo>
                  <a:lnTo>
                    <a:pt x="4714" y="4613"/>
                  </a:lnTo>
                  <a:lnTo>
                    <a:pt x="4711" y="4617"/>
                  </a:lnTo>
                  <a:lnTo>
                    <a:pt x="4694" y="4634"/>
                  </a:lnTo>
                  <a:lnTo>
                    <a:pt x="4690" y="4638"/>
                  </a:lnTo>
                  <a:lnTo>
                    <a:pt x="4673" y="4654"/>
                  </a:lnTo>
                  <a:lnTo>
                    <a:pt x="4669" y="4658"/>
                  </a:lnTo>
                  <a:lnTo>
                    <a:pt x="4652" y="4673"/>
                  </a:lnTo>
                  <a:lnTo>
                    <a:pt x="4648" y="4677"/>
                  </a:lnTo>
                  <a:lnTo>
                    <a:pt x="4629" y="4692"/>
                  </a:lnTo>
                  <a:lnTo>
                    <a:pt x="4625" y="4695"/>
                  </a:lnTo>
                  <a:lnTo>
                    <a:pt x="4606" y="4710"/>
                  </a:lnTo>
                  <a:lnTo>
                    <a:pt x="4602" y="4713"/>
                  </a:lnTo>
                  <a:lnTo>
                    <a:pt x="4583" y="4727"/>
                  </a:lnTo>
                  <a:lnTo>
                    <a:pt x="4578" y="4730"/>
                  </a:lnTo>
                  <a:lnTo>
                    <a:pt x="4558" y="4743"/>
                  </a:lnTo>
                  <a:lnTo>
                    <a:pt x="4553" y="4746"/>
                  </a:lnTo>
                  <a:lnTo>
                    <a:pt x="4533" y="4758"/>
                  </a:lnTo>
                  <a:lnTo>
                    <a:pt x="4529" y="4760"/>
                  </a:lnTo>
                  <a:lnTo>
                    <a:pt x="4508" y="4772"/>
                  </a:lnTo>
                  <a:lnTo>
                    <a:pt x="4503" y="4774"/>
                  </a:lnTo>
                  <a:lnTo>
                    <a:pt x="4482" y="4785"/>
                  </a:lnTo>
                  <a:lnTo>
                    <a:pt x="4477" y="4787"/>
                  </a:lnTo>
                  <a:lnTo>
                    <a:pt x="4456" y="4797"/>
                  </a:lnTo>
                  <a:lnTo>
                    <a:pt x="4451" y="4800"/>
                  </a:lnTo>
                  <a:lnTo>
                    <a:pt x="4429" y="4809"/>
                  </a:lnTo>
                  <a:lnTo>
                    <a:pt x="4424" y="4811"/>
                  </a:lnTo>
                  <a:lnTo>
                    <a:pt x="4402" y="4819"/>
                  </a:lnTo>
                  <a:lnTo>
                    <a:pt x="4396" y="4821"/>
                  </a:lnTo>
                  <a:lnTo>
                    <a:pt x="4374" y="4828"/>
                  </a:lnTo>
                  <a:lnTo>
                    <a:pt x="4368" y="4830"/>
                  </a:lnTo>
                  <a:lnTo>
                    <a:pt x="4346" y="4837"/>
                  </a:lnTo>
                  <a:lnTo>
                    <a:pt x="4340" y="4838"/>
                  </a:lnTo>
                  <a:lnTo>
                    <a:pt x="4318" y="4844"/>
                  </a:lnTo>
                  <a:lnTo>
                    <a:pt x="4312" y="4845"/>
                  </a:lnTo>
                  <a:lnTo>
                    <a:pt x="4289" y="4850"/>
                  </a:lnTo>
                  <a:lnTo>
                    <a:pt x="4284" y="4851"/>
                  </a:lnTo>
                  <a:lnTo>
                    <a:pt x="4260" y="4855"/>
                  </a:lnTo>
                  <a:lnTo>
                    <a:pt x="4255" y="4856"/>
                  </a:lnTo>
                  <a:lnTo>
                    <a:pt x="4231" y="4859"/>
                  </a:lnTo>
                  <a:lnTo>
                    <a:pt x="4226" y="4859"/>
                  </a:lnTo>
                  <a:lnTo>
                    <a:pt x="4202" y="4862"/>
                  </a:lnTo>
                  <a:lnTo>
                    <a:pt x="4197" y="4862"/>
                  </a:lnTo>
                  <a:lnTo>
                    <a:pt x="4173" y="4863"/>
                  </a:lnTo>
                  <a:lnTo>
                    <a:pt x="4168" y="4864"/>
                  </a:lnTo>
                  <a:lnTo>
                    <a:pt x="4144" y="4864"/>
                  </a:lnTo>
                  <a:lnTo>
                    <a:pt x="4138" y="4864"/>
                  </a:lnTo>
                  <a:lnTo>
                    <a:pt x="4115" y="4864"/>
                  </a:lnTo>
                  <a:lnTo>
                    <a:pt x="4109" y="4863"/>
                  </a:lnTo>
                  <a:lnTo>
                    <a:pt x="4085" y="4862"/>
                  </a:lnTo>
                  <a:lnTo>
                    <a:pt x="4080" y="4862"/>
                  </a:lnTo>
                  <a:lnTo>
                    <a:pt x="4056" y="4859"/>
                  </a:lnTo>
                  <a:lnTo>
                    <a:pt x="4051" y="4859"/>
                  </a:lnTo>
                  <a:lnTo>
                    <a:pt x="4028" y="4856"/>
                  </a:lnTo>
                  <a:lnTo>
                    <a:pt x="4022" y="4855"/>
                  </a:lnTo>
                  <a:lnTo>
                    <a:pt x="3999" y="4851"/>
                  </a:lnTo>
                  <a:lnTo>
                    <a:pt x="3993" y="4850"/>
                  </a:lnTo>
                  <a:lnTo>
                    <a:pt x="3970" y="4845"/>
                  </a:lnTo>
                  <a:lnTo>
                    <a:pt x="3965" y="4844"/>
                  </a:lnTo>
                  <a:lnTo>
                    <a:pt x="3942" y="4838"/>
                  </a:lnTo>
                  <a:lnTo>
                    <a:pt x="3937" y="4837"/>
                  </a:lnTo>
                  <a:lnTo>
                    <a:pt x="3914" y="4830"/>
                  </a:lnTo>
                  <a:lnTo>
                    <a:pt x="3909" y="4828"/>
                  </a:lnTo>
                  <a:lnTo>
                    <a:pt x="3886" y="4821"/>
                  </a:lnTo>
                  <a:lnTo>
                    <a:pt x="3881" y="4819"/>
                  </a:lnTo>
                  <a:lnTo>
                    <a:pt x="3859" y="4811"/>
                  </a:lnTo>
                  <a:lnTo>
                    <a:pt x="3854" y="4809"/>
                  </a:lnTo>
                  <a:lnTo>
                    <a:pt x="3832" y="4800"/>
                  </a:lnTo>
                  <a:lnTo>
                    <a:pt x="3827" y="4797"/>
                  </a:lnTo>
                  <a:lnTo>
                    <a:pt x="3805" y="4788"/>
                  </a:lnTo>
                  <a:lnTo>
                    <a:pt x="3800" y="4785"/>
                  </a:lnTo>
                  <a:lnTo>
                    <a:pt x="3779" y="4774"/>
                  </a:lnTo>
                  <a:lnTo>
                    <a:pt x="3774" y="4772"/>
                  </a:lnTo>
                  <a:lnTo>
                    <a:pt x="3753" y="4760"/>
                  </a:lnTo>
                  <a:lnTo>
                    <a:pt x="3748" y="4757"/>
                  </a:lnTo>
                  <a:lnTo>
                    <a:pt x="3728" y="4745"/>
                  </a:lnTo>
                  <a:lnTo>
                    <a:pt x="3724" y="4742"/>
                  </a:lnTo>
                  <a:lnTo>
                    <a:pt x="3704" y="4729"/>
                  </a:lnTo>
                  <a:lnTo>
                    <a:pt x="3699" y="4726"/>
                  </a:lnTo>
                  <a:lnTo>
                    <a:pt x="3680" y="4713"/>
                  </a:lnTo>
                  <a:lnTo>
                    <a:pt x="3676" y="4709"/>
                  </a:lnTo>
                  <a:lnTo>
                    <a:pt x="3657" y="4695"/>
                  </a:lnTo>
                  <a:lnTo>
                    <a:pt x="3653" y="4692"/>
                  </a:lnTo>
                  <a:lnTo>
                    <a:pt x="3635" y="4677"/>
                  </a:lnTo>
                  <a:lnTo>
                    <a:pt x="3631" y="4673"/>
                  </a:lnTo>
                  <a:lnTo>
                    <a:pt x="3613" y="4658"/>
                  </a:lnTo>
                  <a:lnTo>
                    <a:pt x="3609" y="4654"/>
                  </a:lnTo>
                  <a:lnTo>
                    <a:pt x="3592" y="4638"/>
                  </a:lnTo>
                  <a:lnTo>
                    <a:pt x="3588" y="4634"/>
                  </a:lnTo>
                  <a:lnTo>
                    <a:pt x="3572" y="4617"/>
                  </a:lnTo>
                  <a:lnTo>
                    <a:pt x="3568" y="4613"/>
                  </a:lnTo>
                  <a:lnTo>
                    <a:pt x="3552" y="4595"/>
                  </a:lnTo>
                  <a:lnTo>
                    <a:pt x="3549" y="4591"/>
                  </a:lnTo>
                  <a:lnTo>
                    <a:pt x="3534" y="4573"/>
                  </a:lnTo>
                  <a:lnTo>
                    <a:pt x="3530" y="4568"/>
                  </a:lnTo>
                  <a:lnTo>
                    <a:pt x="3516" y="4550"/>
                  </a:lnTo>
                  <a:lnTo>
                    <a:pt x="3512" y="4545"/>
                  </a:lnTo>
                  <a:lnTo>
                    <a:pt x="3499" y="4526"/>
                  </a:lnTo>
                  <a:lnTo>
                    <a:pt x="3495" y="4521"/>
                  </a:lnTo>
                  <a:lnTo>
                    <a:pt x="3483" y="4501"/>
                  </a:lnTo>
                  <a:lnTo>
                    <a:pt x="3479" y="4496"/>
                  </a:lnTo>
                  <a:lnTo>
                    <a:pt x="3467" y="4476"/>
                  </a:lnTo>
                  <a:lnTo>
                    <a:pt x="3464" y="4471"/>
                  </a:lnTo>
                  <a:lnTo>
                    <a:pt x="3453" y="4450"/>
                  </a:lnTo>
                  <a:lnTo>
                    <a:pt x="3451" y="4446"/>
                  </a:lnTo>
                  <a:lnTo>
                    <a:pt x="3440" y="4424"/>
                  </a:lnTo>
                  <a:lnTo>
                    <a:pt x="3438" y="4419"/>
                  </a:lnTo>
                  <a:lnTo>
                    <a:pt x="3428" y="4398"/>
                  </a:lnTo>
                  <a:lnTo>
                    <a:pt x="3426" y="4393"/>
                  </a:lnTo>
                  <a:lnTo>
                    <a:pt x="3417" y="4371"/>
                  </a:lnTo>
                  <a:lnTo>
                    <a:pt x="3415" y="4366"/>
                  </a:lnTo>
                  <a:lnTo>
                    <a:pt x="3406" y="4344"/>
                  </a:lnTo>
                  <a:lnTo>
                    <a:pt x="3405" y="4339"/>
                  </a:lnTo>
                  <a:lnTo>
                    <a:pt x="3397" y="4316"/>
                  </a:lnTo>
                  <a:lnTo>
                    <a:pt x="3396" y="4311"/>
                  </a:lnTo>
                  <a:lnTo>
                    <a:pt x="3389" y="4289"/>
                  </a:lnTo>
                  <a:lnTo>
                    <a:pt x="3388" y="4283"/>
                  </a:lnTo>
                  <a:lnTo>
                    <a:pt x="3382" y="4260"/>
                  </a:lnTo>
                  <a:lnTo>
                    <a:pt x="3381" y="4255"/>
                  </a:lnTo>
                  <a:lnTo>
                    <a:pt x="3376" y="4232"/>
                  </a:lnTo>
                  <a:lnTo>
                    <a:pt x="3375" y="4226"/>
                  </a:lnTo>
                  <a:lnTo>
                    <a:pt x="3371" y="4203"/>
                  </a:lnTo>
                  <a:lnTo>
                    <a:pt x="3370" y="4198"/>
                  </a:lnTo>
                  <a:lnTo>
                    <a:pt x="3367" y="4174"/>
                  </a:lnTo>
                  <a:lnTo>
                    <a:pt x="3367" y="4169"/>
                  </a:lnTo>
                  <a:lnTo>
                    <a:pt x="3364" y="4145"/>
                  </a:lnTo>
                  <a:lnTo>
                    <a:pt x="3364" y="4140"/>
                  </a:lnTo>
                  <a:lnTo>
                    <a:pt x="3363" y="4116"/>
                  </a:lnTo>
                  <a:lnTo>
                    <a:pt x="3362" y="4111"/>
                  </a:lnTo>
                  <a:lnTo>
                    <a:pt x="3362" y="4087"/>
                  </a:lnTo>
                  <a:lnTo>
                    <a:pt x="3362" y="4081"/>
                  </a:lnTo>
                  <a:lnTo>
                    <a:pt x="3362" y="4058"/>
                  </a:lnTo>
                  <a:lnTo>
                    <a:pt x="3363" y="4052"/>
                  </a:lnTo>
                  <a:lnTo>
                    <a:pt x="3364" y="4029"/>
                  </a:lnTo>
                  <a:lnTo>
                    <a:pt x="3364" y="4023"/>
                  </a:lnTo>
                  <a:lnTo>
                    <a:pt x="3367" y="4000"/>
                  </a:lnTo>
                  <a:lnTo>
                    <a:pt x="3367" y="3994"/>
                  </a:lnTo>
                  <a:lnTo>
                    <a:pt x="3370" y="3971"/>
                  </a:lnTo>
                  <a:lnTo>
                    <a:pt x="3371" y="3965"/>
                  </a:lnTo>
                  <a:lnTo>
                    <a:pt x="3375" y="3942"/>
                  </a:lnTo>
                  <a:lnTo>
                    <a:pt x="3376" y="3937"/>
                  </a:lnTo>
                  <a:lnTo>
                    <a:pt x="3381" y="3914"/>
                  </a:lnTo>
                  <a:lnTo>
                    <a:pt x="3382" y="3908"/>
                  </a:lnTo>
                  <a:lnTo>
                    <a:pt x="3388" y="3885"/>
                  </a:lnTo>
                  <a:lnTo>
                    <a:pt x="3389" y="3880"/>
                  </a:lnTo>
                  <a:lnTo>
                    <a:pt x="3396" y="3857"/>
                  </a:lnTo>
                  <a:lnTo>
                    <a:pt x="3397" y="3852"/>
                  </a:lnTo>
                  <a:lnTo>
                    <a:pt x="3405" y="3830"/>
                  </a:lnTo>
                  <a:lnTo>
                    <a:pt x="3406" y="3824"/>
                  </a:lnTo>
                  <a:lnTo>
                    <a:pt x="3415" y="3802"/>
                  </a:lnTo>
                  <a:lnTo>
                    <a:pt x="3417" y="3797"/>
                  </a:lnTo>
                  <a:lnTo>
                    <a:pt x="3426" y="3775"/>
                  </a:lnTo>
                  <a:lnTo>
                    <a:pt x="3428" y="3770"/>
                  </a:lnTo>
                  <a:lnTo>
                    <a:pt x="3437" y="3749"/>
                  </a:lnTo>
                  <a:lnTo>
                    <a:pt x="3440" y="3744"/>
                  </a:lnTo>
                  <a:lnTo>
                    <a:pt x="3450" y="3723"/>
                  </a:lnTo>
                  <a:lnTo>
                    <a:pt x="3453" y="3718"/>
                  </a:lnTo>
                  <a:lnTo>
                    <a:pt x="3464" y="3697"/>
                  </a:lnTo>
                  <a:lnTo>
                    <a:pt x="3467" y="3692"/>
                  </a:lnTo>
                  <a:lnTo>
                    <a:pt x="3479" y="3672"/>
                  </a:lnTo>
                  <a:lnTo>
                    <a:pt x="3483" y="3667"/>
                  </a:lnTo>
                  <a:lnTo>
                    <a:pt x="3495" y="3647"/>
                  </a:lnTo>
                  <a:lnTo>
                    <a:pt x="3499" y="3642"/>
                  </a:lnTo>
                  <a:lnTo>
                    <a:pt x="3512" y="3623"/>
                  </a:lnTo>
                  <a:lnTo>
                    <a:pt x="3516" y="3618"/>
                  </a:lnTo>
                  <a:lnTo>
                    <a:pt x="3530" y="3600"/>
                  </a:lnTo>
                  <a:lnTo>
                    <a:pt x="3534" y="3595"/>
                  </a:lnTo>
                  <a:lnTo>
                    <a:pt x="3549" y="3577"/>
                  </a:lnTo>
                  <a:lnTo>
                    <a:pt x="3552" y="3573"/>
                  </a:lnTo>
                  <a:lnTo>
                    <a:pt x="3568" y="3555"/>
                  </a:lnTo>
                  <a:lnTo>
                    <a:pt x="3572" y="3551"/>
                  </a:lnTo>
                  <a:lnTo>
                    <a:pt x="3588" y="3534"/>
                  </a:lnTo>
                  <a:lnTo>
                    <a:pt x="3592" y="3530"/>
                  </a:lnTo>
                  <a:lnTo>
                    <a:pt x="3609" y="3514"/>
                  </a:lnTo>
                  <a:lnTo>
                    <a:pt x="3613" y="3510"/>
                  </a:lnTo>
                  <a:lnTo>
                    <a:pt x="3631" y="3495"/>
                  </a:lnTo>
                  <a:lnTo>
                    <a:pt x="3635" y="3491"/>
                  </a:lnTo>
                  <a:lnTo>
                    <a:pt x="3653" y="3476"/>
                  </a:lnTo>
                  <a:lnTo>
                    <a:pt x="3657" y="3473"/>
                  </a:lnTo>
                  <a:lnTo>
                    <a:pt x="3676" y="3459"/>
                  </a:lnTo>
                  <a:lnTo>
                    <a:pt x="3680" y="3455"/>
                  </a:lnTo>
                  <a:lnTo>
                    <a:pt x="3699" y="3442"/>
                  </a:lnTo>
                  <a:lnTo>
                    <a:pt x="3704" y="3439"/>
                  </a:lnTo>
                  <a:lnTo>
                    <a:pt x="3724" y="3426"/>
                  </a:lnTo>
                  <a:lnTo>
                    <a:pt x="3728" y="3423"/>
                  </a:lnTo>
                  <a:lnTo>
                    <a:pt x="3748" y="3411"/>
                  </a:lnTo>
                  <a:lnTo>
                    <a:pt x="3753" y="3408"/>
                  </a:lnTo>
                  <a:lnTo>
                    <a:pt x="3774" y="3396"/>
                  </a:lnTo>
                  <a:lnTo>
                    <a:pt x="3779" y="3394"/>
                  </a:lnTo>
                  <a:lnTo>
                    <a:pt x="3800" y="3383"/>
                  </a:lnTo>
                  <a:lnTo>
                    <a:pt x="3805" y="3380"/>
                  </a:lnTo>
                  <a:lnTo>
                    <a:pt x="3827" y="3371"/>
                  </a:lnTo>
                  <a:lnTo>
                    <a:pt x="3832" y="3368"/>
                  </a:lnTo>
                  <a:lnTo>
                    <a:pt x="3854" y="3359"/>
                  </a:lnTo>
                  <a:lnTo>
                    <a:pt x="3859" y="3357"/>
                  </a:lnTo>
                  <a:lnTo>
                    <a:pt x="3881" y="3349"/>
                  </a:lnTo>
                  <a:lnTo>
                    <a:pt x="3886" y="3347"/>
                  </a:lnTo>
                  <a:lnTo>
                    <a:pt x="3909" y="3340"/>
                  </a:lnTo>
                  <a:lnTo>
                    <a:pt x="3914" y="3338"/>
                  </a:lnTo>
                  <a:lnTo>
                    <a:pt x="3937" y="3331"/>
                  </a:lnTo>
                  <a:lnTo>
                    <a:pt x="3942" y="3330"/>
                  </a:lnTo>
                  <a:lnTo>
                    <a:pt x="3965" y="3324"/>
                  </a:lnTo>
                  <a:lnTo>
                    <a:pt x="3970" y="3323"/>
                  </a:lnTo>
                  <a:lnTo>
                    <a:pt x="3993" y="3318"/>
                  </a:lnTo>
                  <a:lnTo>
                    <a:pt x="3999" y="3317"/>
                  </a:lnTo>
                  <a:lnTo>
                    <a:pt x="4022" y="3313"/>
                  </a:lnTo>
                  <a:lnTo>
                    <a:pt x="4028" y="3312"/>
                  </a:lnTo>
                  <a:lnTo>
                    <a:pt x="4051" y="3309"/>
                  </a:lnTo>
                  <a:lnTo>
                    <a:pt x="4056" y="3309"/>
                  </a:lnTo>
                  <a:lnTo>
                    <a:pt x="4080" y="3306"/>
                  </a:lnTo>
                  <a:lnTo>
                    <a:pt x="4085" y="3306"/>
                  </a:lnTo>
                  <a:lnTo>
                    <a:pt x="4109" y="3305"/>
                  </a:lnTo>
                  <a:lnTo>
                    <a:pt x="4115" y="3304"/>
                  </a:lnTo>
                  <a:lnTo>
                    <a:pt x="4138" y="3304"/>
                  </a:lnTo>
                  <a:lnTo>
                    <a:pt x="4144" y="3304"/>
                  </a:lnTo>
                  <a:lnTo>
                    <a:pt x="4168" y="3304"/>
                  </a:lnTo>
                  <a:lnTo>
                    <a:pt x="4173" y="3305"/>
                  </a:lnTo>
                  <a:lnTo>
                    <a:pt x="4197" y="3306"/>
                  </a:lnTo>
                  <a:lnTo>
                    <a:pt x="4202" y="3306"/>
                  </a:lnTo>
                  <a:lnTo>
                    <a:pt x="4226" y="3309"/>
                  </a:lnTo>
                  <a:lnTo>
                    <a:pt x="4231" y="3309"/>
                  </a:lnTo>
                  <a:lnTo>
                    <a:pt x="4255" y="3312"/>
                  </a:lnTo>
                  <a:lnTo>
                    <a:pt x="4260" y="3313"/>
                  </a:lnTo>
                  <a:lnTo>
                    <a:pt x="4284" y="3317"/>
                  </a:lnTo>
                  <a:lnTo>
                    <a:pt x="4289" y="3318"/>
                  </a:lnTo>
                  <a:lnTo>
                    <a:pt x="4312" y="3323"/>
                  </a:lnTo>
                  <a:lnTo>
                    <a:pt x="4318" y="3324"/>
                  </a:lnTo>
                  <a:lnTo>
                    <a:pt x="4340" y="3330"/>
                  </a:lnTo>
                  <a:lnTo>
                    <a:pt x="4346" y="3331"/>
                  </a:lnTo>
                  <a:lnTo>
                    <a:pt x="4368" y="3338"/>
                  </a:lnTo>
                  <a:lnTo>
                    <a:pt x="4374" y="3340"/>
                  </a:lnTo>
                  <a:lnTo>
                    <a:pt x="4396" y="3347"/>
                  </a:lnTo>
                  <a:lnTo>
                    <a:pt x="4402" y="3349"/>
                  </a:lnTo>
                  <a:lnTo>
                    <a:pt x="4424" y="3357"/>
                  </a:lnTo>
                  <a:lnTo>
                    <a:pt x="4429" y="3359"/>
                  </a:lnTo>
                  <a:lnTo>
                    <a:pt x="4451" y="3368"/>
                  </a:lnTo>
                  <a:lnTo>
                    <a:pt x="4456" y="3371"/>
                  </a:lnTo>
                  <a:lnTo>
                    <a:pt x="4477" y="3381"/>
                  </a:lnTo>
                  <a:lnTo>
                    <a:pt x="4482" y="3383"/>
                  </a:lnTo>
                  <a:lnTo>
                    <a:pt x="4503" y="3394"/>
                  </a:lnTo>
                  <a:lnTo>
                    <a:pt x="4508" y="3396"/>
                  </a:lnTo>
                  <a:lnTo>
                    <a:pt x="4529" y="3408"/>
                  </a:lnTo>
                  <a:lnTo>
                    <a:pt x="4533" y="3410"/>
                  </a:lnTo>
                  <a:lnTo>
                    <a:pt x="4553" y="3422"/>
                  </a:lnTo>
                  <a:lnTo>
                    <a:pt x="4558" y="3425"/>
                  </a:lnTo>
                  <a:lnTo>
                    <a:pt x="4578" y="3438"/>
                  </a:lnTo>
                  <a:lnTo>
                    <a:pt x="4583" y="3441"/>
                  </a:lnTo>
                  <a:lnTo>
                    <a:pt x="4602" y="3455"/>
                  </a:lnTo>
                  <a:lnTo>
                    <a:pt x="4606" y="3458"/>
                  </a:lnTo>
                  <a:lnTo>
                    <a:pt x="4625" y="3473"/>
                  </a:lnTo>
                  <a:lnTo>
                    <a:pt x="4629" y="3476"/>
                  </a:lnTo>
                  <a:lnTo>
                    <a:pt x="4648" y="3491"/>
                  </a:lnTo>
                  <a:lnTo>
                    <a:pt x="4652" y="3495"/>
                  </a:lnTo>
                  <a:lnTo>
                    <a:pt x="4669" y="3510"/>
                  </a:lnTo>
                  <a:lnTo>
                    <a:pt x="4673" y="3514"/>
                  </a:lnTo>
                  <a:lnTo>
                    <a:pt x="4690" y="3530"/>
                  </a:lnTo>
                  <a:lnTo>
                    <a:pt x="4694" y="3534"/>
                  </a:lnTo>
                  <a:lnTo>
                    <a:pt x="4711" y="3551"/>
                  </a:lnTo>
                  <a:lnTo>
                    <a:pt x="4714" y="3555"/>
                  </a:lnTo>
                  <a:lnTo>
                    <a:pt x="4730" y="3573"/>
                  </a:lnTo>
                  <a:lnTo>
                    <a:pt x="4734" y="3577"/>
                  </a:lnTo>
                  <a:lnTo>
                    <a:pt x="4749" y="3595"/>
                  </a:lnTo>
                  <a:lnTo>
                    <a:pt x="4752" y="3599"/>
                  </a:lnTo>
                  <a:lnTo>
                    <a:pt x="4767" y="3618"/>
                  </a:lnTo>
                  <a:lnTo>
                    <a:pt x="4770" y="3623"/>
                  </a:lnTo>
                  <a:lnTo>
                    <a:pt x="4784" y="3642"/>
                  </a:lnTo>
                  <a:lnTo>
                    <a:pt x="4787" y="3646"/>
                  </a:lnTo>
                  <a:lnTo>
                    <a:pt x="4800" y="3666"/>
                  </a:lnTo>
                  <a:lnTo>
                    <a:pt x="4803" y="3671"/>
                  </a:lnTo>
                  <a:lnTo>
                    <a:pt x="4815" y="3691"/>
                  </a:lnTo>
                  <a:lnTo>
                    <a:pt x="4819" y="3697"/>
                  </a:lnTo>
                  <a:lnTo>
                    <a:pt x="4830" y="3718"/>
                  </a:lnTo>
                  <a:lnTo>
                    <a:pt x="4833" y="3723"/>
                  </a:lnTo>
                  <a:lnTo>
                    <a:pt x="4843" y="3744"/>
                  </a:lnTo>
                  <a:lnTo>
                    <a:pt x="4846" y="3749"/>
                  </a:lnTo>
                  <a:lnTo>
                    <a:pt x="4855" y="3770"/>
                  </a:lnTo>
                  <a:lnTo>
                    <a:pt x="4857" y="3775"/>
                  </a:lnTo>
                  <a:lnTo>
                    <a:pt x="4866" y="3797"/>
                  </a:lnTo>
                  <a:lnTo>
                    <a:pt x="4868" y="3802"/>
                  </a:lnTo>
                  <a:lnTo>
                    <a:pt x="4877" y="3824"/>
                  </a:lnTo>
                  <a:lnTo>
                    <a:pt x="4878" y="3830"/>
                  </a:lnTo>
                  <a:lnTo>
                    <a:pt x="4886" y="3852"/>
                  </a:lnTo>
                  <a:lnTo>
                    <a:pt x="4887" y="3857"/>
                  </a:lnTo>
                  <a:lnTo>
                    <a:pt x="4894" y="3880"/>
                  </a:lnTo>
                  <a:lnTo>
                    <a:pt x="4895" y="3885"/>
                  </a:lnTo>
                  <a:lnTo>
                    <a:pt x="4901" y="3908"/>
                  </a:lnTo>
                  <a:lnTo>
                    <a:pt x="4902" y="3914"/>
                  </a:lnTo>
                  <a:lnTo>
                    <a:pt x="4907" y="3937"/>
                  </a:lnTo>
                  <a:lnTo>
                    <a:pt x="4908" y="3942"/>
                  </a:lnTo>
                  <a:lnTo>
                    <a:pt x="4912" y="3965"/>
                  </a:lnTo>
                  <a:lnTo>
                    <a:pt x="4913" y="3971"/>
                  </a:lnTo>
                  <a:lnTo>
                    <a:pt x="4916" y="3994"/>
                  </a:lnTo>
                  <a:lnTo>
                    <a:pt x="4916" y="4000"/>
                  </a:lnTo>
                  <a:lnTo>
                    <a:pt x="4919" y="4023"/>
                  </a:lnTo>
                  <a:lnTo>
                    <a:pt x="4919" y="4029"/>
                  </a:lnTo>
                  <a:lnTo>
                    <a:pt x="4920" y="4052"/>
                  </a:lnTo>
                  <a:lnTo>
                    <a:pt x="4921" y="4058"/>
                  </a:lnTo>
                  <a:close/>
                  <a:moveTo>
                    <a:pt x="4621" y="4102"/>
                  </a:moveTo>
                  <a:lnTo>
                    <a:pt x="4621" y="4084"/>
                  </a:lnTo>
                  <a:lnTo>
                    <a:pt x="4621" y="4066"/>
                  </a:lnTo>
                  <a:lnTo>
                    <a:pt x="4620" y="4048"/>
                  </a:lnTo>
                  <a:lnTo>
                    <a:pt x="4618" y="4030"/>
                  </a:lnTo>
                  <a:lnTo>
                    <a:pt x="4616" y="4013"/>
                  </a:lnTo>
                  <a:lnTo>
                    <a:pt x="4613" y="3995"/>
                  </a:lnTo>
                  <a:lnTo>
                    <a:pt x="4609" y="3977"/>
                  </a:lnTo>
                  <a:lnTo>
                    <a:pt x="4605" y="3960"/>
                  </a:lnTo>
                  <a:lnTo>
                    <a:pt x="4600" y="3943"/>
                  </a:lnTo>
                  <a:lnTo>
                    <a:pt x="4594" y="3926"/>
                  </a:lnTo>
                  <a:lnTo>
                    <a:pt x="4588" y="3909"/>
                  </a:lnTo>
                  <a:lnTo>
                    <a:pt x="4581" y="3892"/>
                  </a:lnTo>
                  <a:lnTo>
                    <a:pt x="4574" y="3876"/>
                  </a:lnTo>
                  <a:lnTo>
                    <a:pt x="4566" y="3859"/>
                  </a:lnTo>
                  <a:lnTo>
                    <a:pt x="4557" y="3844"/>
                  </a:lnTo>
                  <a:lnTo>
                    <a:pt x="4548" y="3829"/>
                  </a:lnTo>
                  <a:lnTo>
                    <a:pt x="4538" y="3814"/>
                  </a:lnTo>
                  <a:lnTo>
                    <a:pt x="4527" y="3799"/>
                  </a:lnTo>
                  <a:lnTo>
                    <a:pt x="4516" y="3785"/>
                  </a:lnTo>
                  <a:lnTo>
                    <a:pt x="4505" y="3771"/>
                  </a:lnTo>
                  <a:lnTo>
                    <a:pt x="4493" y="3758"/>
                  </a:lnTo>
                  <a:lnTo>
                    <a:pt x="4481" y="3745"/>
                  </a:lnTo>
                  <a:lnTo>
                    <a:pt x="4468" y="3733"/>
                  </a:lnTo>
                  <a:lnTo>
                    <a:pt x="4454" y="3721"/>
                  </a:lnTo>
                  <a:lnTo>
                    <a:pt x="4441" y="3709"/>
                  </a:lnTo>
                  <a:lnTo>
                    <a:pt x="4426" y="3699"/>
                  </a:lnTo>
                  <a:lnTo>
                    <a:pt x="4412" y="3688"/>
                  </a:lnTo>
                  <a:lnTo>
                    <a:pt x="4397" y="3678"/>
                  </a:lnTo>
                  <a:lnTo>
                    <a:pt x="4381" y="3669"/>
                  </a:lnTo>
                  <a:lnTo>
                    <a:pt x="4365" y="3660"/>
                  </a:lnTo>
                  <a:lnTo>
                    <a:pt x="4349" y="3652"/>
                  </a:lnTo>
                  <a:lnTo>
                    <a:pt x="4332" y="3644"/>
                  </a:lnTo>
                  <a:lnTo>
                    <a:pt x="4316" y="3637"/>
                  </a:lnTo>
                  <a:lnTo>
                    <a:pt x="4299" y="3631"/>
                  </a:lnTo>
                  <a:lnTo>
                    <a:pt x="4282" y="3625"/>
                  </a:lnTo>
                  <a:lnTo>
                    <a:pt x="4265" y="3620"/>
                  </a:lnTo>
                  <a:lnTo>
                    <a:pt x="4248" y="3616"/>
                  </a:lnTo>
                  <a:lnTo>
                    <a:pt x="4230" y="3612"/>
                  </a:lnTo>
                  <a:lnTo>
                    <a:pt x="4213" y="3609"/>
                  </a:lnTo>
                  <a:lnTo>
                    <a:pt x="4195" y="3607"/>
                  </a:lnTo>
                  <a:lnTo>
                    <a:pt x="4177" y="3605"/>
                  </a:lnTo>
                  <a:lnTo>
                    <a:pt x="4159" y="3604"/>
                  </a:lnTo>
                  <a:lnTo>
                    <a:pt x="4141" y="3604"/>
                  </a:lnTo>
                  <a:lnTo>
                    <a:pt x="4123" y="3604"/>
                  </a:lnTo>
                  <a:lnTo>
                    <a:pt x="4105" y="3605"/>
                  </a:lnTo>
                  <a:lnTo>
                    <a:pt x="4087" y="3607"/>
                  </a:lnTo>
                  <a:lnTo>
                    <a:pt x="4070" y="3609"/>
                  </a:lnTo>
                  <a:lnTo>
                    <a:pt x="4052" y="3612"/>
                  </a:lnTo>
                  <a:lnTo>
                    <a:pt x="4035" y="3616"/>
                  </a:lnTo>
                  <a:lnTo>
                    <a:pt x="4017" y="3620"/>
                  </a:lnTo>
                  <a:lnTo>
                    <a:pt x="4000" y="3625"/>
                  </a:lnTo>
                  <a:lnTo>
                    <a:pt x="3983" y="3631"/>
                  </a:lnTo>
                  <a:lnTo>
                    <a:pt x="3966" y="3637"/>
                  </a:lnTo>
                  <a:lnTo>
                    <a:pt x="3950" y="3644"/>
                  </a:lnTo>
                  <a:lnTo>
                    <a:pt x="3933" y="3652"/>
                  </a:lnTo>
                  <a:lnTo>
                    <a:pt x="3917" y="3660"/>
                  </a:lnTo>
                  <a:lnTo>
                    <a:pt x="3901" y="3669"/>
                  </a:lnTo>
                  <a:lnTo>
                    <a:pt x="3886" y="3678"/>
                  </a:lnTo>
                  <a:lnTo>
                    <a:pt x="3871" y="3688"/>
                  </a:lnTo>
                  <a:lnTo>
                    <a:pt x="3856" y="3698"/>
                  </a:lnTo>
                  <a:lnTo>
                    <a:pt x="3842" y="3709"/>
                  </a:lnTo>
                  <a:lnTo>
                    <a:pt x="3828" y="3721"/>
                  </a:lnTo>
                  <a:lnTo>
                    <a:pt x="3815" y="3733"/>
                  </a:lnTo>
                  <a:lnTo>
                    <a:pt x="3802" y="3745"/>
                  </a:lnTo>
                  <a:lnTo>
                    <a:pt x="3790" y="3758"/>
                  </a:lnTo>
                  <a:lnTo>
                    <a:pt x="3778" y="3771"/>
                  </a:lnTo>
                  <a:lnTo>
                    <a:pt x="3766" y="3785"/>
                  </a:lnTo>
                  <a:lnTo>
                    <a:pt x="3755" y="3799"/>
                  </a:lnTo>
                  <a:lnTo>
                    <a:pt x="3745" y="3813"/>
                  </a:lnTo>
                  <a:lnTo>
                    <a:pt x="3735" y="3828"/>
                  </a:lnTo>
                  <a:lnTo>
                    <a:pt x="3726" y="3844"/>
                  </a:lnTo>
                  <a:lnTo>
                    <a:pt x="3717" y="3859"/>
                  </a:lnTo>
                  <a:lnTo>
                    <a:pt x="3709" y="3876"/>
                  </a:lnTo>
                  <a:lnTo>
                    <a:pt x="3702" y="3892"/>
                  </a:lnTo>
                  <a:lnTo>
                    <a:pt x="3695" y="3909"/>
                  </a:lnTo>
                  <a:lnTo>
                    <a:pt x="3689" y="3926"/>
                  </a:lnTo>
                  <a:lnTo>
                    <a:pt x="3683" y="3943"/>
                  </a:lnTo>
                  <a:lnTo>
                    <a:pt x="3678" y="3960"/>
                  </a:lnTo>
                  <a:lnTo>
                    <a:pt x="3674" y="3977"/>
                  </a:lnTo>
                  <a:lnTo>
                    <a:pt x="3670" y="3995"/>
                  </a:lnTo>
                  <a:lnTo>
                    <a:pt x="3667" y="4013"/>
                  </a:lnTo>
                  <a:lnTo>
                    <a:pt x="3665" y="4030"/>
                  </a:lnTo>
                  <a:lnTo>
                    <a:pt x="3663" y="4048"/>
                  </a:lnTo>
                  <a:lnTo>
                    <a:pt x="3662" y="4066"/>
                  </a:lnTo>
                  <a:lnTo>
                    <a:pt x="3662" y="4084"/>
                  </a:lnTo>
                  <a:lnTo>
                    <a:pt x="3662" y="4102"/>
                  </a:lnTo>
                  <a:lnTo>
                    <a:pt x="3663" y="4120"/>
                  </a:lnTo>
                  <a:lnTo>
                    <a:pt x="3665" y="4138"/>
                  </a:lnTo>
                  <a:lnTo>
                    <a:pt x="3667" y="4156"/>
                  </a:lnTo>
                  <a:lnTo>
                    <a:pt x="3670" y="4174"/>
                  </a:lnTo>
                  <a:lnTo>
                    <a:pt x="3674" y="4191"/>
                  </a:lnTo>
                  <a:lnTo>
                    <a:pt x="3678" y="4208"/>
                  </a:lnTo>
                  <a:lnTo>
                    <a:pt x="3683" y="4226"/>
                  </a:lnTo>
                  <a:lnTo>
                    <a:pt x="3689" y="4243"/>
                  </a:lnTo>
                  <a:lnTo>
                    <a:pt x="3695" y="4259"/>
                  </a:lnTo>
                  <a:lnTo>
                    <a:pt x="3702" y="4276"/>
                  </a:lnTo>
                  <a:lnTo>
                    <a:pt x="3709" y="4292"/>
                  </a:lnTo>
                  <a:lnTo>
                    <a:pt x="3717" y="4309"/>
                  </a:lnTo>
                  <a:lnTo>
                    <a:pt x="3726" y="4324"/>
                  </a:lnTo>
                  <a:lnTo>
                    <a:pt x="3735" y="4340"/>
                  </a:lnTo>
                  <a:lnTo>
                    <a:pt x="3745" y="4355"/>
                  </a:lnTo>
                  <a:lnTo>
                    <a:pt x="3755" y="4369"/>
                  </a:lnTo>
                  <a:lnTo>
                    <a:pt x="3766" y="4383"/>
                  </a:lnTo>
                  <a:lnTo>
                    <a:pt x="3778" y="4397"/>
                  </a:lnTo>
                  <a:lnTo>
                    <a:pt x="3790" y="4410"/>
                  </a:lnTo>
                  <a:lnTo>
                    <a:pt x="3802" y="4423"/>
                  </a:lnTo>
                  <a:lnTo>
                    <a:pt x="3815" y="4435"/>
                  </a:lnTo>
                  <a:lnTo>
                    <a:pt x="3828" y="4447"/>
                  </a:lnTo>
                  <a:lnTo>
                    <a:pt x="3842" y="4459"/>
                  </a:lnTo>
                  <a:lnTo>
                    <a:pt x="3856" y="4470"/>
                  </a:lnTo>
                  <a:lnTo>
                    <a:pt x="3871" y="4480"/>
                  </a:lnTo>
                  <a:lnTo>
                    <a:pt x="3886" y="4490"/>
                  </a:lnTo>
                  <a:lnTo>
                    <a:pt x="3901" y="4499"/>
                  </a:lnTo>
                  <a:lnTo>
                    <a:pt x="3917" y="4508"/>
                  </a:lnTo>
                  <a:lnTo>
                    <a:pt x="3933" y="4516"/>
                  </a:lnTo>
                  <a:lnTo>
                    <a:pt x="3950" y="4524"/>
                  </a:lnTo>
                  <a:lnTo>
                    <a:pt x="3966" y="4531"/>
                  </a:lnTo>
                  <a:lnTo>
                    <a:pt x="3983" y="4537"/>
                  </a:lnTo>
                  <a:lnTo>
                    <a:pt x="4000" y="4543"/>
                  </a:lnTo>
                  <a:lnTo>
                    <a:pt x="4017" y="4548"/>
                  </a:lnTo>
                  <a:lnTo>
                    <a:pt x="4035" y="4552"/>
                  </a:lnTo>
                  <a:lnTo>
                    <a:pt x="4052" y="4556"/>
                  </a:lnTo>
                  <a:lnTo>
                    <a:pt x="4070" y="4559"/>
                  </a:lnTo>
                  <a:lnTo>
                    <a:pt x="4087" y="4561"/>
                  </a:lnTo>
                  <a:lnTo>
                    <a:pt x="4105" y="4563"/>
                  </a:lnTo>
                  <a:lnTo>
                    <a:pt x="4123" y="4564"/>
                  </a:lnTo>
                  <a:lnTo>
                    <a:pt x="4141" y="4564"/>
                  </a:lnTo>
                  <a:lnTo>
                    <a:pt x="4159" y="4564"/>
                  </a:lnTo>
                  <a:lnTo>
                    <a:pt x="4177" y="4563"/>
                  </a:lnTo>
                  <a:lnTo>
                    <a:pt x="4195" y="4561"/>
                  </a:lnTo>
                  <a:lnTo>
                    <a:pt x="4213" y="4559"/>
                  </a:lnTo>
                  <a:lnTo>
                    <a:pt x="4230" y="4556"/>
                  </a:lnTo>
                  <a:lnTo>
                    <a:pt x="4248" y="4552"/>
                  </a:lnTo>
                  <a:lnTo>
                    <a:pt x="4265" y="4548"/>
                  </a:lnTo>
                  <a:lnTo>
                    <a:pt x="4282" y="4543"/>
                  </a:lnTo>
                  <a:lnTo>
                    <a:pt x="4299" y="4537"/>
                  </a:lnTo>
                  <a:lnTo>
                    <a:pt x="4316" y="4531"/>
                  </a:lnTo>
                  <a:lnTo>
                    <a:pt x="4332" y="4524"/>
                  </a:lnTo>
                  <a:lnTo>
                    <a:pt x="4349" y="4516"/>
                  </a:lnTo>
                  <a:lnTo>
                    <a:pt x="4365" y="4508"/>
                  </a:lnTo>
                  <a:lnTo>
                    <a:pt x="4381" y="4499"/>
                  </a:lnTo>
                  <a:lnTo>
                    <a:pt x="4397" y="4490"/>
                  </a:lnTo>
                  <a:lnTo>
                    <a:pt x="4412" y="4480"/>
                  </a:lnTo>
                  <a:lnTo>
                    <a:pt x="4426" y="4469"/>
                  </a:lnTo>
                  <a:lnTo>
                    <a:pt x="4441" y="4459"/>
                  </a:lnTo>
                  <a:lnTo>
                    <a:pt x="4454" y="4447"/>
                  </a:lnTo>
                  <a:lnTo>
                    <a:pt x="4468" y="4435"/>
                  </a:lnTo>
                  <a:lnTo>
                    <a:pt x="4481" y="4423"/>
                  </a:lnTo>
                  <a:lnTo>
                    <a:pt x="4493" y="4410"/>
                  </a:lnTo>
                  <a:lnTo>
                    <a:pt x="4505" y="4397"/>
                  </a:lnTo>
                  <a:lnTo>
                    <a:pt x="4516" y="4383"/>
                  </a:lnTo>
                  <a:lnTo>
                    <a:pt x="4527" y="4369"/>
                  </a:lnTo>
                  <a:lnTo>
                    <a:pt x="4538" y="4354"/>
                  </a:lnTo>
                  <a:lnTo>
                    <a:pt x="4548" y="4339"/>
                  </a:lnTo>
                  <a:lnTo>
                    <a:pt x="4557" y="4324"/>
                  </a:lnTo>
                  <a:lnTo>
                    <a:pt x="4566" y="4309"/>
                  </a:lnTo>
                  <a:lnTo>
                    <a:pt x="4574" y="4292"/>
                  </a:lnTo>
                  <a:lnTo>
                    <a:pt x="4581" y="4276"/>
                  </a:lnTo>
                  <a:lnTo>
                    <a:pt x="4588" y="4259"/>
                  </a:lnTo>
                  <a:lnTo>
                    <a:pt x="4594" y="4243"/>
                  </a:lnTo>
                  <a:lnTo>
                    <a:pt x="4600" y="4226"/>
                  </a:lnTo>
                  <a:lnTo>
                    <a:pt x="4605" y="4208"/>
                  </a:lnTo>
                  <a:lnTo>
                    <a:pt x="4609" y="4191"/>
                  </a:lnTo>
                  <a:lnTo>
                    <a:pt x="4613" y="4174"/>
                  </a:lnTo>
                  <a:lnTo>
                    <a:pt x="4616" y="4156"/>
                  </a:lnTo>
                  <a:lnTo>
                    <a:pt x="4618" y="4138"/>
                  </a:lnTo>
                  <a:lnTo>
                    <a:pt x="4620" y="4120"/>
                  </a:lnTo>
                  <a:lnTo>
                    <a:pt x="4621" y="410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4625C235-A53C-4D42-9D1B-B28B5949F758}"/>
              </a:ext>
            </a:extLst>
          </p:cNvPr>
          <p:cNvSpPr txBox="1"/>
          <p:nvPr/>
        </p:nvSpPr>
        <p:spPr>
          <a:xfrm>
            <a:off x="3292059" y="280295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Value-add renovation model already executed in this submarket.</a:t>
            </a:r>
          </a:p>
        </p:txBody>
      </p:sp>
      <p:sp>
        <p:nvSpPr>
          <p:cNvPr id="68" name="Text Placeholder 19">
            <a:extLst>
              <a:ext uri="{FF2B5EF4-FFF2-40B4-BE49-F238E27FC236}">
                <a16:creationId xmlns:a16="http://schemas.microsoft.com/office/drawing/2014/main" id="{28C4BE9A-640F-444B-874E-AA189A6B5CD6}"/>
              </a:ext>
            </a:extLst>
          </p:cNvPr>
          <p:cNvSpPr txBox="1">
            <a:spLocks/>
          </p:cNvSpPr>
          <p:nvPr/>
        </p:nvSpPr>
        <p:spPr>
          <a:xfrm>
            <a:off x="3292058" y="214968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Proven plan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224D5AB-9136-45D3-99BD-2DA526294E42}"/>
              </a:ext>
            </a:extLst>
          </p:cNvPr>
          <p:cNvCxnSpPr>
            <a:cxnSpLocks/>
          </p:cNvCxnSpPr>
          <p:nvPr/>
        </p:nvCxnSpPr>
        <p:spPr>
          <a:xfrm>
            <a:off x="3292367" y="265736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D43C221-113D-4DBC-B8FF-0D355ED12C17}"/>
              </a:ext>
            </a:extLst>
          </p:cNvPr>
          <p:cNvGrpSpPr/>
          <p:nvPr/>
        </p:nvGrpSpPr>
        <p:grpSpPr>
          <a:xfrm>
            <a:off x="3241628" y="1677866"/>
            <a:ext cx="558040" cy="557580"/>
            <a:chOff x="6359457" y="2660110"/>
            <a:chExt cx="633600" cy="633600"/>
          </a:xfrm>
        </p:grpSpPr>
        <p:sp>
          <p:nvSpPr>
            <p:cNvPr id="125" name="Google Shape;638;p7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639;p7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07D89871-96DA-4F76-AD09-B83DB4AFF4FF}"/>
              </a:ext>
            </a:extLst>
          </p:cNvPr>
          <p:cNvSpPr txBox="1"/>
          <p:nvPr/>
        </p:nvSpPr>
        <p:spPr>
          <a:xfrm>
            <a:off x="6289149" y="280295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92% occupancy delivers Year-1 income and early distributions.</a:t>
            </a:r>
          </a:p>
        </p:txBody>
      </p:sp>
      <p:sp>
        <p:nvSpPr>
          <p:cNvPr id="75" name="Text Placeholder 19">
            <a:extLst>
              <a:ext uri="{FF2B5EF4-FFF2-40B4-BE49-F238E27FC236}">
                <a16:creationId xmlns:a16="http://schemas.microsoft.com/office/drawing/2014/main" id="{B82C6B2E-36F4-43B4-AA1D-C681852AF49B}"/>
              </a:ext>
            </a:extLst>
          </p:cNvPr>
          <p:cNvSpPr txBox="1">
            <a:spLocks/>
          </p:cNvSpPr>
          <p:nvPr/>
        </p:nvSpPr>
        <p:spPr>
          <a:xfrm>
            <a:off x="6289148" y="214968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In-place cash flow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D968859-A546-4BC2-9A02-8B7EF72CCA93}"/>
              </a:ext>
            </a:extLst>
          </p:cNvPr>
          <p:cNvCxnSpPr>
            <a:cxnSpLocks/>
          </p:cNvCxnSpPr>
          <p:nvPr/>
        </p:nvCxnSpPr>
        <p:spPr>
          <a:xfrm>
            <a:off x="6289457" y="265736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E320F4B-30ED-4BA9-A25E-60EA49974D64}"/>
              </a:ext>
            </a:extLst>
          </p:cNvPr>
          <p:cNvGrpSpPr/>
          <p:nvPr/>
        </p:nvGrpSpPr>
        <p:grpSpPr>
          <a:xfrm>
            <a:off x="6238718" y="1677866"/>
            <a:ext cx="558040" cy="557580"/>
            <a:chOff x="2962542" y="2660110"/>
            <a:chExt cx="633600" cy="633600"/>
          </a:xfrm>
        </p:grpSpPr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DD56A078-6767-4D7B-9135-E8E3F9803EFE}"/>
              </a:ext>
            </a:extLst>
          </p:cNvPr>
          <p:cNvSpPr txBox="1"/>
          <p:nvPr/>
        </p:nvSpPr>
        <p:spPr>
          <a:xfrm>
            <a:off x="9286240" y="280295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Renovated units support a ~$185/month rent premium.</a:t>
            </a:r>
          </a:p>
        </p:txBody>
      </p:sp>
      <p:sp>
        <p:nvSpPr>
          <p:cNvPr id="82" name="Text Placeholder 19">
            <a:extLst>
              <a:ext uri="{FF2B5EF4-FFF2-40B4-BE49-F238E27FC236}">
                <a16:creationId xmlns:a16="http://schemas.microsoft.com/office/drawing/2014/main" id="{BB5AE2FE-F50C-4A42-9CDA-1343900972D2}"/>
              </a:ext>
            </a:extLst>
          </p:cNvPr>
          <p:cNvSpPr txBox="1">
            <a:spLocks/>
          </p:cNvSpPr>
          <p:nvPr/>
        </p:nvSpPr>
        <p:spPr>
          <a:xfrm>
            <a:off x="9286239" y="214968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Rent upside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63EA8F5-6DF5-41C7-A139-9DBA9EDC5A02}"/>
              </a:ext>
            </a:extLst>
          </p:cNvPr>
          <p:cNvCxnSpPr>
            <a:cxnSpLocks/>
          </p:cNvCxnSpPr>
          <p:nvPr/>
        </p:nvCxnSpPr>
        <p:spPr>
          <a:xfrm>
            <a:off x="9286548" y="265736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5F2D28B-A62A-421D-B1AA-4B72F045EFF9}"/>
              </a:ext>
            </a:extLst>
          </p:cNvPr>
          <p:cNvGrpSpPr/>
          <p:nvPr/>
        </p:nvGrpSpPr>
        <p:grpSpPr>
          <a:xfrm>
            <a:off x="9235809" y="1677866"/>
            <a:ext cx="558040" cy="557580"/>
            <a:chOff x="2962542" y="1760585"/>
            <a:chExt cx="633600" cy="633600"/>
          </a:xfrm>
        </p:grpSpPr>
        <p:sp>
          <p:nvSpPr>
            <p:cNvPr id="127" name="Google Shape;594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595;p7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2ABD5E6B-AB0A-4826-80F2-2F58E2A1C9FA}"/>
              </a:ext>
            </a:extLst>
          </p:cNvPr>
          <p:cNvCxnSpPr>
            <a:cxnSpLocks/>
          </p:cNvCxnSpPr>
          <p:nvPr/>
        </p:nvCxnSpPr>
        <p:spPr>
          <a:xfrm>
            <a:off x="320738" y="3871693"/>
            <a:ext cx="250882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DF2AF89-5F44-463C-888D-A0099C609FAF}"/>
              </a:ext>
            </a:extLst>
          </p:cNvPr>
          <p:cNvCxnSpPr>
            <a:cxnSpLocks/>
          </p:cNvCxnSpPr>
          <p:nvPr/>
        </p:nvCxnSpPr>
        <p:spPr>
          <a:xfrm>
            <a:off x="3317828" y="3871693"/>
            <a:ext cx="250882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762555B2-1A9D-4CFB-8DB8-4194EF46E6B4}"/>
              </a:ext>
            </a:extLst>
          </p:cNvPr>
          <p:cNvCxnSpPr>
            <a:cxnSpLocks/>
          </p:cNvCxnSpPr>
          <p:nvPr/>
        </p:nvCxnSpPr>
        <p:spPr>
          <a:xfrm>
            <a:off x="6314918" y="3871693"/>
            <a:ext cx="250882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11CAA0B-650C-42B2-A80C-B5C8219B84ED}"/>
              </a:ext>
            </a:extLst>
          </p:cNvPr>
          <p:cNvCxnSpPr>
            <a:cxnSpLocks/>
          </p:cNvCxnSpPr>
          <p:nvPr/>
        </p:nvCxnSpPr>
        <p:spPr>
          <a:xfrm>
            <a:off x="9312009" y="3871693"/>
            <a:ext cx="250882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6C021BA6-519D-4EAB-9686-5550C32662BB}"/>
              </a:ext>
            </a:extLst>
          </p:cNvPr>
          <p:cNvSpPr txBox="1"/>
          <p:nvPr/>
        </p:nvSpPr>
        <p:spPr>
          <a:xfrm>
            <a:off x="294969" y="525151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New starts have fallen sharply; the pipeline thins after 2025.</a:t>
            </a:r>
          </a:p>
        </p:txBody>
      </p:sp>
      <p:sp>
        <p:nvSpPr>
          <p:cNvPr id="97" name="Text Placeholder 19">
            <a:extLst>
              <a:ext uri="{FF2B5EF4-FFF2-40B4-BE49-F238E27FC236}">
                <a16:creationId xmlns:a16="http://schemas.microsoft.com/office/drawing/2014/main" id="{2A3DCDEC-FF2D-4D1B-867B-F80AA34B9537}"/>
              </a:ext>
            </a:extLst>
          </p:cNvPr>
          <p:cNvSpPr txBox="1">
            <a:spLocks/>
          </p:cNvSpPr>
          <p:nvPr/>
        </p:nvSpPr>
        <p:spPr>
          <a:xfrm>
            <a:off x="294968" y="459824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Supply tailwind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9E802B54-60C4-4343-84DD-316ACF4DC70D}"/>
              </a:ext>
            </a:extLst>
          </p:cNvPr>
          <p:cNvCxnSpPr>
            <a:cxnSpLocks/>
          </p:cNvCxnSpPr>
          <p:nvPr/>
        </p:nvCxnSpPr>
        <p:spPr>
          <a:xfrm>
            <a:off x="295277" y="510592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1468058-2771-4EF4-9CB9-6EA995DA2976}"/>
              </a:ext>
            </a:extLst>
          </p:cNvPr>
          <p:cNvGrpSpPr/>
          <p:nvPr/>
        </p:nvGrpSpPr>
        <p:grpSpPr>
          <a:xfrm>
            <a:off x="244538" y="4126426"/>
            <a:ext cx="558040" cy="557580"/>
            <a:chOff x="5227152" y="5358687"/>
            <a:chExt cx="633600" cy="633600"/>
          </a:xfrm>
        </p:grpSpPr>
        <p:sp>
          <p:nvSpPr>
            <p:cNvPr id="129" name="Google Shape;722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723;p7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94D1731F-8124-4778-8967-D8D44CD3838A}"/>
              </a:ext>
            </a:extLst>
          </p:cNvPr>
          <p:cNvSpPr txBox="1"/>
          <p:nvPr/>
        </p:nvSpPr>
        <p:spPr>
          <a:xfrm>
            <a:off x="3292059" y="525151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Austin payrolls expanding well above the national average.</a:t>
            </a:r>
          </a:p>
        </p:txBody>
      </p:sp>
      <p:sp>
        <p:nvSpPr>
          <p:cNvPr id="104" name="Text Placeholder 19">
            <a:extLst>
              <a:ext uri="{FF2B5EF4-FFF2-40B4-BE49-F238E27FC236}">
                <a16:creationId xmlns:a16="http://schemas.microsoft.com/office/drawing/2014/main" id="{24EC9172-1316-460C-915E-B068ABB6EA7B}"/>
              </a:ext>
            </a:extLst>
          </p:cNvPr>
          <p:cNvSpPr txBox="1">
            <a:spLocks/>
          </p:cNvSpPr>
          <p:nvPr/>
        </p:nvSpPr>
        <p:spPr>
          <a:xfrm>
            <a:off x="3292058" y="459824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Job growth</a:t>
            </a: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FC97D1B3-A3BF-489F-BB8A-372669EE41E0}"/>
              </a:ext>
            </a:extLst>
          </p:cNvPr>
          <p:cNvCxnSpPr>
            <a:cxnSpLocks/>
          </p:cNvCxnSpPr>
          <p:nvPr/>
        </p:nvCxnSpPr>
        <p:spPr>
          <a:xfrm>
            <a:off x="3292367" y="510592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C43333C-490A-4157-97BF-32E1204C69F4}"/>
              </a:ext>
            </a:extLst>
          </p:cNvPr>
          <p:cNvGrpSpPr/>
          <p:nvPr/>
        </p:nvGrpSpPr>
        <p:grpSpPr>
          <a:xfrm>
            <a:off x="3241628" y="4126426"/>
            <a:ext cx="558040" cy="557580"/>
            <a:chOff x="9756372" y="861060"/>
            <a:chExt cx="633600" cy="633600"/>
          </a:xfrm>
        </p:grpSpPr>
        <p:sp>
          <p:nvSpPr>
            <p:cNvPr id="131" name="Google Shape;576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577;p7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489C492A-4A42-425A-B7A6-DCE03098FD17}"/>
              </a:ext>
            </a:extLst>
          </p:cNvPr>
          <p:cNvSpPr txBox="1"/>
          <p:nvPr/>
        </p:nvSpPr>
        <p:spPr>
          <a:xfrm>
            <a:off x="6289149" y="525151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65% loan-to-cost with rate protection in place at close.</a:t>
            </a:r>
          </a:p>
        </p:txBody>
      </p:sp>
      <p:sp>
        <p:nvSpPr>
          <p:cNvPr id="111" name="Text Placeholder 19">
            <a:extLst>
              <a:ext uri="{FF2B5EF4-FFF2-40B4-BE49-F238E27FC236}">
                <a16:creationId xmlns:a16="http://schemas.microsoft.com/office/drawing/2014/main" id="{8D54E85A-71D9-494C-BC2B-C4431611878F}"/>
              </a:ext>
            </a:extLst>
          </p:cNvPr>
          <p:cNvSpPr txBox="1">
            <a:spLocks/>
          </p:cNvSpPr>
          <p:nvPr/>
        </p:nvSpPr>
        <p:spPr>
          <a:xfrm>
            <a:off x="6289148" y="459824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Conservative debt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462E1504-76C8-48DF-A697-B77069114BE2}"/>
              </a:ext>
            </a:extLst>
          </p:cNvPr>
          <p:cNvCxnSpPr>
            <a:cxnSpLocks/>
          </p:cNvCxnSpPr>
          <p:nvPr/>
        </p:nvCxnSpPr>
        <p:spPr>
          <a:xfrm>
            <a:off x="6289457" y="510592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859AF7B-E4C8-4A4B-AFF5-DAD7E74AB0DE}"/>
              </a:ext>
            </a:extLst>
          </p:cNvPr>
          <p:cNvGrpSpPr/>
          <p:nvPr/>
        </p:nvGrpSpPr>
        <p:grpSpPr>
          <a:xfrm>
            <a:off x="6238718" y="4126426"/>
            <a:ext cx="558040" cy="557580"/>
            <a:chOff x="5227152" y="4459160"/>
            <a:chExt cx="633600" cy="633600"/>
          </a:xfrm>
        </p:grpSpPr>
        <p:sp>
          <p:nvSpPr>
            <p:cNvPr id="133" name="Google Shape;683;p7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789" y="6023"/>
                  </a:moveTo>
                  <a:lnTo>
                    <a:pt x="5790" y="6053"/>
                  </a:lnTo>
                  <a:lnTo>
                    <a:pt x="5789" y="6083"/>
                  </a:lnTo>
                  <a:lnTo>
                    <a:pt x="5788" y="6112"/>
                  </a:lnTo>
                  <a:lnTo>
                    <a:pt x="5785" y="6142"/>
                  </a:lnTo>
                  <a:lnTo>
                    <a:pt x="5781" y="6171"/>
                  </a:lnTo>
                  <a:lnTo>
                    <a:pt x="5776" y="6200"/>
                  </a:lnTo>
                  <a:lnTo>
                    <a:pt x="5770" y="6229"/>
                  </a:lnTo>
                  <a:lnTo>
                    <a:pt x="5763" y="6258"/>
                  </a:lnTo>
                  <a:lnTo>
                    <a:pt x="5755" y="6286"/>
                  </a:lnTo>
                  <a:lnTo>
                    <a:pt x="5745" y="6314"/>
                  </a:lnTo>
                  <a:lnTo>
                    <a:pt x="5735" y="6342"/>
                  </a:lnTo>
                  <a:lnTo>
                    <a:pt x="5724" y="6369"/>
                  </a:lnTo>
                  <a:lnTo>
                    <a:pt x="5712" y="6396"/>
                  </a:lnTo>
                  <a:lnTo>
                    <a:pt x="5698" y="6422"/>
                  </a:lnTo>
                  <a:lnTo>
                    <a:pt x="5684" y="6448"/>
                  </a:lnTo>
                  <a:lnTo>
                    <a:pt x="5669" y="6473"/>
                  </a:lnTo>
                  <a:lnTo>
                    <a:pt x="5653" y="6498"/>
                  </a:lnTo>
                  <a:lnTo>
                    <a:pt x="5635" y="6522"/>
                  </a:lnTo>
                  <a:lnTo>
                    <a:pt x="5618" y="6546"/>
                  </a:lnTo>
                  <a:lnTo>
                    <a:pt x="5599" y="6568"/>
                  </a:lnTo>
                  <a:lnTo>
                    <a:pt x="5579" y="6590"/>
                  </a:lnTo>
                  <a:lnTo>
                    <a:pt x="5559" y="6612"/>
                  </a:lnTo>
                  <a:lnTo>
                    <a:pt x="5537" y="6632"/>
                  </a:lnTo>
                  <a:lnTo>
                    <a:pt x="5515" y="6652"/>
                  </a:lnTo>
                  <a:lnTo>
                    <a:pt x="5493" y="6671"/>
                  </a:lnTo>
                  <a:lnTo>
                    <a:pt x="5469" y="6688"/>
                  </a:lnTo>
                  <a:lnTo>
                    <a:pt x="5445" y="6706"/>
                  </a:lnTo>
                  <a:lnTo>
                    <a:pt x="5420" y="6722"/>
                  </a:lnTo>
                  <a:lnTo>
                    <a:pt x="5395" y="6737"/>
                  </a:lnTo>
                  <a:lnTo>
                    <a:pt x="5369" y="6751"/>
                  </a:lnTo>
                  <a:lnTo>
                    <a:pt x="5343" y="6765"/>
                  </a:lnTo>
                  <a:lnTo>
                    <a:pt x="5316" y="6777"/>
                  </a:lnTo>
                  <a:lnTo>
                    <a:pt x="5289" y="6789"/>
                  </a:lnTo>
                  <a:lnTo>
                    <a:pt x="5261" y="6799"/>
                  </a:lnTo>
                  <a:lnTo>
                    <a:pt x="5250" y="6802"/>
                  </a:lnTo>
                  <a:lnTo>
                    <a:pt x="5250" y="7765"/>
                  </a:lnTo>
                  <a:lnTo>
                    <a:pt x="5248" y="7798"/>
                  </a:lnTo>
                  <a:lnTo>
                    <a:pt x="5241" y="7830"/>
                  </a:lnTo>
                  <a:lnTo>
                    <a:pt x="5231" y="7861"/>
                  </a:lnTo>
                  <a:lnTo>
                    <a:pt x="5217" y="7890"/>
                  </a:lnTo>
                  <a:lnTo>
                    <a:pt x="5198" y="7917"/>
                  </a:lnTo>
                  <a:lnTo>
                    <a:pt x="5177" y="7942"/>
                  </a:lnTo>
                  <a:lnTo>
                    <a:pt x="5152" y="7963"/>
                  </a:lnTo>
                  <a:lnTo>
                    <a:pt x="5125" y="7982"/>
                  </a:lnTo>
                  <a:lnTo>
                    <a:pt x="5096" y="7996"/>
                  </a:lnTo>
                  <a:lnTo>
                    <a:pt x="5065" y="8006"/>
                  </a:lnTo>
                  <a:lnTo>
                    <a:pt x="5033" y="8013"/>
                  </a:lnTo>
                  <a:lnTo>
                    <a:pt x="5000" y="8015"/>
                  </a:lnTo>
                  <a:lnTo>
                    <a:pt x="4967" y="8013"/>
                  </a:lnTo>
                  <a:lnTo>
                    <a:pt x="4935" y="8006"/>
                  </a:lnTo>
                  <a:lnTo>
                    <a:pt x="4904" y="7996"/>
                  </a:lnTo>
                  <a:lnTo>
                    <a:pt x="4875" y="7982"/>
                  </a:lnTo>
                  <a:lnTo>
                    <a:pt x="4848" y="7963"/>
                  </a:lnTo>
                  <a:lnTo>
                    <a:pt x="4823" y="7942"/>
                  </a:lnTo>
                  <a:lnTo>
                    <a:pt x="4802" y="7917"/>
                  </a:lnTo>
                  <a:lnTo>
                    <a:pt x="4783" y="7890"/>
                  </a:lnTo>
                  <a:lnTo>
                    <a:pt x="4769" y="7861"/>
                  </a:lnTo>
                  <a:lnTo>
                    <a:pt x="4759" y="7830"/>
                  </a:lnTo>
                  <a:lnTo>
                    <a:pt x="4752" y="7798"/>
                  </a:lnTo>
                  <a:lnTo>
                    <a:pt x="4750" y="7765"/>
                  </a:lnTo>
                  <a:lnTo>
                    <a:pt x="4750" y="6802"/>
                  </a:lnTo>
                  <a:lnTo>
                    <a:pt x="4739" y="6799"/>
                  </a:lnTo>
                  <a:lnTo>
                    <a:pt x="4711" y="6789"/>
                  </a:lnTo>
                  <a:lnTo>
                    <a:pt x="4684" y="6777"/>
                  </a:lnTo>
                  <a:lnTo>
                    <a:pt x="4657" y="6765"/>
                  </a:lnTo>
                  <a:lnTo>
                    <a:pt x="4631" y="6751"/>
                  </a:lnTo>
                  <a:lnTo>
                    <a:pt x="4605" y="6737"/>
                  </a:lnTo>
                  <a:lnTo>
                    <a:pt x="4580" y="6722"/>
                  </a:lnTo>
                  <a:lnTo>
                    <a:pt x="4555" y="6706"/>
                  </a:lnTo>
                  <a:lnTo>
                    <a:pt x="4531" y="6688"/>
                  </a:lnTo>
                  <a:lnTo>
                    <a:pt x="4507" y="6671"/>
                  </a:lnTo>
                  <a:lnTo>
                    <a:pt x="4485" y="6652"/>
                  </a:lnTo>
                  <a:lnTo>
                    <a:pt x="4463" y="6632"/>
                  </a:lnTo>
                  <a:lnTo>
                    <a:pt x="4441" y="6612"/>
                  </a:lnTo>
                  <a:lnTo>
                    <a:pt x="4421" y="6590"/>
                  </a:lnTo>
                  <a:lnTo>
                    <a:pt x="4401" y="6568"/>
                  </a:lnTo>
                  <a:lnTo>
                    <a:pt x="4382" y="6546"/>
                  </a:lnTo>
                  <a:lnTo>
                    <a:pt x="4365" y="6522"/>
                  </a:lnTo>
                  <a:lnTo>
                    <a:pt x="4347" y="6498"/>
                  </a:lnTo>
                  <a:lnTo>
                    <a:pt x="4331" y="6473"/>
                  </a:lnTo>
                  <a:lnTo>
                    <a:pt x="4316" y="6448"/>
                  </a:lnTo>
                  <a:lnTo>
                    <a:pt x="4302" y="6422"/>
                  </a:lnTo>
                  <a:lnTo>
                    <a:pt x="4288" y="6396"/>
                  </a:lnTo>
                  <a:lnTo>
                    <a:pt x="4276" y="6369"/>
                  </a:lnTo>
                  <a:lnTo>
                    <a:pt x="4265" y="6342"/>
                  </a:lnTo>
                  <a:lnTo>
                    <a:pt x="4255" y="6314"/>
                  </a:lnTo>
                  <a:lnTo>
                    <a:pt x="4245" y="6286"/>
                  </a:lnTo>
                  <a:lnTo>
                    <a:pt x="4237" y="6258"/>
                  </a:lnTo>
                  <a:lnTo>
                    <a:pt x="4230" y="6229"/>
                  </a:lnTo>
                  <a:lnTo>
                    <a:pt x="4224" y="6200"/>
                  </a:lnTo>
                  <a:lnTo>
                    <a:pt x="4219" y="6171"/>
                  </a:lnTo>
                  <a:lnTo>
                    <a:pt x="4215" y="6142"/>
                  </a:lnTo>
                  <a:lnTo>
                    <a:pt x="4212" y="6112"/>
                  </a:lnTo>
                  <a:lnTo>
                    <a:pt x="4211" y="6083"/>
                  </a:lnTo>
                  <a:lnTo>
                    <a:pt x="4210" y="6053"/>
                  </a:lnTo>
                  <a:lnTo>
                    <a:pt x="4211" y="6023"/>
                  </a:lnTo>
                  <a:lnTo>
                    <a:pt x="4212" y="5994"/>
                  </a:lnTo>
                  <a:lnTo>
                    <a:pt x="4215" y="5965"/>
                  </a:lnTo>
                  <a:lnTo>
                    <a:pt x="4219" y="5935"/>
                  </a:lnTo>
                  <a:lnTo>
                    <a:pt x="4224" y="5906"/>
                  </a:lnTo>
                  <a:lnTo>
                    <a:pt x="4230" y="5877"/>
                  </a:lnTo>
                  <a:lnTo>
                    <a:pt x="4237" y="5849"/>
                  </a:lnTo>
                  <a:lnTo>
                    <a:pt x="4245" y="5820"/>
                  </a:lnTo>
                  <a:lnTo>
                    <a:pt x="4255" y="5792"/>
                  </a:lnTo>
                  <a:lnTo>
                    <a:pt x="4265" y="5765"/>
                  </a:lnTo>
                  <a:lnTo>
                    <a:pt x="4276" y="5737"/>
                  </a:lnTo>
                  <a:lnTo>
                    <a:pt x="4288" y="5710"/>
                  </a:lnTo>
                  <a:lnTo>
                    <a:pt x="4302" y="5684"/>
                  </a:lnTo>
                  <a:lnTo>
                    <a:pt x="4316" y="5658"/>
                  </a:lnTo>
                  <a:lnTo>
                    <a:pt x="4331" y="5633"/>
                  </a:lnTo>
                  <a:lnTo>
                    <a:pt x="4347" y="5608"/>
                  </a:lnTo>
                  <a:lnTo>
                    <a:pt x="4365" y="5584"/>
                  </a:lnTo>
                  <a:lnTo>
                    <a:pt x="4382" y="5560"/>
                  </a:lnTo>
                  <a:lnTo>
                    <a:pt x="4401" y="5538"/>
                  </a:lnTo>
                  <a:lnTo>
                    <a:pt x="4421" y="5516"/>
                  </a:lnTo>
                  <a:lnTo>
                    <a:pt x="4441" y="5495"/>
                  </a:lnTo>
                  <a:lnTo>
                    <a:pt x="4463" y="5474"/>
                  </a:lnTo>
                  <a:lnTo>
                    <a:pt x="4485" y="5455"/>
                  </a:lnTo>
                  <a:lnTo>
                    <a:pt x="4507" y="5436"/>
                  </a:lnTo>
                  <a:lnTo>
                    <a:pt x="4531" y="5418"/>
                  </a:lnTo>
                  <a:lnTo>
                    <a:pt x="4555" y="5401"/>
                  </a:lnTo>
                  <a:lnTo>
                    <a:pt x="4580" y="5384"/>
                  </a:lnTo>
                  <a:lnTo>
                    <a:pt x="4605" y="5369"/>
                  </a:lnTo>
                  <a:lnTo>
                    <a:pt x="4631" y="5355"/>
                  </a:lnTo>
                  <a:lnTo>
                    <a:pt x="4657" y="5341"/>
                  </a:lnTo>
                  <a:lnTo>
                    <a:pt x="4684" y="5329"/>
                  </a:lnTo>
                  <a:lnTo>
                    <a:pt x="4711" y="5318"/>
                  </a:lnTo>
                  <a:lnTo>
                    <a:pt x="4739" y="5308"/>
                  </a:lnTo>
                  <a:lnTo>
                    <a:pt x="4767" y="5298"/>
                  </a:lnTo>
                  <a:lnTo>
                    <a:pt x="4795" y="5290"/>
                  </a:lnTo>
                  <a:lnTo>
                    <a:pt x="4824" y="5283"/>
                  </a:lnTo>
                  <a:lnTo>
                    <a:pt x="4853" y="5277"/>
                  </a:lnTo>
                  <a:lnTo>
                    <a:pt x="4882" y="5272"/>
                  </a:lnTo>
                  <a:lnTo>
                    <a:pt x="4911" y="5268"/>
                  </a:lnTo>
                  <a:lnTo>
                    <a:pt x="4941" y="5265"/>
                  </a:lnTo>
                  <a:lnTo>
                    <a:pt x="4970" y="5264"/>
                  </a:lnTo>
                  <a:lnTo>
                    <a:pt x="5000" y="5263"/>
                  </a:lnTo>
                  <a:lnTo>
                    <a:pt x="5030" y="5264"/>
                  </a:lnTo>
                  <a:lnTo>
                    <a:pt x="5059" y="5265"/>
                  </a:lnTo>
                  <a:lnTo>
                    <a:pt x="5089" y="5268"/>
                  </a:lnTo>
                  <a:lnTo>
                    <a:pt x="5118" y="5272"/>
                  </a:lnTo>
                  <a:lnTo>
                    <a:pt x="5147" y="5277"/>
                  </a:lnTo>
                  <a:lnTo>
                    <a:pt x="5176" y="5283"/>
                  </a:lnTo>
                  <a:lnTo>
                    <a:pt x="5205" y="5290"/>
                  </a:lnTo>
                  <a:lnTo>
                    <a:pt x="5233" y="5298"/>
                  </a:lnTo>
                  <a:lnTo>
                    <a:pt x="5261" y="5308"/>
                  </a:lnTo>
                  <a:lnTo>
                    <a:pt x="5289" y="5318"/>
                  </a:lnTo>
                  <a:lnTo>
                    <a:pt x="5316" y="5329"/>
                  </a:lnTo>
                  <a:lnTo>
                    <a:pt x="5343" y="5341"/>
                  </a:lnTo>
                  <a:lnTo>
                    <a:pt x="5369" y="5355"/>
                  </a:lnTo>
                  <a:lnTo>
                    <a:pt x="5395" y="5369"/>
                  </a:lnTo>
                  <a:lnTo>
                    <a:pt x="5420" y="5384"/>
                  </a:lnTo>
                  <a:lnTo>
                    <a:pt x="5445" y="5401"/>
                  </a:lnTo>
                  <a:lnTo>
                    <a:pt x="5469" y="5418"/>
                  </a:lnTo>
                  <a:lnTo>
                    <a:pt x="5493" y="5436"/>
                  </a:lnTo>
                  <a:lnTo>
                    <a:pt x="5515" y="5455"/>
                  </a:lnTo>
                  <a:lnTo>
                    <a:pt x="5537" y="5474"/>
                  </a:lnTo>
                  <a:lnTo>
                    <a:pt x="5559" y="5495"/>
                  </a:lnTo>
                  <a:lnTo>
                    <a:pt x="5579" y="5516"/>
                  </a:lnTo>
                  <a:lnTo>
                    <a:pt x="5599" y="5538"/>
                  </a:lnTo>
                  <a:lnTo>
                    <a:pt x="5618" y="5560"/>
                  </a:lnTo>
                  <a:lnTo>
                    <a:pt x="5635" y="5584"/>
                  </a:lnTo>
                  <a:lnTo>
                    <a:pt x="5653" y="5608"/>
                  </a:lnTo>
                  <a:lnTo>
                    <a:pt x="5669" y="5633"/>
                  </a:lnTo>
                  <a:lnTo>
                    <a:pt x="5684" y="5658"/>
                  </a:lnTo>
                  <a:lnTo>
                    <a:pt x="5698" y="5684"/>
                  </a:lnTo>
                  <a:lnTo>
                    <a:pt x="5712" y="5710"/>
                  </a:lnTo>
                  <a:lnTo>
                    <a:pt x="5724" y="5737"/>
                  </a:lnTo>
                  <a:lnTo>
                    <a:pt x="5735" y="5765"/>
                  </a:lnTo>
                  <a:lnTo>
                    <a:pt x="5745" y="5792"/>
                  </a:lnTo>
                  <a:lnTo>
                    <a:pt x="5755" y="5820"/>
                  </a:lnTo>
                  <a:lnTo>
                    <a:pt x="5763" y="5849"/>
                  </a:lnTo>
                  <a:lnTo>
                    <a:pt x="5770" y="5877"/>
                  </a:lnTo>
                  <a:lnTo>
                    <a:pt x="5776" y="5906"/>
                  </a:lnTo>
                  <a:lnTo>
                    <a:pt x="5781" y="5935"/>
                  </a:lnTo>
                  <a:lnTo>
                    <a:pt x="5785" y="5965"/>
                  </a:lnTo>
                  <a:lnTo>
                    <a:pt x="5788" y="5994"/>
                  </a:lnTo>
                  <a:lnTo>
                    <a:pt x="5789" y="6023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684;p7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093" y="2893"/>
                  </a:moveTo>
                  <a:lnTo>
                    <a:pt x="7093" y="3960"/>
                  </a:lnTo>
                  <a:lnTo>
                    <a:pt x="7370" y="3960"/>
                  </a:lnTo>
                  <a:lnTo>
                    <a:pt x="7375" y="3960"/>
                  </a:lnTo>
                  <a:lnTo>
                    <a:pt x="7404" y="3961"/>
                  </a:lnTo>
                  <a:lnTo>
                    <a:pt x="7414" y="3961"/>
                  </a:lnTo>
                  <a:lnTo>
                    <a:pt x="7444" y="3963"/>
                  </a:lnTo>
                  <a:lnTo>
                    <a:pt x="7453" y="3963"/>
                  </a:lnTo>
                  <a:lnTo>
                    <a:pt x="7482" y="3966"/>
                  </a:lnTo>
                  <a:lnTo>
                    <a:pt x="7492" y="3967"/>
                  </a:lnTo>
                  <a:lnTo>
                    <a:pt x="7521" y="3971"/>
                  </a:lnTo>
                  <a:lnTo>
                    <a:pt x="7530" y="3973"/>
                  </a:lnTo>
                  <a:lnTo>
                    <a:pt x="7559" y="3978"/>
                  </a:lnTo>
                  <a:lnTo>
                    <a:pt x="7569" y="3979"/>
                  </a:lnTo>
                  <a:lnTo>
                    <a:pt x="7597" y="3985"/>
                  </a:lnTo>
                  <a:lnTo>
                    <a:pt x="7607" y="3987"/>
                  </a:lnTo>
                  <a:lnTo>
                    <a:pt x="7635" y="3995"/>
                  </a:lnTo>
                  <a:lnTo>
                    <a:pt x="7644" y="3997"/>
                  </a:lnTo>
                  <a:lnTo>
                    <a:pt x="7672" y="4005"/>
                  </a:lnTo>
                  <a:lnTo>
                    <a:pt x="7681" y="4008"/>
                  </a:lnTo>
                  <a:lnTo>
                    <a:pt x="7709" y="4017"/>
                  </a:lnTo>
                  <a:lnTo>
                    <a:pt x="7718" y="4020"/>
                  </a:lnTo>
                  <a:lnTo>
                    <a:pt x="7746" y="4030"/>
                  </a:lnTo>
                  <a:lnTo>
                    <a:pt x="7754" y="4034"/>
                  </a:lnTo>
                  <a:lnTo>
                    <a:pt x="7781" y="4045"/>
                  </a:lnTo>
                  <a:lnTo>
                    <a:pt x="7790" y="4049"/>
                  </a:lnTo>
                  <a:lnTo>
                    <a:pt x="7817" y="4061"/>
                  </a:lnTo>
                  <a:lnTo>
                    <a:pt x="7825" y="4065"/>
                  </a:lnTo>
                  <a:lnTo>
                    <a:pt x="7851" y="4078"/>
                  </a:lnTo>
                  <a:lnTo>
                    <a:pt x="7860" y="4083"/>
                  </a:lnTo>
                  <a:lnTo>
                    <a:pt x="7886" y="4097"/>
                  </a:lnTo>
                  <a:lnTo>
                    <a:pt x="7894" y="4102"/>
                  </a:lnTo>
                  <a:lnTo>
                    <a:pt x="7919" y="4117"/>
                  </a:lnTo>
                  <a:lnTo>
                    <a:pt x="7927" y="4122"/>
                  </a:lnTo>
                  <a:lnTo>
                    <a:pt x="7952" y="4138"/>
                  </a:lnTo>
                  <a:lnTo>
                    <a:pt x="7960" y="4143"/>
                  </a:lnTo>
                  <a:lnTo>
                    <a:pt x="7984" y="4161"/>
                  </a:lnTo>
                  <a:lnTo>
                    <a:pt x="7991" y="4166"/>
                  </a:lnTo>
                  <a:lnTo>
                    <a:pt x="8015" y="4184"/>
                  </a:lnTo>
                  <a:lnTo>
                    <a:pt x="8022" y="4190"/>
                  </a:lnTo>
                  <a:lnTo>
                    <a:pt x="8045" y="4209"/>
                  </a:lnTo>
                  <a:lnTo>
                    <a:pt x="8052" y="4215"/>
                  </a:lnTo>
                  <a:lnTo>
                    <a:pt x="8074" y="4235"/>
                  </a:lnTo>
                  <a:lnTo>
                    <a:pt x="8081" y="4241"/>
                  </a:lnTo>
                  <a:lnTo>
                    <a:pt x="8102" y="4261"/>
                  </a:lnTo>
                  <a:lnTo>
                    <a:pt x="8109" y="4268"/>
                  </a:lnTo>
                  <a:lnTo>
                    <a:pt x="8129" y="4289"/>
                  </a:lnTo>
                  <a:lnTo>
                    <a:pt x="8135" y="4296"/>
                  </a:lnTo>
                  <a:lnTo>
                    <a:pt x="8155" y="4318"/>
                  </a:lnTo>
                  <a:lnTo>
                    <a:pt x="8161" y="4325"/>
                  </a:lnTo>
                  <a:lnTo>
                    <a:pt x="8180" y="4348"/>
                  </a:lnTo>
                  <a:lnTo>
                    <a:pt x="8186" y="4355"/>
                  </a:lnTo>
                  <a:lnTo>
                    <a:pt x="8204" y="4379"/>
                  </a:lnTo>
                  <a:lnTo>
                    <a:pt x="8209" y="4386"/>
                  </a:lnTo>
                  <a:lnTo>
                    <a:pt x="8227" y="4410"/>
                  </a:lnTo>
                  <a:lnTo>
                    <a:pt x="8232" y="4418"/>
                  </a:lnTo>
                  <a:lnTo>
                    <a:pt x="8248" y="4443"/>
                  </a:lnTo>
                  <a:lnTo>
                    <a:pt x="8253" y="4451"/>
                  </a:lnTo>
                  <a:lnTo>
                    <a:pt x="8268" y="4476"/>
                  </a:lnTo>
                  <a:lnTo>
                    <a:pt x="8273" y="4484"/>
                  </a:lnTo>
                  <a:lnTo>
                    <a:pt x="8287" y="4510"/>
                  </a:lnTo>
                  <a:lnTo>
                    <a:pt x="8292" y="4519"/>
                  </a:lnTo>
                  <a:lnTo>
                    <a:pt x="8305" y="4545"/>
                  </a:lnTo>
                  <a:lnTo>
                    <a:pt x="8309" y="4553"/>
                  </a:lnTo>
                  <a:lnTo>
                    <a:pt x="8321" y="4580"/>
                  </a:lnTo>
                  <a:lnTo>
                    <a:pt x="8325" y="4589"/>
                  </a:lnTo>
                  <a:lnTo>
                    <a:pt x="8336" y="4616"/>
                  </a:lnTo>
                  <a:lnTo>
                    <a:pt x="8340" y="4624"/>
                  </a:lnTo>
                  <a:lnTo>
                    <a:pt x="8350" y="4652"/>
                  </a:lnTo>
                  <a:lnTo>
                    <a:pt x="8353" y="4661"/>
                  </a:lnTo>
                  <a:lnTo>
                    <a:pt x="8362" y="4689"/>
                  </a:lnTo>
                  <a:lnTo>
                    <a:pt x="8365" y="4698"/>
                  </a:lnTo>
                  <a:lnTo>
                    <a:pt x="8373" y="4726"/>
                  </a:lnTo>
                  <a:lnTo>
                    <a:pt x="8375" y="4735"/>
                  </a:lnTo>
                  <a:lnTo>
                    <a:pt x="8383" y="4763"/>
                  </a:lnTo>
                  <a:lnTo>
                    <a:pt x="8385" y="4773"/>
                  </a:lnTo>
                  <a:lnTo>
                    <a:pt x="8391" y="4801"/>
                  </a:lnTo>
                  <a:lnTo>
                    <a:pt x="8392" y="4811"/>
                  </a:lnTo>
                  <a:lnTo>
                    <a:pt x="8397" y="4840"/>
                  </a:lnTo>
                  <a:lnTo>
                    <a:pt x="8399" y="4849"/>
                  </a:lnTo>
                  <a:lnTo>
                    <a:pt x="8403" y="4878"/>
                  </a:lnTo>
                  <a:lnTo>
                    <a:pt x="8404" y="4888"/>
                  </a:lnTo>
                  <a:lnTo>
                    <a:pt x="8407" y="4917"/>
                  </a:lnTo>
                  <a:lnTo>
                    <a:pt x="8407" y="4926"/>
                  </a:lnTo>
                  <a:lnTo>
                    <a:pt x="8409" y="4956"/>
                  </a:lnTo>
                  <a:lnTo>
                    <a:pt x="8409" y="4966"/>
                  </a:lnTo>
                  <a:lnTo>
                    <a:pt x="8410" y="4995"/>
                  </a:lnTo>
                  <a:lnTo>
                    <a:pt x="8410" y="5000"/>
                  </a:lnTo>
                  <a:lnTo>
                    <a:pt x="8410" y="8160"/>
                  </a:lnTo>
                  <a:lnTo>
                    <a:pt x="8410" y="8165"/>
                  </a:lnTo>
                  <a:lnTo>
                    <a:pt x="8409" y="8194"/>
                  </a:lnTo>
                  <a:lnTo>
                    <a:pt x="8409" y="8204"/>
                  </a:lnTo>
                  <a:lnTo>
                    <a:pt x="8407" y="8234"/>
                  </a:lnTo>
                  <a:lnTo>
                    <a:pt x="8407" y="8243"/>
                  </a:lnTo>
                  <a:lnTo>
                    <a:pt x="8404" y="8272"/>
                  </a:lnTo>
                  <a:lnTo>
                    <a:pt x="8403" y="8282"/>
                  </a:lnTo>
                  <a:lnTo>
                    <a:pt x="8399" y="8311"/>
                  </a:lnTo>
                  <a:lnTo>
                    <a:pt x="8397" y="8320"/>
                  </a:lnTo>
                  <a:lnTo>
                    <a:pt x="8392" y="8349"/>
                  </a:lnTo>
                  <a:lnTo>
                    <a:pt x="8391" y="8359"/>
                  </a:lnTo>
                  <a:lnTo>
                    <a:pt x="8385" y="8387"/>
                  </a:lnTo>
                  <a:lnTo>
                    <a:pt x="8383" y="8397"/>
                  </a:lnTo>
                  <a:lnTo>
                    <a:pt x="8375" y="8425"/>
                  </a:lnTo>
                  <a:lnTo>
                    <a:pt x="8373" y="8434"/>
                  </a:lnTo>
                  <a:lnTo>
                    <a:pt x="8365" y="8462"/>
                  </a:lnTo>
                  <a:lnTo>
                    <a:pt x="8362" y="8471"/>
                  </a:lnTo>
                  <a:lnTo>
                    <a:pt x="8353" y="8499"/>
                  </a:lnTo>
                  <a:lnTo>
                    <a:pt x="8350" y="8508"/>
                  </a:lnTo>
                  <a:lnTo>
                    <a:pt x="8340" y="8536"/>
                  </a:lnTo>
                  <a:lnTo>
                    <a:pt x="8336" y="8544"/>
                  </a:lnTo>
                  <a:lnTo>
                    <a:pt x="8325" y="8571"/>
                  </a:lnTo>
                  <a:lnTo>
                    <a:pt x="8321" y="8580"/>
                  </a:lnTo>
                  <a:lnTo>
                    <a:pt x="8309" y="8607"/>
                  </a:lnTo>
                  <a:lnTo>
                    <a:pt x="8305" y="8615"/>
                  </a:lnTo>
                  <a:lnTo>
                    <a:pt x="8292" y="8641"/>
                  </a:lnTo>
                  <a:lnTo>
                    <a:pt x="8287" y="8650"/>
                  </a:lnTo>
                  <a:lnTo>
                    <a:pt x="8273" y="8676"/>
                  </a:lnTo>
                  <a:lnTo>
                    <a:pt x="8268" y="8684"/>
                  </a:lnTo>
                  <a:lnTo>
                    <a:pt x="8253" y="8709"/>
                  </a:lnTo>
                  <a:lnTo>
                    <a:pt x="8248" y="8717"/>
                  </a:lnTo>
                  <a:lnTo>
                    <a:pt x="8232" y="8742"/>
                  </a:lnTo>
                  <a:lnTo>
                    <a:pt x="8227" y="8750"/>
                  </a:lnTo>
                  <a:lnTo>
                    <a:pt x="8209" y="8774"/>
                  </a:lnTo>
                  <a:lnTo>
                    <a:pt x="8204" y="8781"/>
                  </a:lnTo>
                  <a:lnTo>
                    <a:pt x="8186" y="8805"/>
                  </a:lnTo>
                  <a:lnTo>
                    <a:pt x="8180" y="8812"/>
                  </a:lnTo>
                  <a:lnTo>
                    <a:pt x="8161" y="8835"/>
                  </a:lnTo>
                  <a:lnTo>
                    <a:pt x="8155" y="8842"/>
                  </a:lnTo>
                  <a:lnTo>
                    <a:pt x="8135" y="8864"/>
                  </a:lnTo>
                  <a:lnTo>
                    <a:pt x="8129" y="8871"/>
                  </a:lnTo>
                  <a:lnTo>
                    <a:pt x="8109" y="8892"/>
                  </a:lnTo>
                  <a:lnTo>
                    <a:pt x="8102" y="8899"/>
                  </a:lnTo>
                  <a:lnTo>
                    <a:pt x="8081" y="8919"/>
                  </a:lnTo>
                  <a:lnTo>
                    <a:pt x="8074" y="8925"/>
                  </a:lnTo>
                  <a:lnTo>
                    <a:pt x="8052" y="8945"/>
                  </a:lnTo>
                  <a:lnTo>
                    <a:pt x="8045" y="8951"/>
                  </a:lnTo>
                  <a:lnTo>
                    <a:pt x="8022" y="8970"/>
                  </a:lnTo>
                  <a:lnTo>
                    <a:pt x="8015" y="8976"/>
                  </a:lnTo>
                  <a:lnTo>
                    <a:pt x="7991" y="8994"/>
                  </a:lnTo>
                  <a:lnTo>
                    <a:pt x="7984" y="8999"/>
                  </a:lnTo>
                  <a:lnTo>
                    <a:pt x="7960" y="9017"/>
                  </a:lnTo>
                  <a:lnTo>
                    <a:pt x="7952" y="9022"/>
                  </a:lnTo>
                  <a:lnTo>
                    <a:pt x="7927" y="9038"/>
                  </a:lnTo>
                  <a:lnTo>
                    <a:pt x="7919" y="9043"/>
                  </a:lnTo>
                  <a:lnTo>
                    <a:pt x="7894" y="9058"/>
                  </a:lnTo>
                  <a:lnTo>
                    <a:pt x="7886" y="9063"/>
                  </a:lnTo>
                  <a:lnTo>
                    <a:pt x="7860" y="9077"/>
                  </a:lnTo>
                  <a:lnTo>
                    <a:pt x="7851" y="9082"/>
                  </a:lnTo>
                  <a:lnTo>
                    <a:pt x="7825" y="9095"/>
                  </a:lnTo>
                  <a:lnTo>
                    <a:pt x="7817" y="9099"/>
                  </a:lnTo>
                  <a:lnTo>
                    <a:pt x="7790" y="9111"/>
                  </a:lnTo>
                  <a:lnTo>
                    <a:pt x="7781" y="9115"/>
                  </a:lnTo>
                  <a:lnTo>
                    <a:pt x="7754" y="9126"/>
                  </a:lnTo>
                  <a:lnTo>
                    <a:pt x="7746" y="9130"/>
                  </a:lnTo>
                  <a:lnTo>
                    <a:pt x="7718" y="9140"/>
                  </a:lnTo>
                  <a:lnTo>
                    <a:pt x="7709" y="9143"/>
                  </a:lnTo>
                  <a:lnTo>
                    <a:pt x="7681" y="9152"/>
                  </a:lnTo>
                  <a:lnTo>
                    <a:pt x="7672" y="9155"/>
                  </a:lnTo>
                  <a:lnTo>
                    <a:pt x="7644" y="9163"/>
                  </a:lnTo>
                  <a:lnTo>
                    <a:pt x="7635" y="9165"/>
                  </a:lnTo>
                  <a:lnTo>
                    <a:pt x="7607" y="9173"/>
                  </a:lnTo>
                  <a:lnTo>
                    <a:pt x="7597" y="9175"/>
                  </a:lnTo>
                  <a:lnTo>
                    <a:pt x="7569" y="9181"/>
                  </a:lnTo>
                  <a:lnTo>
                    <a:pt x="7559" y="9182"/>
                  </a:lnTo>
                  <a:lnTo>
                    <a:pt x="7530" y="9187"/>
                  </a:lnTo>
                  <a:lnTo>
                    <a:pt x="7521" y="9189"/>
                  </a:lnTo>
                  <a:lnTo>
                    <a:pt x="7492" y="9193"/>
                  </a:lnTo>
                  <a:lnTo>
                    <a:pt x="7482" y="9194"/>
                  </a:lnTo>
                  <a:lnTo>
                    <a:pt x="7453" y="9197"/>
                  </a:lnTo>
                  <a:lnTo>
                    <a:pt x="7444" y="9197"/>
                  </a:lnTo>
                  <a:lnTo>
                    <a:pt x="7414" y="9199"/>
                  </a:lnTo>
                  <a:lnTo>
                    <a:pt x="7404" y="9199"/>
                  </a:lnTo>
                  <a:lnTo>
                    <a:pt x="7375" y="9200"/>
                  </a:lnTo>
                  <a:lnTo>
                    <a:pt x="7370" y="9200"/>
                  </a:lnTo>
                  <a:lnTo>
                    <a:pt x="2630" y="9200"/>
                  </a:lnTo>
                  <a:lnTo>
                    <a:pt x="2625" y="9200"/>
                  </a:lnTo>
                  <a:lnTo>
                    <a:pt x="2596" y="9199"/>
                  </a:lnTo>
                  <a:lnTo>
                    <a:pt x="2586" y="9199"/>
                  </a:lnTo>
                  <a:lnTo>
                    <a:pt x="2556" y="9197"/>
                  </a:lnTo>
                  <a:lnTo>
                    <a:pt x="2547" y="9197"/>
                  </a:lnTo>
                  <a:lnTo>
                    <a:pt x="2518" y="9194"/>
                  </a:lnTo>
                  <a:lnTo>
                    <a:pt x="2508" y="9193"/>
                  </a:lnTo>
                  <a:lnTo>
                    <a:pt x="2479" y="9189"/>
                  </a:lnTo>
                  <a:lnTo>
                    <a:pt x="2470" y="9187"/>
                  </a:lnTo>
                  <a:lnTo>
                    <a:pt x="2441" y="9182"/>
                  </a:lnTo>
                  <a:lnTo>
                    <a:pt x="2431" y="9181"/>
                  </a:lnTo>
                  <a:lnTo>
                    <a:pt x="2403" y="9175"/>
                  </a:lnTo>
                  <a:lnTo>
                    <a:pt x="2393" y="9173"/>
                  </a:lnTo>
                  <a:lnTo>
                    <a:pt x="2365" y="9165"/>
                  </a:lnTo>
                  <a:lnTo>
                    <a:pt x="2356" y="9163"/>
                  </a:lnTo>
                  <a:lnTo>
                    <a:pt x="2328" y="9155"/>
                  </a:lnTo>
                  <a:lnTo>
                    <a:pt x="2319" y="9152"/>
                  </a:lnTo>
                  <a:lnTo>
                    <a:pt x="2291" y="9143"/>
                  </a:lnTo>
                  <a:lnTo>
                    <a:pt x="2282" y="9140"/>
                  </a:lnTo>
                  <a:lnTo>
                    <a:pt x="2254" y="9130"/>
                  </a:lnTo>
                  <a:lnTo>
                    <a:pt x="2246" y="9126"/>
                  </a:lnTo>
                  <a:lnTo>
                    <a:pt x="2219" y="9115"/>
                  </a:lnTo>
                  <a:lnTo>
                    <a:pt x="2210" y="9111"/>
                  </a:lnTo>
                  <a:lnTo>
                    <a:pt x="2183" y="9099"/>
                  </a:lnTo>
                  <a:lnTo>
                    <a:pt x="2175" y="9095"/>
                  </a:lnTo>
                  <a:lnTo>
                    <a:pt x="2149" y="9082"/>
                  </a:lnTo>
                  <a:lnTo>
                    <a:pt x="2140" y="9077"/>
                  </a:lnTo>
                  <a:lnTo>
                    <a:pt x="2114" y="9063"/>
                  </a:lnTo>
                  <a:lnTo>
                    <a:pt x="2106" y="9058"/>
                  </a:lnTo>
                  <a:lnTo>
                    <a:pt x="2081" y="9043"/>
                  </a:lnTo>
                  <a:lnTo>
                    <a:pt x="2073" y="9038"/>
                  </a:lnTo>
                  <a:lnTo>
                    <a:pt x="2048" y="9022"/>
                  </a:lnTo>
                  <a:lnTo>
                    <a:pt x="2040" y="9017"/>
                  </a:lnTo>
                  <a:lnTo>
                    <a:pt x="2016" y="8999"/>
                  </a:lnTo>
                  <a:lnTo>
                    <a:pt x="2009" y="8994"/>
                  </a:lnTo>
                  <a:lnTo>
                    <a:pt x="1985" y="8976"/>
                  </a:lnTo>
                  <a:lnTo>
                    <a:pt x="1978" y="8970"/>
                  </a:lnTo>
                  <a:lnTo>
                    <a:pt x="1955" y="8951"/>
                  </a:lnTo>
                  <a:lnTo>
                    <a:pt x="1948" y="8945"/>
                  </a:lnTo>
                  <a:lnTo>
                    <a:pt x="1926" y="8925"/>
                  </a:lnTo>
                  <a:lnTo>
                    <a:pt x="1919" y="8919"/>
                  </a:lnTo>
                  <a:lnTo>
                    <a:pt x="1898" y="8899"/>
                  </a:lnTo>
                  <a:lnTo>
                    <a:pt x="1891" y="8892"/>
                  </a:lnTo>
                  <a:lnTo>
                    <a:pt x="1871" y="8871"/>
                  </a:lnTo>
                  <a:lnTo>
                    <a:pt x="1865" y="8864"/>
                  </a:lnTo>
                  <a:lnTo>
                    <a:pt x="1845" y="8842"/>
                  </a:lnTo>
                  <a:lnTo>
                    <a:pt x="1839" y="8835"/>
                  </a:lnTo>
                  <a:lnTo>
                    <a:pt x="1820" y="8812"/>
                  </a:lnTo>
                  <a:lnTo>
                    <a:pt x="1814" y="8805"/>
                  </a:lnTo>
                  <a:lnTo>
                    <a:pt x="1796" y="8781"/>
                  </a:lnTo>
                  <a:lnTo>
                    <a:pt x="1791" y="8774"/>
                  </a:lnTo>
                  <a:lnTo>
                    <a:pt x="1773" y="8750"/>
                  </a:lnTo>
                  <a:lnTo>
                    <a:pt x="1768" y="8742"/>
                  </a:lnTo>
                  <a:lnTo>
                    <a:pt x="1752" y="8717"/>
                  </a:lnTo>
                  <a:lnTo>
                    <a:pt x="1747" y="8709"/>
                  </a:lnTo>
                  <a:lnTo>
                    <a:pt x="1732" y="8684"/>
                  </a:lnTo>
                  <a:lnTo>
                    <a:pt x="1727" y="8676"/>
                  </a:lnTo>
                  <a:lnTo>
                    <a:pt x="1713" y="8650"/>
                  </a:lnTo>
                  <a:lnTo>
                    <a:pt x="1708" y="8641"/>
                  </a:lnTo>
                  <a:lnTo>
                    <a:pt x="1695" y="8615"/>
                  </a:lnTo>
                  <a:lnTo>
                    <a:pt x="1691" y="8607"/>
                  </a:lnTo>
                  <a:lnTo>
                    <a:pt x="1679" y="8580"/>
                  </a:lnTo>
                  <a:lnTo>
                    <a:pt x="1675" y="8571"/>
                  </a:lnTo>
                  <a:lnTo>
                    <a:pt x="1664" y="8544"/>
                  </a:lnTo>
                  <a:lnTo>
                    <a:pt x="1660" y="8536"/>
                  </a:lnTo>
                  <a:lnTo>
                    <a:pt x="1650" y="8508"/>
                  </a:lnTo>
                  <a:lnTo>
                    <a:pt x="1647" y="8499"/>
                  </a:lnTo>
                  <a:lnTo>
                    <a:pt x="1638" y="8471"/>
                  </a:lnTo>
                  <a:lnTo>
                    <a:pt x="1635" y="8462"/>
                  </a:lnTo>
                  <a:lnTo>
                    <a:pt x="1627" y="8434"/>
                  </a:lnTo>
                  <a:lnTo>
                    <a:pt x="1625" y="8425"/>
                  </a:lnTo>
                  <a:lnTo>
                    <a:pt x="1617" y="8397"/>
                  </a:lnTo>
                  <a:lnTo>
                    <a:pt x="1615" y="8387"/>
                  </a:lnTo>
                  <a:lnTo>
                    <a:pt x="1609" y="8359"/>
                  </a:lnTo>
                  <a:lnTo>
                    <a:pt x="1608" y="8349"/>
                  </a:lnTo>
                  <a:lnTo>
                    <a:pt x="1603" y="8320"/>
                  </a:lnTo>
                  <a:lnTo>
                    <a:pt x="1601" y="8311"/>
                  </a:lnTo>
                  <a:lnTo>
                    <a:pt x="1597" y="8282"/>
                  </a:lnTo>
                  <a:lnTo>
                    <a:pt x="1596" y="8272"/>
                  </a:lnTo>
                  <a:lnTo>
                    <a:pt x="1593" y="8243"/>
                  </a:lnTo>
                  <a:lnTo>
                    <a:pt x="1593" y="8234"/>
                  </a:lnTo>
                  <a:lnTo>
                    <a:pt x="1591" y="8204"/>
                  </a:lnTo>
                  <a:lnTo>
                    <a:pt x="1591" y="8194"/>
                  </a:lnTo>
                  <a:lnTo>
                    <a:pt x="1590" y="8165"/>
                  </a:lnTo>
                  <a:lnTo>
                    <a:pt x="1590" y="8160"/>
                  </a:lnTo>
                  <a:lnTo>
                    <a:pt x="1590" y="5000"/>
                  </a:lnTo>
                  <a:lnTo>
                    <a:pt x="1590" y="4995"/>
                  </a:lnTo>
                  <a:lnTo>
                    <a:pt x="1591" y="4966"/>
                  </a:lnTo>
                  <a:lnTo>
                    <a:pt x="1591" y="4956"/>
                  </a:lnTo>
                  <a:lnTo>
                    <a:pt x="1593" y="4926"/>
                  </a:lnTo>
                  <a:lnTo>
                    <a:pt x="1593" y="4917"/>
                  </a:lnTo>
                  <a:lnTo>
                    <a:pt x="1596" y="4888"/>
                  </a:lnTo>
                  <a:lnTo>
                    <a:pt x="1597" y="4878"/>
                  </a:lnTo>
                  <a:lnTo>
                    <a:pt x="1601" y="4849"/>
                  </a:lnTo>
                  <a:lnTo>
                    <a:pt x="1603" y="4840"/>
                  </a:lnTo>
                  <a:lnTo>
                    <a:pt x="1608" y="4811"/>
                  </a:lnTo>
                  <a:lnTo>
                    <a:pt x="1609" y="4801"/>
                  </a:lnTo>
                  <a:lnTo>
                    <a:pt x="1615" y="4773"/>
                  </a:lnTo>
                  <a:lnTo>
                    <a:pt x="1617" y="4763"/>
                  </a:lnTo>
                  <a:lnTo>
                    <a:pt x="1625" y="4735"/>
                  </a:lnTo>
                  <a:lnTo>
                    <a:pt x="1627" y="4726"/>
                  </a:lnTo>
                  <a:lnTo>
                    <a:pt x="1635" y="4698"/>
                  </a:lnTo>
                  <a:lnTo>
                    <a:pt x="1638" y="4689"/>
                  </a:lnTo>
                  <a:lnTo>
                    <a:pt x="1647" y="4661"/>
                  </a:lnTo>
                  <a:lnTo>
                    <a:pt x="1650" y="4652"/>
                  </a:lnTo>
                  <a:lnTo>
                    <a:pt x="1660" y="4624"/>
                  </a:lnTo>
                  <a:lnTo>
                    <a:pt x="1664" y="4616"/>
                  </a:lnTo>
                  <a:lnTo>
                    <a:pt x="1675" y="4589"/>
                  </a:lnTo>
                  <a:lnTo>
                    <a:pt x="1679" y="4580"/>
                  </a:lnTo>
                  <a:lnTo>
                    <a:pt x="1691" y="4553"/>
                  </a:lnTo>
                  <a:lnTo>
                    <a:pt x="1695" y="4545"/>
                  </a:lnTo>
                  <a:lnTo>
                    <a:pt x="1708" y="4519"/>
                  </a:lnTo>
                  <a:lnTo>
                    <a:pt x="1713" y="4510"/>
                  </a:lnTo>
                  <a:lnTo>
                    <a:pt x="1727" y="4484"/>
                  </a:lnTo>
                  <a:lnTo>
                    <a:pt x="1732" y="4476"/>
                  </a:lnTo>
                  <a:lnTo>
                    <a:pt x="1747" y="4451"/>
                  </a:lnTo>
                  <a:lnTo>
                    <a:pt x="1752" y="4443"/>
                  </a:lnTo>
                  <a:lnTo>
                    <a:pt x="1768" y="4418"/>
                  </a:lnTo>
                  <a:lnTo>
                    <a:pt x="1773" y="4410"/>
                  </a:lnTo>
                  <a:lnTo>
                    <a:pt x="1791" y="4386"/>
                  </a:lnTo>
                  <a:lnTo>
                    <a:pt x="1796" y="4379"/>
                  </a:lnTo>
                  <a:lnTo>
                    <a:pt x="1814" y="4355"/>
                  </a:lnTo>
                  <a:lnTo>
                    <a:pt x="1820" y="4348"/>
                  </a:lnTo>
                  <a:lnTo>
                    <a:pt x="1839" y="4325"/>
                  </a:lnTo>
                  <a:lnTo>
                    <a:pt x="1845" y="4318"/>
                  </a:lnTo>
                  <a:lnTo>
                    <a:pt x="1865" y="4296"/>
                  </a:lnTo>
                  <a:lnTo>
                    <a:pt x="1871" y="4289"/>
                  </a:lnTo>
                  <a:lnTo>
                    <a:pt x="1891" y="4268"/>
                  </a:lnTo>
                  <a:lnTo>
                    <a:pt x="1898" y="4261"/>
                  </a:lnTo>
                  <a:lnTo>
                    <a:pt x="1919" y="4241"/>
                  </a:lnTo>
                  <a:lnTo>
                    <a:pt x="1926" y="4235"/>
                  </a:lnTo>
                  <a:lnTo>
                    <a:pt x="1948" y="4215"/>
                  </a:lnTo>
                  <a:lnTo>
                    <a:pt x="1955" y="4209"/>
                  </a:lnTo>
                  <a:lnTo>
                    <a:pt x="1978" y="4190"/>
                  </a:lnTo>
                  <a:lnTo>
                    <a:pt x="1985" y="4184"/>
                  </a:lnTo>
                  <a:lnTo>
                    <a:pt x="2009" y="4166"/>
                  </a:lnTo>
                  <a:lnTo>
                    <a:pt x="2016" y="4161"/>
                  </a:lnTo>
                  <a:lnTo>
                    <a:pt x="2040" y="4143"/>
                  </a:lnTo>
                  <a:lnTo>
                    <a:pt x="2048" y="4138"/>
                  </a:lnTo>
                  <a:lnTo>
                    <a:pt x="2073" y="4122"/>
                  </a:lnTo>
                  <a:lnTo>
                    <a:pt x="2081" y="4117"/>
                  </a:lnTo>
                  <a:lnTo>
                    <a:pt x="2106" y="4102"/>
                  </a:lnTo>
                  <a:lnTo>
                    <a:pt x="2114" y="4097"/>
                  </a:lnTo>
                  <a:lnTo>
                    <a:pt x="2140" y="4083"/>
                  </a:lnTo>
                  <a:lnTo>
                    <a:pt x="2149" y="4078"/>
                  </a:lnTo>
                  <a:lnTo>
                    <a:pt x="2175" y="4065"/>
                  </a:lnTo>
                  <a:lnTo>
                    <a:pt x="2183" y="4061"/>
                  </a:lnTo>
                  <a:lnTo>
                    <a:pt x="2210" y="4049"/>
                  </a:lnTo>
                  <a:lnTo>
                    <a:pt x="2219" y="4045"/>
                  </a:lnTo>
                  <a:lnTo>
                    <a:pt x="2246" y="4034"/>
                  </a:lnTo>
                  <a:lnTo>
                    <a:pt x="2254" y="4030"/>
                  </a:lnTo>
                  <a:lnTo>
                    <a:pt x="2282" y="4020"/>
                  </a:lnTo>
                  <a:lnTo>
                    <a:pt x="2291" y="4017"/>
                  </a:lnTo>
                  <a:lnTo>
                    <a:pt x="2319" y="4008"/>
                  </a:lnTo>
                  <a:lnTo>
                    <a:pt x="2328" y="4005"/>
                  </a:lnTo>
                  <a:lnTo>
                    <a:pt x="2356" y="3997"/>
                  </a:lnTo>
                  <a:lnTo>
                    <a:pt x="2365" y="3995"/>
                  </a:lnTo>
                  <a:lnTo>
                    <a:pt x="2393" y="3987"/>
                  </a:lnTo>
                  <a:lnTo>
                    <a:pt x="2403" y="3985"/>
                  </a:lnTo>
                  <a:lnTo>
                    <a:pt x="2431" y="3979"/>
                  </a:lnTo>
                  <a:lnTo>
                    <a:pt x="2441" y="3978"/>
                  </a:lnTo>
                  <a:lnTo>
                    <a:pt x="2470" y="3973"/>
                  </a:lnTo>
                  <a:lnTo>
                    <a:pt x="2479" y="3971"/>
                  </a:lnTo>
                  <a:lnTo>
                    <a:pt x="2508" y="3967"/>
                  </a:lnTo>
                  <a:lnTo>
                    <a:pt x="2518" y="3966"/>
                  </a:lnTo>
                  <a:lnTo>
                    <a:pt x="2547" y="3963"/>
                  </a:lnTo>
                  <a:lnTo>
                    <a:pt x="2556" y="3963"/>
                  </a:lnTo>
                  <a:lnTo>
                    <a:pt x="2586" y="3961"/>
                  </a:lnTo>
                  <a:lnTo>
                    <a:pt x="2596" y="3961"/>
                  </a:lnTo>
                  <a:lnTo>
                    <a:pt x="2625" y="3960"/>
                  </a:lnTo>
                  <a:lnTo>
                    <a:pt x="2630" y="3960"/>
                  </a:lnTo>
                  <a:lnTo>
                    <a:pt x="2907" y="3960"/>
                  </a:lnTo>
                  <a:lnTo>
                    <a:pt x="2907" y="2893"/>
                  </a:lnTo>
                  <a:lnTo>
                    <a:pt x="2907" y="2888"/>
                  </a:lnTo>
                  <a:lnTo>
                    <a:pt x="2908" y="2819"/>
                  </a:lnTo>
                  <a:lnTo>
                    <a:pt x="2909" y="2810"/>
                  </a:lnTo>
                  <a:lnTo>
                    <a:pt x="2913" y="2741"/>
                  </a:lnTo>
                  <a:lnTo>
                    <a:pt x="2913" y="2732"/>
                  </a:lnTo>
                  <a:lnTo>
                    <a:pt x="2920" y="2663"/>
                  </a:lnTo>
                  <a:lnTo>
                    <a:pt x="2921" y="2654"/>
                  </a:lnTo>
                  <a:lnTo>
                    <a:pt x="2930" y="2585"/>
                  </a:lnTo>
                  <a:lnTo>
                    <a:pt x="2931" y="2576"/>
                  </a:lnTo>
                  <a:lnTo>
                    <a:pt x="2943" y="2508"/>
                  </a:lnTo>
                  <a:lnTo>
                    <a:pt x="2944" y="2499"/>
                  </a:lnTo>
                  <a:lnTo>
                    <a:pt x="2958" y="2432"/>
                  </a:lnTo>
                  <a:lnTo>
                    <a:pt x="2961" y="2423"/>
                  </a:lnTo>
                  <a:lnTo>
                    <a:pt x="2977" y="2356"/>
                  </a:lnTo>
                  <a:lnTo>
                    <a:pt x="2980" y="2347"/>
                  </a:lnTo>
                  <a:lnTo>
                    <a:pt x="2999" y="2281"/>
                  </a:lnTo>
                  <a:lnTo>
                    <a:pt x="3001" y="2272"/>
                  </a:lnTo>
                  <a:lnTo>
                    <a:pt x="3023" y="2207"/>
                  </a:lnTo>
                  <a:lnTo>
                    <a:pt x="3026" y="2198"/>
                  </a:lnTo>
                  <a:lnTo>
                    <a:pt x="3050" y="2134"/>
                  </a:lnTo>
                  <a:lnTo>
                    <a:pt x="3053" y="2125"/>
                  </a:lnTo>
                  <a:lnTo>
                    <a:pt x="3080" y="2061"/>
                  </a:lnTo>
                  <a:lnTo>
                    <a:pt x="3083" y="2053"/>
                  </a:lnTo>
                  <a:lnTo>
                    <a:pt x="3112" y="1990"/>
                  </a:lnTo>
                  <a:lnTo>
                    <a:pt x="3116" y="1981"/>
                  </a:lnTo>
                  <a:lnTo>
                    <a:pt x="3147" y="1920"/>
                  </a:lnTo>
                  <a:lnTo>
                    <a:pt x="3152" y="1911"/>
                  </a:lnTo>
                  <a:lnTo>
                    <a:pt x="3185" y="1851"/>
                  </a:lnTo>
                  <a:lnTo>
                    <a:pt x="3189" y="1844"/>
                  </a:lnTo>
                  <a:lnTo>
                    <a:pt x="3225" y="1784"/>
                  </a:lnTo>
                  <a:lnTo>
                    <a:pt x="3230" y="1776"/>
                  </a:lnTo>
                  <a:lnTo>
                    <a:pt x="3268" y="1718"/>
                  </a:lnTo>
                  <a:lnTo>
                    <a:pt x="3273" y="1710"/>
                  </a:lnTo>
                  <a:lnTo>
                    <a:pt x="3313" y="1654"/>
                  </a:lnTo>
                  <a:lnTo>
                    <a:pt x="3319" y="1646"/>
                  </a:lnTo>
                  <a:lnTo>
                    <a:pt x="3361" y="1592"/>
                  </a:lnTo>
                  <a:lnTo>
                    <a:pt x="3366" y="1584"/>
                  </a:lnTo>
                  <a:lnTo>
                    <a:pt x="3410" y="1531"/>
                  </a:lnTo>
                  <a:lnTo>
                    <a:pt x="3416" y="1524"/>
                  </a:lnTo>
                  <a:lnTo>
                    <a:pt x="3462" y="1473"/>
                  </a:lnTo>
                  <a:lnTo>
                    <a:pt x="3469" y="1466"/>
                  </a:lnTo>
                  <a:lnTo>
                    <a:pt x="3516" y="1416"/>
                  </a:lnTo>
                  <a:lnTo>
                    <a:pt x="3523" y="1410"/>
                  </a:lnTo>
                  <a:lnTo>
                    <a:pt x="3572" y="1362"/>
                  </a:lnTo>
                  <a:lnTo>
                    <a:pt x="3579" y="1356"/>
                  </a:lnTo>
                  <a:lnTo>
                    <a:pt x="3631" y="1310"/>
                  </a:lnTo>
                  <a:lnTo>
                    <a:pt x="3638" y="1304"/>
                  </a:lnTo>
                  <a:lnTo>
                    <a:pt x="3691" y="1260"/>
                  </a:lnTo>
                  <a:lnTo>
                    <a:pt x="3698" y="1254"/>
                  </a:lnTo>
                  <a:lnTo>
                    <a:pt x="3752" y="1212"/>
                  </a:lnTo>
                  <a:lnTo>
                    <a:pt x="3760" y="1207"/>
                  </a:lnTo>
                  <a:lnTo>
                    <a:pt x="3816" y="1167"/>
                  </a:lnTo>
                  <a:lnTo>
                    <a:pt x="3824" y="1162"/>
                  </a:lnTo>
                  <a:lnTo>
                    <a:pt x="3882" y="1124"/>
                  </a:lnTo>
                  <a:lnTo>
                    <a:pt x="3890" y="1119"/>
                  </a:lnTo>
                  <a:lnTo>
                    <a:pt x="3949" y="1083"/>
                  </a:lnTo>
                  <a:lnTo>
                    <a:pt x="3957" y="1078"/>
                  </a:lnTo>
                  <a:lnTo>
                    <a:pt x="4018" y="1045"/>
                  </a:lnTo>
                  <a:lnTo>
                    <a:pt x="4026" y="1040"/>
                  </a:lnTo>
                  <a:lnTo>
                    <a:pt x="4088" y="1009"/>
                  </a:lnTo>
                  <a:lnTo>
                    <a:pt x="4096" y="1005"/>
                  </a:lnTo>
                  <a:lnTo>
                    <a:pt x="4159" y="976"/>
                  </a:lnTo>
                  <a:lnTo>
                    <a:pt x="4168" y="973"/>
                  </a:lnTo>
                  <a:lnTo>
                    <a:pt x="4231" y="946"/>
                  </a:lnTo>
                  <a:lnTo>
                    <a:pt x="4240" y="943"/>
                  </a:lnTo>
                  <a:lnTo>
                    <a:pt x="4305" y="919"/>
                  </a:lnTo>
                  <a:lnTo>
                    <a:pt x="4313" y="916"/>
                  </a:lnTo>
                  <a:lnTo>
                    <a:pt x="4379" y="894"/>
                  </a:lnTo>
                  <a:lnTo>
                    <a:pt x="4388" y="892"/>
                  </a:lnTo>
                  <a:lnTo>
                    <a:pt x="4454" y="873"/>
                  </a:lnTo>
                  <a:lnTo>
                    <a:pt x="4463" y="870"/>
                  </a:lnTo>
                  <a:lnTo>
                    <a:pt x="4529" y="854"/>
                  </a:lnTo>
                  <a:lnTo>
                    <a:pt x="4538" y="851"/>
                  </a:lnTo>
                  <a:lnTo>
                    <a:pt x="4606" y="837"/>
                  </a:lnTo>
                  <a:lnTo>
                    <a:pt x="4615" y="836"/>
                  </a:lnTo>
                  <a:lnTo>
                    <a:pt x="4683" y="824"/>
                  </a:lnTo>
                  <a:lnTo>
                    <a:pt x="4692" y="823"/>
                  </a:lnTo>
                  <a:lnTo>
                    <a:pt x="4760" y="814"/>
                  </a:lnTo>
                  <a:lnTo>
                    <a:pt x="4770" y="813"/>
                  </a:lnTo>
                  <a:lnTo>
                    <a:pt x="4838" y="806"/>
                  </a:lnTo>
                  <a:lnTo>
                    <a:pt x="4848" y="806"/>
                  </a:lnTo>
                  <a:lnTo>
                    <a:pt x="4917" y="802"/>
                  </a:lnTo>
                  <a:lnTo>
                    <a:pt x="4926" y="801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074" y="801"/>
                  </a:lnTo>
                  <a:lnTo>
                    <a:pt x="5083" y="802"/>
                  </a:lnTo>
                  <a:lnTo>
                    <a:pt x="5152" y="806"/>
                  </a:lnTo>
                  <a:lnTo>
                    <a:pt x="5162" y="806"/>
                  </a:lnTo>
                  <a:lnTo>
                    <a:pt x="5230" y="813"/>
                  </a:lnTo>
                  <a:lnTo>
                    <a:pt x="5240" y="814"/>
                  </a:lnTo>
                  <a:lnTo>
                    <a:pt x="5308" y="823"/>
                  </a:lnTo>
                  <a:lnTo>
                    <a:pt x="5317" y="824"/>
                  </a:lnTo>
                  <a:lnTo>
                    <a:pt x="5385" y="836"/>
                  </a:lnTo>
                  <a:lnTo>
                    <a:pt x="5394" y="837"/>
                  </a:lnTo>
                  <a:lnTo>
                    <a:pt x="5462" y="851"/>
                  </a:lnTo>
                  <a:lnTo>
                    <a:pt x="5471" y="854"/>
                  </a:lnTo>
                  <a:lnTo>
                    <a:pt x="5537" y="870"/>
                  </a:lnTo>
                  <a:lnTo>
                    <a:pt x="5546" y="873"/>
                  </a:lnTo>
                  <a:lnTo>
                    <a:pt x="5612" y="892"/>
                  </a:lnTo>
                  <a:lnTo>
                    <a:pt x="5621" y="894"/>
                  </a:lnTo>
                  <a:lnTo>
                    <a:pt x="5687" y="916"/>
                  </a:lnTo>
                  <a:lnTo>
                    <a:pt x="5695" y="919"/>
                  </a:lnTo>
                  <a:lnTo>
                    <a:pt x="5760" y="943"/>
                  </a:lnTo>
                  <a:lnTo>
                    <a:pt x="5769" y="946"/>
                  </a:lnTo>
                  <a:lnTo>
                    <a:pt x="5832" y="973"/>
                  </a:lnTo>
                  <a:lnTo>
                    <a:pt x="5841" y="976"/>
                  </a:lnTo>
                  <a:lnTo>
                    <a:pt x="5904" y="1005"/>
                  </a:lnTo>
                  <a:lnTo>
                    <a:pt x="5912" y="1009"/>
                  </a:lnTo>
                  <a:lnTo>
                    <a:pt x="5974" y="1040"/>
                  </a:lnTo>
                  <a:lnTo>
                    <a:pt x="5982" y="1045"/>
                  </a:lnTo>
                  <a:lnTo>
                    <a:pt x="6043" y="1078"/>
                  </a:lnTo>
                  <a:lnTo>
                    <a:pt x="6051" y="1083"/>
                  </a:lnTo>
                  <a:lnTo>
                    <a:pt x="6110" y="1119"/>
                  </a:lnTo>
                  <a:lnTo>
                    <a:pt x="6118" y="1124"/>
                  </a:lnTo>
                  <a:lnTo>
                    <a:pt x="6176" y="1162"/>
                  </a:lnTo>
                  <a:lnTo>
                    <a:pt x="6184" y="1167"/>
                  </a:lnTo>
                  <a:lnTo>
                    <a:pt x="6240" y="1207"/>
                  </a:lnTo>
                  <a:lnTo>
                    <a:pt x="6248" y="1212"/>
                  </a:lnTo>
                  <a:lnTo>
                    <a:pt x="6302" y="1254"/>
                  </a:lnTo>
                  <a:lnTo>
                    <a:pt x="6309" y="1260"/>
                  </a:lnTo>
                  <a:lnTo>
                    <a:pt x="6362" y="1304"/>
                  </a:lnTo>
                  <a:lnTo>
                    <a:pt x="6369" y="1310"/>
                  </a:lnTo>
                  <a:lnTo>
                    <a:pt x="6421" y="1356"/>
                  </a:lnTo>
                  <a:lnTo>
                    <a:pt x="6428" y="1362"/>
                  </a:lnTo>
                  <a:lnTo>
                    <a:pt x="6477" y="1410"/>
                  </a:lnTo>
                  <a:lnTo>
                    <a:pt x="6484" y="1416"/>
                  </a:lnTo>
                  <a:lnTo>
                    <a:pt x="6531" y="1466"/>
                  </a:lnTo>
                  <a:lnTo>
                    <a:pt x="6538" y="1473"/>
                  </a:lnTo>
                  <a:lnTo>
                    <a:pt x="6584" y="1524"/>
                  </a:lnTo>
                  <a:lnTo>
                    <a:pt x="6590" y="1531"/>
                  </a:lnTo>
                  <a:lnTo>
                    <a:pt x="6634" y="1584"/>
                  </a:lnTo>
                  <a:lnTo>
                    <a:pt x="6639" y="1592"/>
                  </a:lnTo>
                  <a:lnTo>
                    <a:pt x="6681" y="1646"/>
                  </a:lnTo>
                  <a:lnTo>
                    <a:pt x="6687" y="1654"/>
                  </a:lnTo>
                  <a:lnTo>
                    <a:pt x="6727" y="1710"/>
                  </a:lnTo>
                  <a:lnTo>
                    <a:pt x="6732" y="1718"/>
                  </a:lnTo>
                  <a:lnTo>
                    <a:pt x="6770" y="1776"/>
                  </a:lnTo>
                  <a:lnTo>
                    <a:pt x="6775" y="1784"/>
                  </a:lnTo>
                  <a:lnTo>
                    <a:pt x="6811" y="1844"/>
                  </a:lnTo>
                  <a:lnTo>
                    <a:pt x="6815" y="1851"/>
                  </a:lnTo>
                  <a:lnTo>
                    <a:pt x="6848" y="1911"/>
                  </a:lnTo>
                  <a:lnTo>
                    <a:pt x="6853" y="1920"/>
                  </a:lnTo>
                  <a:lnTo>
                    <a:pt x="6884" y="1981"/>
                  </a:lnTo>
                  <a:lnTo>
                    <a:pt x="6888" y="1990"/>
                  </a:lnTo>
                  <a:lnTo>
                    <a:pt x="6917" y="2053"/>
                  </a:lnTo>
                  <a:lnTo>
                    <a:pt x="6920" y="2061"/>
                  </a:lnTo>
                  <a:lnTo>
                    <a:pt x="6947" y="2125"/>
                  </a:lnTo>
                  <a:lnTo>
                    <a:pt x="6950" y="2134"/>
                  </a:lnTo>
                  <a:lnTo>
                    <a:pt x="6974" y="2198"/>
                  </a:lnTo>
                  <a:lnTo>
                    <a:pt x="6977" y="2207"/>
                  </a:lnTo>
                  <a:lnTo>
                    <a:pt x="6999" y="2272"/>
                  </a:lnTo>
                  <a:lnTo>
                    <a:pt x="7001" y="2281"/>
                  </a:lnTo>
                  <a:lnTo>
                    <a:pt x="7020" y="2347"/>
                  </a:lnTo>
                  <a:lnTo>
                    <a:pt x="7023" y="2356"/>
                  </a:lnTo>
                  <a:lnTo>
                    <a:pt x="7039" y="2423"/>
                  </a:lnTo>
                  <a:lnTo>
                    <a:pt x="7042" y="2432"/>
                  </a:lnTo>
                  <a:lnTo>
                    <a:pt x="7056" y="2499"/>
                  </a:lnTo>
                  <a:lnTo>
                    <a:pt x="7057" y="2508"/>
                  </a:lnTo>
                  <a:lnTo>
                    <a:pt x="7069" y="2576"/>
                  </a:lnTo>
                  <a:lnTo>
                    <a:pt x="7070" y="2585"/>
                  </a:lnTo>
                  <a:lnTo>
                    <a:pt x="7079" y="2654"/>
                  </a:lnTo>
                  <a:lnTo>
                    <a:pt x="7080" y="2663"/>
                  </a:lnTo>
                  <a:lnTo>
                    <a:pt x="7087" y="2732"/>
                  </a:lnTo>
                  <a:lnTo>
                    <a:pt x="7087" y="2741"/>
                  </a:lnTo>
                  <a:lnTo>
                    <a:pt x="7091" y="2810"/>
                  </a:lnTo>
                  <a:lnTo>
                    <a:pt x="7092" y="2819"/>
                  </a:lnTo>
                  <a:lnTo>
                    <a:pt x="7093" y="2888"/>
                  </a:lnTo>
                  <a:lnTo>
                    <a:pt x="7093" y="2893"/>
                  </a:lnTo>
                  <a:close/>
                  <a:moveTo>
                    <a:pt x="7390" y="4460"/>
                  </a:moveTo>
                  <a:lnTo>
                    <a:pt x="7368" y="4460"/>
                  </a:lnTo>
                  <a:lnTo>
                    <a:pt x="6843" y="4460"/>
                  </a:lnTo>
                  <a:lnTo>
                    <a:pt x="3157" y="4460"/>
                  </a:lnTo>
                  <a:lnTo>
                    <a:pt x="2632" y="4460"/>
                  </a:lnTo>
                  <a:lnTo>
                    <a:pt x="2610" y="4460"/>
                  </a:lnTo>
                  <a:lnTo>
                    <a:pt x="2590" y="4462"/>
                  </a:lnTo>
                  <a:lnTo>
                    <a:pt x="2569" y="4463"/>
                  </a:lnTo>
                  <a:lnTo>
                    <a:pt x="2550" y="4466"/>
                  </a:lnTo>
                  <a:lnTo>
                    <a:pt x="2530" y="4470"/>
                  </a:lnTo>
                  <a:lnTo>
                    <a:pt x="2510" y="4474"/>
                  </a:lnTo>
                  <a:lnTo>
                    <a:pt x="2490" y="4479"/>
                  </a:lnTo>
                  <a:lnTo>
                    <a:pt x="2471" y="4484"/>
                  </a:lnTo>
                  <a:lnTo>
                    <a:pt x="2452" y="4491"/>
                  </a:lnTo>
                  <a:lnTo>
                    <a:pt x="2433" y="4498"/>
                  </a:lnTo>
                  <a:lnTo>
                    <a:pt x="2414" y="4505"/>
                  </a:lnTo>
                  <a:lnTo>
                    <a:pt x="2396" y="4514"/>
                  </a:lnTo>
                  <a:lnTo>
                    <a:pt x="2378" y="4523"/>
                  </a:lnTo>
                  <a:lnTo>
                    <a:pt x="2360" y="4533"/>
                  </a:lnTo>
                  <a:lnTo>
                    <a:pt x="2342" y="4543"/>
                  </a:lnTo>
                  <a:lnTo>
                    <a:pt x="2326" y="4554"/>
                  </a:lnTo>
                  <a:lnTo>
                    <a:pt x="2309" y="4566"/>
                  </a:lnTo>
                  <a:lnTo>
                    <a:pt x="2293" y="4578"/>
                  </a:lnTo>
                  <a:lnTo>
                    <a:pt x="2278" y="4591"/>
                  </a:lnTo>
                  <a:lnTo>
                    <a:pt x="2263" y="4604"/>
                  </a:lnTo>
                  <a:lnTo>
                    <a:pt x="2248" y="4618"/>
                  </a:lnTo>
                  <a:lnTo>
                    <a:pt x="2234" y="4633"/>
                  </a:lnTo>
                  <a:lnTo>
                    <a:pt x="2221" y="4648"/>
                  </a:lnTo>
                  <a:lnTo>
                    <a:pt x="2208" y="4663"/>
                  </a:lnTo>
                  <a:lnTo>
                    <a:pt x="2196" y="4679"/>
                  </a:lnTo>
                  <a:lnTo>
                    <a:pt x="2184" y="4696"/>
                  </a:lnTo>
                  <a:lnTo>
                    <a:pt x="2173" y="4712"/>
                  </a:lnTo>
                  <a:lnTo>
                    <a:pt x="2163" y="4730"/>
                  </a:lnTo>
                  <a:lnTo>
                    <a:pt x="2153" y="4748"/>
                  </a:lnTo>
                  <a:lnTo>
                    <a:pt x="2144" y="4766"/>
                  </a:lnTo>
                  <a:lnTo>
                    <a:pt x="2135" y="4784"/>
                  </a:lnTo>
                  <a:lnTo>
                    <a:pt x="2128" y="4803"/>
                  </a:lnTo>
                  <a:lnTo>
                    <a:pt x="2121" y="4822"/>
                  </a:lnTo>
                  <a:lnTo>
                    <a:pt x="2114" y="4841"/>
                  </a:lnTo>
                  <a:lnTo>
                    <a:pt x="2109" y="4860"/>
                  </a:lnTo>
                  <a:lnTo>
                    <a:pt x="2104" y="4880"/>
                  </a:lnTo>
                  <a:lnTo>
                    <a:pt x="2100" y="4900"/>
                  </a:lnTo>
                  <a:lnTo>
                    <a:pt x="2096" y="4920"/>
                  </a:lnTo>
                  <a:lnTo>
                    <a:pt x="2093" y="4939"/>
                  </a:lnTo>
                  <a:lnTo>
                    <a:pt x="2092" y="4960"/>
                  </a:lnTo>
                  <a:lnTo>
                    <a:pt x="2090" y="4980"/>
                  </a:lnTo>
                  <a:lnTo>
                    <a:pt x="2090" y="5002"/>
                  </a:lnTo>
                  <a:lnTo>
                    <a:pt x="2090" y="8158"/>
                  </a:lnTo>
                  <a:lnTo>
                    <a:pt x="2090" y="8180"/>
                  </a:lnTo>
                  <a:lnTo>
                    <a:pt x="2092" y="8200"/>
                  </a:lnTo>
                  <a:lnTo>
                    <a:pt x="2093" y="8221"/>
                  </a:lnTo>
                  <a:lnTo>
                    <a:pt x="2096" y="8240"/>
                  </a:lnTo>
                  <a:lnTo>
                    <a:pt x="2100" y="8260"/>
                  </a:lnTo>
                  <a:lnTo>
                    <a:pt x="2104" y="8280"/>
                  </a:lnTo>
                  <a:lnTo>
                    <a:pt x="2109" y="8300"/>
                  </a:lnTo>
                  <a:lnTo>
                    <a:pt x="2114" y="8319"/>
                  </a:lnTo>
                  <a:lnTo>
                    <a:pt x="2121" y="8338"/>
                  </a:lnTo>
                  <a:lnTo>
                    <a:pt x="2128" y="8357"/>
                  </a:lnTo>
                  <a:lnTo>
                    <a:pt x="2135" y="8376"/>
                  </a:lnTo>
                  <a:lnTo>
                    <a:pt x="2144" y="8394"/>
                  </a:lnTo>
                  <a:lnTo>
                    <a:pt x="2153" y="8412"/>
                  </a:lnTo>
                  <a:lnTo>
                    <a:pt x="2163" y="8430"/>
                  </a:lnTo>
                  <a:lnTo>
                    <a:pt x="2173" y="8448"/>
                  </a:lnTo>
                  <a:lnTo>
                    <a:pt x="2184" y="8464"/>
                  </a:lnTo>
                  <a:lnTo>
                    <a:pt x="2196" y="8481"/>
                  </a:lnTo>
                  <a:lnTo>
                    <a:pt x="2208" y="8497"/>
                  </a:lnTo>
                  <a:lnTo>
                    <a:pt x="2221" y="8512"/>
                  </a:lnTo>
                  <a:lnTo>
                    <a:pt x="2234" y="8527"/>
                  </a:lnTo>
                  <a:lnTo>
                    <a:pt x="2248" y="8542"/>
                  </a:lnTo>
                  <a:lnTo>
                    <a:pt x="2263" y="8556"/>
                  </a:lnTo>
                  <a:lnTo>
                    <a:pt x="2278" y="8569"/>
                  </a:lnTo>
                  <a:lnTo>
                    <a:pt x="2293" y="8582"/>
                  </a:lnTo>
                  <a:lnTo>
                    <a:pt x="2309" y="8594"/>
                  </a:lnTo>
                  <a:lnTo>
                    <a:pt x="2326" y="8606"/>
                  </a:lnTo>
                  <a:lnTo>
                    <a:pt x="2342" y="8617"/>
                  </a:lnTo>
                  <a:lnTo>
                    <a:pt x="2360" y="8627"/>
                  </a:lnTo>
                  <a:lnTo>
                    <a:pt x="2378" y="8637"/>
                  </a:lnTo>
                  <a:lnTo>
                    <a:pt x="2396" y="8646"/>
                  </a:lnTo>
                  <a:lnTo>
                    <a:pt x="2414" y="8655"/>
                  </a:lnTo>
                  <a:lnTo>
                    <a:pt x="2433" y="8662"/>
                  </a:lnTo>
                  <a:lnTo>
                    <a:pt x="2452" y="8669"/>
                  </a:lnTo>
                  <a:lnTo>
                    <a:pt x="2471" y="8676"/>
                  </a:lnTo>
                  <a:lnTo>
                    <a:pt x="2490" y="8681"/>
                  </a:lnTo>
                  <a:lnTo>
                    <a:pt x="2510" y="8686"/>
                  </a:lnTo>
                  <a:lnTo>
                    <a:pt x="2530" y="8690"/>
                  </a:lnTo>
                  <a:lnTo>
                    <a:pt x="2550" y="8694"/>
                  </a:lnTo>
                  <a:lnTo>
                    <a:pt x="2569" y="8697"/>
                  </a:lnTo>
                  <a:lnTo>
                    <a:pt x="2590" y="8698"/>
                  </a:lnTo>
                  <a:lnTo>
                    <a:pt x="2610" y="8700"/>
                  </a:lnTo>
                  <a:lnTo>
                    <a:pt x="2632" y="8700"/>
                  </a:lnTo>
                  <a:lnTo>
                    <a:pt x="7368" y="8700"/>
                  </a:lnTo>
                  <a:lnTo>
                    <a:pt x="7390" y="8700"/>
                  </a:lnTo>
                  <a:lnTo>
                    <a:pt x="7410" y="8698"/>
                  </a:lnTo>
                  <a:lnTo>
                    <a:pt x="7431" y="8697"/>
                  </a:lnTo>
                  <a:lnTo>
                    <a:pt x="7450" y="8694"/>
                  </a:lnTo>
                  <a:lnTo>
                    <a:pt x="7470" y="8690"/>
                  </a:lnTo>
                  <a:lnTo>
                    <a:pt x="7490" y="8686"/>
                  </a:lnTo>
                  <a:lnTo>
                    <a:pt x="7510" y="8681"/>
                  </a:lnTo>
                  <a:lnTo>
                    <a:pt x="7529" y="8676"/>
                  </a:lnTo>
                  <a:lnTo>
                    <a:pt x="7548" y="8669"/>
                  </a:lnTo>
                  <a:lnTo>
                    <a:pt x="7567" y="8662"/>
                  </a:lnTo>
                  <a:lnTo>
                    <a:pt x="7586" y="8655"/>
                  </a:lnTo>
                  <a:lnTo>
                    <a:pt x="7604" y="8646"/>
                  </a:lnTo>
                  <a:lnTo>
                    <a:pt x="7622" y="8637"/>
                  </a:lnTo>
                  <a:lnTo>
                    <a:pt x="7640" y="8627"/>
                  </a:lnTo>
                  <a:lnTo>
                    <a:pt x="7658" y="8617"/>
                  </a:lnTo>
                  <a:lnTo>
                    <a:pt x="7674" y="8606"/>
                  </a:lnTo>
                  <a:lnTo>
                    <a:pt x="7691" y="8594"/>
                  </a:lnTo>
                  <a:lnTo>
                    <a:pt x="7707" y="8582"/>
                  </a:lnTo>
                  <a:lnTo>
                    <a:pt x="7722" y="8569"/>
                  </a:lnTo>
                  <a:lnTo>
                    <a:pt x="7737" y="8556"/>
                  </a:lnTo>
                  <a:lnTo>
                    <a:pt x="7752" y="8542"/>
                  </a:lnTo>
                  <a:lnTo>
                    <a:pt x="7766" y="8527"/>
                  </a:lnTo>
                  <a:lnTo>
                    <a:pt x="7779" y="8512"/>
                  </a:lnTo>
                  <a:lnTo>
                    <a:pt x="7792" y="8497"/>
                  </a:lnTo>
                  <a:lnTo>
                    <a:pt x="7804" y="8481"/>
                  </a:lnTo>
                  <a:lnTo>
                    <a:pt x="7816" y="8464"/>
                  </a:lnTo>
                  <a:lnTo>
                    <a:pt x="7827" y="8448"/>
                  </a:lnTo>
                  <a:lnTo>
                    <a:pt x="7837" y="8430"/>
                  </a:lnTo>
                  <a:lnTo>
                    <a:pt x="7847" y="8412"/>
                  </a:lnTo>
                  <a:lnTo>
                    <a:pt x="7856" y="8394"/>
                  </a:lnTo>
                  <a:lnTo>
                    <a:pt x="7865" y="8376"/>
                  </a:lnTo>
                  <a:lnTo>
                    <a:pt x="7872" y="8357"/>
                  </a:lnTo>
                  <a:lnTo>
                    <a:pt x="7879" y="8338"/>
                  </a:lnTo>
                  <a:lnTo>
                    <a:pt x="7886" y="8319"/>
                  </a:lnTo>
                  <a:lnTo>
                    <a:pt x="7891" y="8300"/>
                  </a:lnTo>
                  <a:lnTo>
                    <a:pt x="7896" y="8280"/>
                  </a:lnTo>
                  <a:lnTo>
                    <a:pt x="7900" y="8260"/>
                  </a:lnTo>
                  <a:lnTo>
                    <a:pt x="7904" y="8240"/>
                  </a:lnTo>
                  <a:lnTo>
                    <a:pt x="7907" y="8221"/>
                  </a:lnTo>
                  <a:lnTo>
                    <a:pt x="7908" y="8200"/>
                  </a:lnTo>
                  <a:lnTo>
                    <a:pt x="7910" y="8180"/>
                  </a:lnTo>
                  <a:lnTo>
                    <a:pt x="7910" y="8158"/>
                  </a:lnTo>
                  <a:lnTo>
                    <a:pt x="7910" y="5002"/>
                  </a:lnTo>
                  <a:lnTo>
                    <a:pt x="7910" y="4980"/>
                  </a:lnTo>
                  <a:lnTo>
                    <a:pt x="7908" y="4960"/>
                  </a:lnTo>
                  <a:lnTo>
                    <a:pt x="7907" y="4939"/>
                  </a:lnTo>
                  <a:lnTo>
                    <a:pt x="7904" y="4920"/>
                  </a:lnTo>
                  <a:lnTo>
                    <a:pt x="7900" y="4900"/>
                  </a:lnTo>
                  <a:lnTo>
                    <a:pt x="7896" y="4880"/>
                  </a:lnTo>
                  <a:lnTo>
                    <a:pt x="7891" y="4860"/>
                  </a:lnTo>
                  <a:lnTo>
                    <a:pt x="7886" y="4841"/>
                  </a:lnTo>
                  <a:lnTo>
                    <a:pt x="7879" y="4822"/>
                  </a:lnTo>
                  <a:lnTo>
                    <a:pt x="7872" y="4803"/>
                  </a:lnTo>
                  <a:lnTo>
                    <a:pt x="7865" y="4784"/>
                  </a:lnTo>
                  <a:lnTo>
                    <a:pt x="7856" y="4766"/>
                  </a:lnTo>
                  <a:lnTo>
                    <a:pt x="7847" y="4748"/>
                  </a:lnTo>
                  <a:lnTo>
                    <a:pt x="7837" y="4730"/>
                  </a:lnTo>
                  <a:lnTo>
                    <a:pt x="7827" y="4712"/>
                  </a:lnTo>
                  <a:lnTo>
                    <a:pt x="7816" y="4696"/>
                  </a:lnTo>
                  <a:lnTo>
                    <a:pt x="7804" y="4679"/>
                  </a:lnTo>
                  <a:lnTo>
                    <a:pt x="7792" y="4663"/>
                  </a:lnTo>
                  <a:lnTo>
                    <a:pt x="7779" y="4648"/>
                  </a:lnTo>
                  <a:lnTo>
                    <a:pt x="7766" y="4633"/>
                  </a:lnTo>
                  <a:lnTo>
                    <a:pt x="7752" y="4618"/>
                  </a:lnTo>
                  <a:lnTo>
                    <a:pt x="7737" y="4604"/>
                  </a:lnTo>
                  <a:lnTo>
                    <a:pt x="7722" y="4591"/>
                  </a:lnTo>
                  <a:lnTo>
                    <a:pt x="7707" y="4578"/>
                  </a:lnTo>
                  <a:lnTo>
                    <a:pt x="7691" y="4566"/>
                  </a:lnTo>
                  <a:lnTo>
                    <a:pt x="7674" y="4554"/>
                  </a:lnTo>
                  <a:lnTo>
                    <a:pt x="7658" y="4543"/>
                  </a:lnTo>
                  <a:lnTo>
                    <a:pt x="7640" y="4533"/>
                  </a:lnTo>
                  <a:lnTo>
                    <a:pt x="7622" y="4523"/>
                  </a:lnTo>
                  <a:lnTo>
                    <a:pt x="7604" y="4514"/>
                  </a:lnTo>
                  <a:lnTo>
                    <a:pt x="7586" y="4505"/>
                  </a:lnTo>
                  <a:lnTo>
                    <a:pt x="7567" y="4498"/>
                  </a:lnTo>
                  <a:lnTo>
                    <a:pt x="7548" y="4491"/>
                  </a:lnTo>
                  <a:lnTo>
                    <a:pt x="7529" y="4484"/>
                  </a:lnTo>
                  <a:lnTo>
                    <a:pt x="7510" y="4479"/>
                  </a:lnTo>
                  <a:lnTo>
                    <a:pt x="7490" y="4474"/>
                  </a:lnTo>
                  <a:lnTo>
                    <a:pt x="7470" y="4470"/>
                  </a:lnTo>
                  <a:lnTo>
                    <a:pt x="7450" y="4466"/>
                  </a:lnTo>
                  <a:lnTo>
                    <a:pt x="7431" y="4463"/>
                  </a:lnTo>
                  <a:lnTo>
                    <a:pt x="7410" y="4462"/>
                  </a:lnTo>
                  <a:lnTo>
                    <a:pt x="7390" y="4460"/>
                  </a:lnTo>
                  <a:close/>
                  <a:moveTo>
                    <a:pt x="3408" y="2833"/>
                  </a:moveTo>
                  <a:lnTo>
                    <a:pt x="3407" y="2895"/>
                  </a:lnTo>
                  <a:lnTo>
                    <a:pt x="3407" y="3960"/>
                  </a:lnTo>
                  <a:lnTo>
                    <a:pt x="6593" y="3960"/>
                  </a:lnTo>
                  <a:lnTo>
                    <a:pt x="6593" y="2895"/>
                  </a:lnTo>
                  <a:lnTo>
                    <a:pt x="6592" y="2833"/>
                  </a:lnTo>
                  <a:lnTo>
                    <a:pt x="6588" y="2774"/>
                  </a:lnTo>
                  <a:lnTo>
                    <a:pt x="6583" y="2714"/>
                  </a:lnTo>
                  <a:lnTo>
                    <a:pt x="6575" y="2655"/>
                  </a:lnTo>
                  <a:lnTo>
                    <a:pt x="6565" y="2597"/>
                  </a:lnTo>
                  <a:lnTo>
                    <a:pt x="6553" y="2539"/>
                  </a:lnTo>
                  <a:lnTo>
                    <a:pt x="6539" y="2481"/>
                  </a:lnTo>
                  <a:lnTo>
                    <a:pt x="6522" y="2424"/>
                  </a:lnTo>
                  <a:lnTo>
                    <a:pt x="6504" y="2368"/>
                  </a:lnTo>
                  <a:lnTo>
                    <a:pt x="6483" y="2312"/>
                  </a:lnTo>
                  <a:lnTo>
                    <a:pt x="6460" y="2257"/>
                  </a:lnTo>
                  <a:lnTo>
                    <a:pt x="6435" y="2203"/>
                  </a:lnTo>
                  <a:lnTo>
                    <a:pt x="6409" y="2150"/>
                  </a:lnTo>
                  <a:lnTo>
                    <a:pt x="6379" y="2097"/>
                  </a:lnTo>
                  <a:lnTo>
                    <a:pt x="6348" y="2045"/>
                  </a:lnTo>
                  <a:lnTo>
                    <a:pt x="6316" y="1995"/>
                  </a:lnTo>
                  <a:lnTo>
                    <a:pt x="6281" y="1947"/>
                  </a:lnTo>
                  <a:lnTo>
                    <a:pt x="6245" y="1899"/>
                  </a:lnTo>
                  <a:lnTo>
                    <a:pt x="6207" y="1854"/>
                  </a:lnTo>
                  <a:lnTo>
                    <a:pt x="6168" y="1809"/>
                  </a:lnTo>
                  <a:lnTo>
                    <a:pt x="6127" y="1767"/>
                  </a:lnTo>
                  <a:lnTo>
                    <a:pt x="6084" y="1726"/>
                  </a:lnTo>
                  <a:lnTo>
                    <a:pt x="6040" y="1686"/>
                  </a:lnTo>
                  <a:lnTo>
                    <a:pt x="5994" y="1648"/>
                  </a:lnTo>
                  <a:lnTo>
                    <a:pt x="5947" y="1612"/>
                  </a:lnTo>
                  <a:lnTo>
                    <a:pt x="5898" y="1577"/>
                  </a:lnTo>
                  <a:lnTo>
                    <a:pt x="5848" y="1544"/>
                  </a:lnTo>
                  <a:lnTo>
                    <a:pt x="5797" y="1514"/>
                  </a:lnTo>
                  <a:lnTo>
                    <a:pt x="5745" y="1485"/>
                  </a:lnTo>
                  <a:lnTo>
                    <a:pt x="5691" y="1458"/>
                  </a:lnTo>
                  <a:lnTo>
                    <a:pt x="5637" y="1433"/>
                  </a:lnTo>
                  <a:lnTo>
                    <a:pt x="5582" y="1410"/>
                  </a:lnTo>
                  <a:lnTo>
                    <a:pt x="5526" y="1389"/>
                  </a:lnTo>
                  <a:lnTo>
                    <a:pt x="5469" y="1371"/>
                  </a:lnTo>
                  <a:lnTo>
                    <a:pt x="5412" y="1354"/>
                  </a:lnTo>
                  <a:lnTo>
                    <a:pt x="5355" y="1340"/>
                  </a:lnTo>
                  <a:lnTo>
                    <a:pt x="5297" y="1328"/>
                  </a:lnTo>
                  <a:lnTo>
                    <a:pt x="5238" y="1318"/>
                  </a:lnTo>
                  <a:lnTo>
                    <a:pt x="5179" y="1310"/>
                  </a:lnTo>
                  <a:lnTo>
                    <a:pt x="5120" y="1305"/>
                  </a:lnTo>
                  <a:lnTo>
                    <a:pt x="5060" y="1301"/>
                  </a:lnTo>
                  <a:lnTo>
                    <a:pt x="5000" y="1300"/>
                  </a:lnTo>
                  <a:lnTo>
                    <a:pt x="4940" y="1301"/>
                  </a:lnTo>
                  <a:lnTo>
                    <a:pt x="4880" y="1305"/>
                  </a:lnTo>
                  <a:lnTo>
                    <a:pt x="4821" y="1310"/>
                  </a:lnTo>
                  <a:lnTo>
                    <a:pt x="4762" y="1318"/>
                  </a:lnTo>
                  <a:lnTo>
                    <a:pt x="4703" y="1328"/>
                  </a:lnTo>
                  <a:lnTo>
                    <a:pt x="4645" y="1340"/>
                  </a:lnTo>
                  <a:lnTo>
                    <a:pt x="4588" y="1354"/>
                  </a:lnTo>
                  <a:lnTo>
                    <a:pt x="4531" y="1371"/>
                  </a:lnTo>
                  <a:lnTo>
                    <a:pt x="4474" y="1389"/>
                  </a:lnTo>
                  <a:lnTo>
                    <a:pt x="4418" y="1410"/>
                  </a:lnTo>
                  <a:lnTo>
                    <a:pt x="4363" y="1433"/>
                  </a:lnTo>
                  <a:lnTo>
                    <a:pt x="4309" y="1458"/>
                  </a:lnTo>
                  <a:lnTo>
                    <a:pt x="4255" y="1485"/>
                  </a:lnTo>
                  <a:lnTo>
                    <a:pt x="4203" y="1514"/>
                  </a:lnTo>
                  <a:lnTo>
                    <a:pt x="4152" y="1544"/>
                  </a:lnTo>
                  <a:lnTo>
                    <a:pt x="4102" y="1577"/>
                  </a:lnTo>
                  <a:lnTo>
                    <a:pt x="4053" y="1612"/>
                  </a:lnTo>
                  <a:lnTo>
                    <a:pt x="4006" y="1648"/>
                  </a:lnTo>
                  <a:lnTo>
                    <a:pt x="3960" y="1686"/>
                  </a:lnTo>
                  <a:lnTo>
                    <a:pt x="3916" y="1726"/>
                  </a:lnTo>
                  <a:lnTo>
                    <a:pt x="3873" y="1767"/>
                  </a:lnTo>
                  <a:lnTo>
                    <a:pt x="3832" y="1809"/>
                  </a:lnTo>
                  <a:lnTo>
                    <a:pt x="3793" y="1854"/>
                  </a:lnTo>
                  <a:lnTo>
                    <a:pt x="3755" y="1899"/>
                  </a:lnTo>
                  <a:lnTo>
                    <a:pt x="3719" y="1947"/>
                  </a:lnTo>
                  <a:lnTo>
                    <a:pt x="3684" y="1995"/>
                  </a:lnTo>
                  <a:lnTo>
                    <a:pt x="3652" y="2045"/>
                  </a:lnTo>
                  <a:lnTo>
                    <a:pt x="3621" y="2097"/>
                  </a:lnTo>
                  <a:lnTo>
                    <a:pt x="3591" y="2150"/>
                  </a:lnTo>
                  <a:lnTo>
                    <a:pt x="3565" y="2203"/>
                  </a:lnTo>
                  <a:lnTo>
                    <a:pt x="3540" y="2257"/>
                  </a:lnTo>
                  <a:lnTo>
                    <a:pt x="3517" y="2312"/>
                  </a:lnTo>
                  <a:lnTo>
                    <a:pt x="3496" y="2368"/>
                  </a:lnTo>
                  <a:lnTo>
                    <a:pt x="3478" y="2424"/>
                  </a:lnTo>
                  <a:lnTo>
                    <a:pt x="3461" y="2481"/>
                  </a:lnTo>
                  <a:lnTo>
                    <a:pt x="3447" y="2539"/>
                  </a:lnTo>
                  <a:lnTo>
                    <a:pt x="3435" y="2597"/>
                  </a:lnTo>
                  <a:lnTo>
                    <a:pt x="3425" y="2655"/>
                  </a:lnTo>
                  <a:lnTo>
                    <a:pt x="3417" y="2714"/>
                  </a:lnTo>
                  <a:lnTo>
                    <a:pt x="3412" y="2774"/>
                  </a:lnTo>
                  <a:lnTo>
                    <a:pt x="3408" y="2833"/>
                  </a:lnTo>
                  <a:close/>
                  <a:moveTo>
                    <a:pt x="5939" y="6015"/>
                  </a:moveTo>
                  <a:lnTo>
                    <a:pt x="5939" y="6021"/>
                  </a:lnTo>
                  <a:lnTo>
                    <a:pt x="5940" y="6050"/>
                  </a:lnTo>
                  <a:lnTo>
                    <a:pt x="5940" y="6056"/>
                  </a:lnTo>
                  <a:lnTo>
                    <a:pt x="5939" y="6086"/>
                  </a:lnTo>
                  <a:lnTo>
                    <a:pt x="5939" y="6091"/>
                  </a:lnTo>
                  <a:lnTo>
                    <a:pt x="5938" y="6121"/>
                  </a:lnTo>
                  <a:lnTo>
                    <a:pt x="5937" y="6127"/>
                  </a:lnTo>
                  <a:lnTo>
                    <a:pt x="5934" y="6156"/>
                  </a:lnTo>
                  <a:lnTo>
                    <a:pt x="5934" y="6162"/>
                  </a:lnTo>
                  <a:lnTo>
                    <a:pt x="5930" y="6191"/>
                  </a:lnTo>
                  <a:lnTo>
                    <a:pt x="5929" y="6196"/>
                  </a:lnTo>
                  <a:lnTo>
                    <a:pt x="5924" y="6226"/>
                  </a:lnTo>
                  <a:lnTo>
                    <a:pt x="5923" y="6231"/>
                  </a:lnTo>
                  <a:lnTo>
                    <a:pt x="5917" y="6260"/>
                  </a:lnTo>
                  <a:lnTo>
                    <a:pt x="5916" y="6265"/>
                  </a:lnTo>
                  <a:lnTo>
                    <a:pt x="5908" y="6294"/>
                  </a:lnTo>
                  <a:lnTo>
                    <a:pt x="5907" y="6299"/>
                  </a:lnTo>
                  <a:lnTo>
                    <a:pt x="5899" y="6328"/>
                  </a:lnTo>
                  <a:lnTo>
                    <a:pt x="5897" y="6333"/>
                  </a:lnTo>
                  <a:lnTo>
                    <a:pt x="5888" y="6361"/>
                  </a:lnTo>
                  <a:lnTo>
                    <a:pt x="5886" y="6366"/>
                  </a:lnTo>
                  <a:lnTo>
                    <a:pt x="5876" y="6394"/>
                  </a:lnTo>
                  <a:lnTo>
                    <a:pt x="5874" y="6399"/>
                  </a:lnTo>
                  <a:lnTo>
                    <a:pt x="5862" y="6426"/>
                  </a:lnTo>
                  <a:lnTo>
                    <a:pt x="5860" y="6431"/>
                  </a:lnTo>
                  <a:lnTo>
                    <a:pt x="5848" y="6458"/>
                  </a:lnTo>
                  <a:lnTo>
                    <a:pt x="5846" y="6463"/>
                  </a:lnTo>
                  <a:lnTo>
                    <a:pt x="5832" y="6490"/>
                  </a:lnTo>
                  <a:lnTo>
                    <a:pt x="5830" y="6494"/>
                  </a:lnTo>
                  <a:lnTo>
                    <a:pt x="5815" y="6520"/>
                  </a:lnTo>
                  <a:lnTo>
                    <a:pt x="5813" y="6525"/>
                  </a:lnTo>
                  <a:lnTo>
                    <a:pt x="5797" y="6551"/>
                  </a:lnTo>
                  <a:lnTo>
                    <a:pt x="5794" y="6555"/>
                  </a:lnTo>
                  <a:lnTo>
                    <a:pt x="5778" y="6580"/>
                  </a:lnTo>
                  <a:lnTo>
                    <a:pt x="5775" y="6585"/>
                  </a:lnTo>
                  <a:lnTo>
                    <a:pt x="5758" y="6609"/>
                  </a:lnTo>
                  <a:lnTo>
                    <a:pt x="5755" y="6614"/>
                  </a:lnTo>
                  <a:lnTo>
                    <a:pt x="5737" y="6637"/>
                  </a:lnTo>
                  <a:lnTo>
                    <a:pt x="5733" y="6641"/>
                  </a:lnTo>
                  <a:lnTo>
                    <a:pt x="5714" y="6664"/>
                  </a:lnTo>
                  <a:lnTo>
                    <a:pt x="5711" y="6668"/>
                  </a:lnTo>
                  <a:lnTo>
                    <a:pt x="5691" y="6690"/>
                  </a:lnTo>
                  <a:lnTo>
                    <a:pt x="5687" y="6694"/>
                  </a:lnTo>
                  <a:lnTo>
                    <a:pt x="5667" y="6716"/>
                  </a:lnTo>
                  <a:lnTo>
                    <a:pt x="5663" y="6720"/>
                  </a:lnTo>
                  <a:lnTo>
                    <a:pt x="5641" y="6740"/>
                  </a:lnTo>
                  <a:lnTo>
                    <a:pt x="5637" y="6744"/>
                  </a:lnTo>
                  <a:lnTo>
                    <a:pt x="5615" y="6764"/>
                  </a:lnTo>
                  <a:lnTo>
                    <a:pt x="5611" y="6767"/>
                  </a:lnTo>
                  <a:lnTo>
                    <a:pt x="5588" y="6786"/>
                  </a:lnTo>
                  <a:lnTo>
                    <a:pt x="5584" y="6790"/>
                  </a:lnTo>
                  <a:lnTo>
                    <a:pt x="5561" y="6808"/>
                  </a:lnTo>
                  <a:lnTo>
                    <a:pt x="5556" y="6811"/>
                  </a:lnTo>
                  <a:lnTo>
                    <a:pt x="5532" y="6828"/>
                  </a:lnTo>
                  <a:lnTo>
                    <a:pt x="5527" y="6831"/>
                  </a:lnTo>
                  <a:lnTo>
                    <a:pt x="5502" y="6847"/>
                  </a:lnTo>
                  <a:lnTo>
                    <a:pt x="5498" y="6850"/>
                  </a:lnTo>
                  <a:lnTo>
                    <a:pt x="5472" y="6866"/>
                  </a:lnTo>
                  <a:lnTo>
                    <a:pt x="5468" y="6868"/>
                  </a:lnTo>
                  <a:lnTo>
                    <a:pt x="5442" y="6882"/>
                  </a:lnTo>
                  <a:lnTo>
                    <a:pt x="5437" y="6885"/>
                  </a:lnTo>
                  <a:lnTo>
                    <a:pt x="5411" y="6899"/>
                  </a:lnTo>
                  <a:lnTo>
                    <a:pt x="5405" y="6901"/>
                  </a:lnTo>
                  <a:lnTo>
                    <a:pt x="5379" y="6914"/>
                  </a:lnTo>
                  <a:lnTo>
                    <a:pt x="5373" y="6916"/>
                  </a:lnTo>
                  <a:lnTo>
                    <a:pt x="5346" y="6927"/>
                  </a:lnTo>
                  <a:lnTo>
                    <a:pt x="5341" y="6929"/>
                  </a:lnTo>
                  <a:lnTo>
                    <a:pt x="5313" y="6939"/>
                  </a:lnTo>
                  <a:lnTo>
                    <a:pt x="5308" y="6941"/>
                  </a:lnTo>
                  <a:lnTo>
                    <a:pt x="5280" y="6951"/>
                  </a:lnTo>
                  <a:lnTo>
                    <a:pt x="5274" y="6952"/>
                  </a:lnTo>
                  <a:lnTo>
                    <a:pt x="5246" y="6960"/>
                  </a:lnTo>
                  <a:lnTo>
                    <a:pt x="5241" y="6962"/>
                  </a:lnTo>
                  <a:lnTo>
                    <a:pt x="5212" y="6969"/>
                  </a:lnTo>
                  <a:lnTo>
                    <a:pt x="5207" y="6970"/>
                  </a:lnTo>
                  <a:lnTo>
                    <a:pt x="5178" y="6976"/>
                  </a:lnTo>
                  <a:lnTo>
                    <a:pt x="5172" y="6977"/>
                  </a:lnTo>
                  <a:lnTo>
                    <a:pt x="5143" y="6982"/>
                  </a:lnTo>
                  <a:lnTo>
                    <a:pt x="5138" y="6983"/>
                  </a:lnTo>
                  <a:lnTo>
                    <a:pt x="5108" y="6987"/>
                  </a:lnTo>
                  <a:lnTo>
                    <a:pt x="5103" y="6987"/>
                  </a:lnTo>
                  <a:lnTo>
                    <a:pt x="5073" y="6990"/>
                  </a:lnTo>
                  <a:lnTo>
                    <a:pt x="5068" y="6991"/>
                  </a:lnTo>
                  <a:lnTo>
                    <a:pt x="5038" y="6992"/>
                  </a:lnTo>
                  <a:lnTo>
                    <a:pt x="5033" y="6992"/>
                  </a:lnTo>
                  <a:lnTo>
                    <a:pt x="5003" y="6993"/>
                  </a:lnTo>
                  <a:lnTo>
                    <a:pt x="4997" y="6993"/>
                  </a:lnTo>
                  <a:lnTo>
                    <a:pt x="4967" y="6992"/>
                  </a:lnTo>
                  <a:lnTo>
                    <a:pt x="4962" y="6992"/>
                  </a:lnTo>
                  <a:lnTo>
                    <a:pt x="4932" y="6991"/>
                  </a:lnTo>
                  <a:lnTo>
                    <a:pt x="4927" y="6990"/>
                  </a:lnTo>
                  <a:lnTo>
                    <a:pt x="4897" y="6987"/>
                  </a:lnTo>
                  <a:lnTo>
                    <a:pt x="4892" y="6987"/>
                  </a:lnTo>
                  <a:lnTo>
                    <a:pt x="4862" y="6983"/>
                  </a:lnTo>
                  <a:lnTo>
                    <a:pt x="4857" y="6982"/>
                  </a:lnTo>
                  <a:lnTo>
                    <a:pt x="4828" y="6977"/>
                  </a:lnTo>
                  <a:lnTo>
                    <a:pt x="4822" y="6976"/>
                  </a:lnTo>
                  <a:lnTo>
                    <a:pt x="4793" y="6970"/>
                  </a:lnTo>
                  <a:lnTo>
                    <a:pt x="4788" y="6969"/>
                  </a:lnTo>
                  <a:lnTo>
                    <a:pt x="4759" y="6962"/>
                  </a:lnTo>
                  <a:lnTo>
                    <a:pt x="4754" y="6960"/>
                  </a:lnTo>
                  <a:lnTo>
                    <a:pt x="4726" y="6952"/>
                  </a:lnTo>
                  <a:lnTo>
                    <a:pt x="4720" y="6951"/>
                  </a:lnTo>
                  <a:lnTo>
                    <a:pt x="4692" y="6941"/>
                  </a:lnTo>
                  <a:lnTo>
                    <a:pt x="4687" y="6939"/>
                  </a:lnTo>
                  <a:lnTo>
                    <a:pt x="4659" y="6929"/>
                  </a:lnTo>
                  <a:lnTo>
                    <a:pt x="4654" y="6927"/>
                  </a:lnTo>
                  <a:lnTo>
                    <a:pt x="4627" y="6916"/>
                  </a:lnTo>
                  <a:lnTo>
                    <a:pt x="4621" y="6914"/>
                  </a:lnTo>
                  <a:lnTo>
                    <a:pt x="4595" y="6901"/>
                  </a:lnTo>
                  <a:lnTo>
                    <a:pt x="4589" y="6899"/>
                  </a:lnTo>
                  <a:lnTo>
                    <a:pt x="4563" y="6885"/>
                  </a:lnTo>
                  <a:lnTo>
                    <a:pt x="4558" y="6882"/>
                  </a:lnTo>
                  <a:lnTo>
                    <a:pt x="4532" y="6868"/>
                  </a:lnTo>
                  <a:lnTo>
                    <a:pt x="4528" y="6866"/>
                  </a:lnTo>
                  <a:lnTo>
                    <a:pt x="4502" y="6850"/>
                  </a:lnTo>
                  <a:lnTo>
                    <a:pt x="4498" y="6847"/>
                  </a:lnTo>
                  <a:lnTo>
                    <a:pt x="4473" y="6831"/>
                  </a:lnTo>
                  <a:lnTo>
                    <a:pt x="4468" y="6828"/>
                  </a:lnTo>
                  <a:lnTo>
                    <a:pt x="4444" y="6811"/>
                  </a:lnTo>
                  <a:lnTo>
                    <a:pt x="4439" y="6808"/>
                  </a:lnTo>
                  <a:lnTo>
                    <a:pt x="4416" y="6790"/>
                  </a:lnTo>
                  <a:lnTo>
                    <a:pt x="4412" y="6786"/>
                  </a:lnTo>
                  <a:lnTo>
                    <a:pt x="4389" y="6767"/>
                  </a:lnTo>
                  <a:lnTo>
                    <a:pt x="4385" y="6764"/>
                  </a:lnTo>
                  <a:lnTo>
                    <a:pt x="4363" y="6744"/>
                  </a:lnTo>
                  <a:lnTo>
                    <a:pt x="4359" y="6740"/>
                  </a:lnTo>
                  <a:lnTo>
                    <a:pt x="4337" y="6720"/>
                  </a:lnTo>
                  <a:lnTo>
                    <a:pt x="4333" y="6716"/>
                  </a:lnTo>
                  <a:lnTo>
                    <a:pt x="4313" y="6694"/>
                  </a:lnTo>
                  <a:lnTo>
                    <a:pt x="4309" y="6690"/>
                  </a:lnTo>
                  <a:lnTo>
                    <a:pt x="4289" y="6668"/>
                  </a:lnTo>
                  <a:lnTo>
                    <a:pt x="4286" y="6664"/>
                  </a:lnTo>
                  <a:lnTo>
                    <a:pt x="4267" y="6641"/>
                  </a:lnTo>
                  <a:lnTo>
                    <a:pt x="4263" y="6637"/>
                  </a:lnTo>
                  <a:lnTo>
                    <a:pt x="4245" y="6614"/>
                  </a:lnTo>
                  <a:lnTo>
                    <a:pt x="4242" y="6609"/>
                  </a:lnTo>
                  <a:lnTo>
                    <a:pt x="4225" y="6585"/>
                  </a:lnTo>
                  <a:lnTo>
                    <a:pt x="4222" y="6580"/>
                  </a:lnTo>
                  <a:lnTo>
                    <a:pt x="4206" y="6555"/>
                  </a:lnTo>
                  <a:lnTo>
                    <a:pt x="4203" y="6551"/>
                  </a:lnTo>
                  <a:lnTo>
                    <a:pt x="4187" y="6525"/>
                  </a:lnTo>
                  <a:lnTo>
                    <a:pt x="4185" y="6520"/>
                  </a:lnTo>
                  <a:lnTo>
                    <a:pt x="4170" y="6494"/>
                  </a:lnTo>
                  <a:lnTo>
                    <a:pt x="4168" y="6490"/>
                  </a:lnTo>
                  <a:lnTo>
                    <a:pt x="4154" y="6463"/>
                  </a:lnTo>
                  <a:lnTo>
                    <a:pt x="4152" y="6458"/>
                  </a:lnTo>
                  <a:lnTo>
                    <a:pt x="4140" y="6431"/>
                  </a:lnTo>
                  <a:lnTo>
                    <a:pt x="4138" y="6426"/>
                  </a:lnTo>
                  <a:lnTo>
                    <a:pt x="4126" y="6399"/>
                  </a:lnTo>
                  <a:lnTo>
                    <a:pt x="4124" y="6394"/>
                  </a:lnTo>
                  <a:lnTo>
                    <a:pt x="4114" y="6366"/>
                  </a:lnTo>
                  <a:lnTo>
                    <a:pt x="4112" y="6361"/>
                  </a:lnTo>
                  <a:lnTo>
                    <a:pt x="4103" y="6333"/>
                  </a:lnTo>
                  <a:lnTo>
                    <a:pt x="4101" y="6328"/>
                  </a:lnTo>
                  <a:lnTo>
                    <a:pt x="4093" y="6299"/>
                  </a:lnTo>
                  <a:lnTo>
                    <a:pt x="4092" y="6294"/>
                  </a:lnTo>
                  <a:lnTo>
                    <a:pt x="4084" y="6265"/>
                  </a:lnTo>
                  <a:lnTo>
                    <a:pt x="4083" y="6260"/>
                  </a:lnTo>
                  <a:lnTo>
                    <a:pt x="4077" y="6231"/>
                  </a:lnTo>
                  <a:lnTo>
                    <a:pt x="4076" y="6226"/>
                  </a:lnTo>
                  <a:lnTo>
                    <a:pt x="4071" y="6196"/>
                  </a:lnTo>
                  <a:lnTo>
                    <a:pt x="4070" y="6191"/>
                  </a:lnTo>
                  <a:lnTo>
                    <a:pt x="4066" y="6162"/>
                  </a:lnTo>
                  <a:lnTo>
                    <a:pt x="4066" y="6156"/>
                  </a:lnTo>
                  <a:lnTo>
                    <a:pt x="4063" y="6127"/>
                  </a:lnTo>
                  <a:lnTo>
                    <a:pt x="4062" y="6121"/>
                  </a:lnTo>
                  <a:lnTo>
                    <a:pt x="4061" y="6091"/>
                  </a:lnTo>
                  <a:lnTo>
                    <a:pt x="4061" y="6086"/>
                  </a:lnTo>
                  <a:lnTo>
                    <a:pt x="4060" y="6056"/>
                  </a:lnTo>
                  <a:lnTo>
                    <a:pt x="4060" y="6050"/>
                  </a:lnTo>
                  <a:lnTo>
                    <a:pt x="4061" y="6021"/>
                  </a:lnTo>
                  <a:lnTo>
                    <a:pt x="4061" y="6015"/>
                  </a:lnTo>
                  <a:lnTo>
                    <a:pt x="4062" y="5985"/>
                  </a:lnTo>
                  <a:lnTo>
                    <a:pt x="4063" y="5980"/>
                  </a:lnTo>
                  <a:lnTo>
                    <a:pt x="4066" y="5950"/>
                  </a:lnTo>
                  <a:lnTo>
                    <a:pt x="4066" y="5945"/>
                  </a:lnTo>
                  <a:lnTo>
                    <a:pt x="4070" y="5916"/>
                  </a:lnTo>
                  <a:lnTo>
                    <a:pt x="4071" y="5910"/>
                  </a:lnTo>
                  <a:lnTo>
                    <a:pt x="4076" y="5881"/>
                  </a:lnTo>
                  <a:lnTo>
                    <a:pt x="4077" y="5875"/>
                  </a:lnTo>
                  <a:lnTo>
                    <a:pt x="4083" y="5847"/>
                  </a:lnTo>
                  <a:lnTo>
                    <a:pt x="4084" y="5841"/>
                  </a:lnTo>
                  <a:lnTo>
                    <a:pt x="4092" y="5812"/>
                  </a:lnTo>
                  <a:lnTo>
                    <a:pt x="4093" y="5807"/>
                  </a:lnTo>
                  <a:lnTo>
                    <a:pt x="4101" y="5779"/>
                  </a:lnTo>
                  <a:lnTo>
                    <a:pt x="4103" y="5773"/>
                  </a:lnTo>
                  <a:lnTo>
                    <a:pt x="4112" y="5745"/>
                  </a:lnTo>
                  <a:lnTo>
                    <a:pt x="4114" y="5740"/>
                  </a:lnTo>
                  <a:lnTo>
                    <a:pt x="4124" y="5713"/>
                  </a:lnTo>
                  <a:lnTo>
                    <a:pt x="4126" y="5707"/>
                  </a:lnTo>
                  <a:lnTo>
                    <a:pt x="4137" y="5680"/>
                  </a:lnTo>
                  <a:lnTo>
                    <a:pt x="4140" y="5675"/>
                  </a:lnTo>
                  <a:lnTo>
                    <a:pt x="4152" y="5648"/>
                  </a:lnTo>
                  <a:lnTo>
                    <a:pt x="4154" y="5643"/>
                  </a:lnTo>
                  <a:lnTo>
                    <a:pt x="4168" y="5617"/>
                  </a:lnTo>
                  <a:lnTo>
                    <a:pt x="4170" y="5612"/>
                  </a:lnTo>
                  <a:lnTo>
                    <a:pt x="4185" y="5586"/>
                  </a:lnTo>
                  <a:lnTo>
                    <a:pt x="4187" y="5581"/>
                  </a:lnTo>
                  <a:lnTo>
                    <a:pt x="4203" y="5555"/>
                  </a:lnTo>
                  <a:lnTo>
                    <a:pt x="4206" y="5550"/>
                  </a:lnTo>
                  <a:lnTo>
                    <a:pt x="4222" y="5526"/>
                  </a:lnTo>
                  <a:lnTo>
                    <a:pt x="4225" y="5521"/>
                  </a:lnTo>
                  <a:lnTo>
                    <a:pt x="4242" y="5497"/>
                  </a:lnTo>
                  <a:lnTo>
                    <a:pt x="4246" y="5492"/>
                  </a:lnTo>
                  <a:lnTo>
                    <a:pt x="4264" y="5469"/>
                  </a:lnTo>
                  <a:lnTo>
                    <a:pt x="4267" y="5465"/>
                  </a:lnTo>
                  <a:lnTo>
                    <a:pt x="4286" y="5442"/>
                  </a:lnTo>
                  <a:lnTo>
                    <a:pt x="4290" y="5438"/>
                  </a:lnTo>
                  <a:lnTo>
                    <a:pt x="4309" y="5416"/>
                  </a:lnTo>
                  <a:lnTo>
                    <a:pt x="4313" y="5412"/>
                  </a:lnTo>
                  <a:lnTo>
                    <a:pt x="4333" y="5391"/>
                  </a:lnTo>
                  <a:lnTo>
                    <a:pt x="4337" y="5387"/>
                  </a:lnTo>
                  <a:lnTo>
                    <a:pt x="4359" y="5366"/>
                  </a:lnTo>
                  <a:lnTo>
                    <a:pt x="4363" y="5362"/>
                  </a:lnTo>
                  <a:lnTo>
                    <a:pt x="4385" y="5343"/>
                  </a:lnTo>
                  <a:lnTo>
                    <a:pt x="4389" y="5339"/>
                  </a:lnTo>
                  <a:lnTo>
                    <a:pt x="4412" y="5320"/>
                  </a:lnTo>
                  <a:lnTo>
                    <a:pt x="4416" y="5317"/>
                  </a:lnTo>
                  <a:lnTo>
                    <a:pt x="4439" y="5299"/>
                  </a:lnTo>
                  <a:lnTo>
                    <a:pt x="4444" y="5296"/>
                  </a:lnTo>
                  <a:lnTo>
                    <a:pt x="4468" y="5279"/>
                  </a:lnTo>
                  <a:lnTo>
                    <a:pt x="4472" y="5275"/>
                  </a:lnTo>
                  <a:lnTo>
                    <a:pt x="4497" y="5259"/>
                  </a:lnTo>
                  <a:lnTo>
                    <a:pt x="4502" y="5256"/>
                  </a:lnTo>
                  <a:lnTo>
                    <a:pt x="4527" y="5241"/>
                  </a:lnTo>
                  <a:lnTo>
                    <a:pt x="4533" y="5238"/>
                  </a:lnTo>
                  <a:lnTo>
                    <a:pt x="4559" y="5223"/>
                  </a:lnTo>
                  <a:lnTo>
                    <a:pt x="4563" y="5221"/>
                  </a:lnTo>
                  <a:lnTo>
                    <a:pt x="4590" y="5207"/>
                  </a:lnTo>
                  <a:lnTo>
                    <a:pt x="4595" y="5205"/>
                  </a:lnTo>
                  <a:lnTo>
                    <a:pt x="4622" y="5193"/>
                  </a:lnTo>
                  <a:lnTo>
                    <a:pt x="4627" y="5191"/>
                  </a:lnTo>
                  <a:lnTo>
                    <a:pt x="4654" y="5179"/>
                  </a:lnTo>
                  <a:lnTo>
                    <a:pt x="4659" y="5177"/>
                  </a:lnTo>
                  <a:lnTo>
                    <a:pt x="4687" y="5167"/>
                  </a:lnTo>
                  <a:lnTo>
                    <a:pt x="4692" y="5165"/>
                  </a:lnTo>
                  <a:lnTo>
                    <a:pt x="4720" y="5156"/>
                  </a:lnTo>
                  <a:lnTo>
                    <a:pt x="4725" y="5154"/>
                  </a:lnTo>
                  <a:lnTo>
                    <a:pt x="4754" y="5146"/>
                  </a:lnTo>
                  <a:lnTo>
                    <a:pt x="4759" y="5145"/>
                  </a:lnTo>
                  <a:lnTo>
                    <a:pt x="4788" y="5137"/>
                  </a:lnTo>
                  <a:lnTo>
                    <a:pt x="4793" y="5136"/>
                  </a:lnTo>
                  <a:lnTo>
                    <a:pt x="4822" y="5130"/>
                  </a:lnTo>
                  <a:lnTo>
                    <a:pt x="4827" y="5129"/>
                  </a:lnTo>
                  <a:lnTo>
                    <a:pt x="4857" y="5124"/>
                  </a:lnTo>
                  <a:lnTo>
                    <a:pt x="4862" y="5123"/>
                  </a:lnTo>
                  <a:lnTo>
                    <a:pt x="4891" y="5119"/>
                  </a:lnTo>
                  <a:lnTo>
                    <a:pt x="4897" y="5119"/>
                  </a:lnTo>
                  <a:lnTo>
                    <a:pt x="4926" y="5116"/>
                  </a:lnTo>
                  <a:lnTo>
                    <a:pt x="4932" y="5115"/>
                  </a:lnTo>
                  <a:lnTo>
                    <a:pt x="4962" y="5114"/>
                  </a:lnTo>
                  <a:lnTo>
                    <a:pt x="4967" y="5114"/>
                  </a:lnTo>
                  <a:lnTo>
                    <a:pt x="4997" y="5113"/>
                  </a:lnTo>
                  <a:lnTo>
                    <a:pt x="5003" y="5113"/>
                  </a:lnTo>
                  <a:lnTo>
                    <a:pt x="5033" y="5114"/>
                  </a:lnTo>
                  <a:lnTo>
                    <a:pt x="5038" y="5114"/>
                  </a:lnTo>
                  <a:lnTo>
                    <a:pt x="5068" y="5115"/>
                  </a:lnTo>
                  <a:lnTo>
                    <a:pt x="5074" y="5116"/>
                  </a:lnTo>
                  <a:lnTo>
                    <a:pt x="5103" y="5119"/>
                  </a:lnTo>
                  <a:lnTo>
                    <a:pt x="5109" y="5119"/>
                  </a:lnTo>
                  <a:lnTo>
                    <a:pt x="5138" y="5123"/>
                  </a:lnTo>
                  <a:lnTo>
                    <a:pt x="5143" y="5124"/>
                  </a:lnTo>
                  <a:lnTo>
                    <a:pt x="5173" y="5129"/>
                  </a:lnTo>
                  <a:lnTo>
                    <a:pt x="5178" y="5130"/>
                  </a:lnTo>
                  <a:lnTo>
                    <a:pt x="5207" y="5136"/>
                  </a:lnTo>
                  <a:lnTo>
                    <a:pt x="5212" y="5137"/>
                  </a:lnTo>
                  <a:lnTo>
                    <a:pt x="5241" y="5145"/>
                  </a:lnTo>
                  <a:lnTo>
                    <a:pt x="5246" y="5146"/>
                  </a:lnTo>
                  <a:lnTo>
                    <a:pt x="5275" y="5154"/>
                  </a:lnTo>
                  <a:lnTo>
                    <a:pt x="5280" y="5156"/>
                  </a:lnTo>
                  <a:lnTo>
                    <a:pt x="5308" y="5165"/>
                  </a:lnTo>
                  <a:lnTo>
                    <a:pt x="5313" y="5167"/>
                  </a:lnTo>
                  <a:lnTo>
                    <a:pt x="5341" y="5177"/>
                  </a:lnTo>
                  <a:lnTo>
                    <a:pt x="5346" y="5179"/>
                  </a:lnTo>
                  <a:lnTo>
                    <a:pt x="5373" y="5191"/>
                  </a:lnTo>
                  <a:lnTo>
                    <a:pt x="5378" y="5193"/>
                  </a:lnTo>
                  <a:lnTo>
                    <a:pt x="5405" y="5205"/>
                  </a:lnTo>
                  <a:lnTo>
                    <a:pt x="5410" y="5207"/>
                  </a:lnTo>
                  <a:lnTo>
                    <a:pt x="5437" y="5221"/>
                  </a:lnTo>
                  <a:lnTo>
                    <a:pt x="5441" y="5223"/>
                  </a:lnTo>
                  <a:lnTo>
                    <a:pt x="5467" y="5238"/>
                  </a:lnTo>
                  <a:lnTo>
                    <a:pt x="5473" y="5241"/>
                  </a:lnTo>
                  <a:lnTo>
                    <a:pt x="5498" y="5256"/>
                  </a:lnTo>
                  <a:lnTo>
                    <a:pt x="5503" y="5259"/>
                  </a:lnTo>
                  <a:lnTo>
                    <a:pt x="5528" y="5275"/>
                  </a:lnTo>
                  <a:lnTo>
                    <a:pt x="5532" y="5279"/>
                  </a:lnTo>
                  <a:lnTo>
                    <a:pt x="5556" y="5296"/>
                  </a:lnTo>
                  <a:lnTo>
                    <a:pt x="5561" y="5299"/>
                  </a:lnTo>
                  <a:lnTo>
                    <a:pt x="5584" y="5317"/>
                  </a:lnTo>
                  <a:lnTo>
                    <a:pt x="5588" y="5320"/>
                  </a:lnTo>
                  <a:lnTo>
                    <a:pt x="5611" y="5339"/>
                  </a:lnTo>
                  <a:lnTo>
                    <a:pt x="5615" y="5343"/>
                  </a:lnTo>
                  <a:lnTo>
                    <a:pt x="5637" y="5362"/>
                  </a:lnTo>
                  <a:lnTo>
                    <a:pt x="5641" y="5366"/>
                  </a:lnTo>
                  <a:lnTo>
                    <a:pt x="5663" y="5387"/>
                  </a:lnTo>
                  <a:lnTo>
                    <a:pt x="5667" y="5391"/>
                  </a:lnTo>
                  <a:lnTo>
                    <a:pt x="5687" y="5412"/>
                  </a:lnTo>
                  <a:lnTo>
                    <a:pt x="5691" y="5416"/>
                  </a:lnTo>
                  <a:lnTo>
                    <a:pt x="5710" y="5438"/>
                  </a:lnTo>
                  <a:lnTo>
                    <a:pt x="5714" y="5442"/>
                  </a:lnTo>
                  <a:lnTo>
                    <a:pt x="5733" y="5465"/>
                  </a:lnTo>
                  <a:lnTo>
                    <a:pt x="5736" y="5469"/>
                  </a:lnTo>
                  <a:lnTo>
                    <a:pt x="5754" y="5492"/>
                  </a:lnTo>
                  <a:lnTo>
                    <a:pt x="5758" y="5497"/>
                  </a:lnTo>
                  <a:lnTo>
                    <a:pt x="5775" y="5521"/>
                  </a:lnTo>
                  <a:lnTo>
                    <a:pt x="5778" y="5526"/>
                  </a:lnTo>
                  <a:lnTo>
                    <a:pt x="5794" y="5550"/>
                  </a:lnTo>
                  <a:lnTo>
                    <a:pt x="5797" y="5555"/>
                  </a:lnTo>
                  <a:lnTo>
                    <a:pt x="5813" y="5581"/>
                  </a:lnTo>
                  <a:lnTo>
                    <a:pt x="5815" y="5586"/>
                  </a:lnTo>
                  <a:lnTo>
                    <a:pt x="5830" y="5612"/>
                  </a:lnTo>
                  <a:lnTo>
                    <a:pt x="5832" y="5617"/>
                  </a:lnTo>
                  <a:lnTo>
                    <a:pt x="5846" y="5643"/>
                  </a:lnTo>
                  <a:lnTo>
                    <a:pt x="5848" y="5648"/>
                  </a:lnTo>
                  <a:lnTo>
                    <a:pt x="5860" y="5675"/>
                  </a:lnTo>
                  <a:lnTo>
                    <a:pt x="5863" y="5680"/>
                  </a:lnTo>
                  <a:lnTo>
                    <a:pt x="5874" y="5707"/>
                  </a:lnTo>
                  <a:lnTo>
                    <a:pt x="5876" y="5713"/>
                  </a:lnTo>
                  <a:lnTo>
                    <a:pt x="5886" y="5740"/>
                  </a:lnTo>
                  <a:lnTo>
                    <a:pt x="5888" y="5745"/>
                  </a:lnTo>
                  <a:lnTo>
                    <a:pt x="5897" y="5773"/>
                  </a:lnTo>
                  <a:lnTo>
                    <a:pt x="5899" y="5779"/>
                  </a:lnTo>
                  <a:lnTo>
                    <a:pt x="5907" y="5807"/>
                  </a:lnTo>
                  <a:lnTo>
                    <a:pt x="5908" y="5812"/>
                  </a:lnTo>
                  <a:lnTo>
                    <a:pt x="5916" y="5841"/>
                  </a:lnTo>
                  <a:lnTo>
                    <a:pt x="5917" y="5847"/>
                  </a:lnTo>
                  <a:lnTo>
                    <a:pt x="5923" y="5875"/>
                  </a:lnTo>
                  <a:lnTo>
                    <a:pt x="5924" y="5881"/>
                  </a:lnTo>
                  <a:lnTo>
                    <a:pt x="5929" y="5910"/>
                  </a:lnTo>
                  <a:lnTo>
                    <a:pt x="5930" y="5916"/>
                  </a:lnTo>
                  <a:lnTo>
                    <a:pt x="5934" y="5945"/>
                  </a:lnTo>
                  <a:lnTo>
                    <a:pt x="5934" y="5950"/>
                  </a:lnTo>
                  <a:lnTo>
                    <a:pt x="5937" y="5980"/>
                  </a:lnTo>
                  <a:lnTo>
                    <a:pt x="5938" y="5985"/>
                  </a:lnTo>
                  <a:lnTo>
                    <a:pt x="5939" y="6015"/>
                  </a:lnTo>
                  <a:close/>
                  <a:moveTo>
                    <a:pt x="5638" y="6101"/>
                  </a:moveTo>
                  <a:lnTo>
                    <a:pt x="5640" y="6077"/>
                  </a:lnTo>
                  <a:lnTo>
                    <a:pt x="5640" y="6053"/>
                  </a:lnTo>
                  <a:lnTo>
                    <a:pt x="5640" y="6029"/>
                  </a:lnTo>
                  <a:lnTo>
                    <a:pt x="5638" y="6005"/>
                  </a:lnTo>
                  <a:lnTo>
                    <a:pt x="5636" y="5982"/>
                  </a:lnTo>
                  <a:lnTo>
                    <a:pt x="5633" y="5958"/>
                  </a:lnTo>
                  <a:lnTo>
                    <a:pt x="5629" y="5934"/>
                  </a:lnTo>
                  <a:lnTo>
                    <a:pt x="5624" y="5911"/>
                  </a:lnTo>
                  <a:lnTo>
                    <a:pt x="5618" y="5888"/>
                  </a:lnTo>
                  <a:lnTo>
                    <a:pt x="5611" y="5865"/>
                  </a:lnTo>
                  <a:lnTo>
                    <a:pt x="5604" y="5842"/>
                  </a:lnTo>
                  <a:lnTo>
                    <a:pt x="5596" y="5819"/>
                  </a:lnTo>
                  <a:lnTo>
                    <a:pt x="5586" y="5797"/>
                  </a:lnTo>
                  <a:lnTo>
                    <a:pt x="5576" y="5775"/>
                  </a:lnTo>
                  <a:lnTo>
                    <a:pt x="5566" y="5754"/>
                  </a:lnTo>
                  <a:lnTo>
                    <a:pt x="5554" y="5733"/>
                  </a:lnTo>
                  <a:lnTo>
                    <a:pt x="5542" y="5712"/>
                  </a:lnTo>
                  <a:lnTo>
                    <a:pt x="5529" y="5692"/>
                  </a:lnTo>
                  <a:lnTo>
                    <a:pt x="5515" y="5673"/>
                  </a:lnTo>
                  <a:lnTo>
                    <a:pt x="5500" y="5654"/>
                  </a:lnTo>
                  <a:lnTo>
                    <a:pt x="5485" y="5636"/>
                  </a:lnTo>
                  <a:lnTo>
                    <a:pt x="5469" y="5618"/>
                  </a:lnTo>
                  <a:lnTo>
                    <a:pt x="5453" y="5601"/>
                  </a:lnTo>
                  <a:lnTo>
                    <a:pt x="5435" y="5584"/>
                  </a:lnTo>
                  <a:lnTo>
                    <a:pt x="5418" y="5568"/>
                  </a:lnTo>
                  <a:lnTo>
                    <a:pt x="5399" y="5553"/>
                  </a:lnTo>
                  <a:lnTo>
                    <a:pt x="5380" y="5539"/>
                  </a:lnTo>
                  <a:lnTo>
                    <a:pt x="5360" y="5525"/>
                  </a:lnTo>
                  <a:lnTo>
                    <a:pt x="5340" y="5511"/>
                  </a:lnTo>
                  <a:lnTo>
                    <a:pt x="5320" y="5499"/>
                  </a:lnTo>
                  <a:lnTo>
                    <a:pt x="5299" y="5487"/>
                  </a:lnTo>
                  <a:lnTo>
                    <a:pt x="5278" y="5477"/>
                  </a:lnTo>
                  <a:lnTo>
                    <a:pt x="5256" y="5467"/>
                  </a:lnTo>
                  <a:lnTo>
                    <a:pt x="5234" y="5457"/>
                  </a:lnTo>
                  <a:lnTo>
                    <a:pt x="5211" y="5449"/>
                  </a:lnTo>
                  <a:lnTo>
                    <a:pt x="5189" y="5442"/>
                  </a:lnTo>
                  <a:lnTo>
                    <a:pt x="5166" y="5435"/>
                  </a:lnTo>
                  <a:lnTo>
                    <a:pt x="5142" y="5429"/>
                  </a:lnTo>
                  <a:lnTo>
                    <a:pt x="5119" y="5424"/>
                  </a:lnTo>
                  <a:lnTo>
                    <a:pt x="5096" y="5420"/>
                  </a:lnTo>
                  <a:lnTo>
                    <a:pt x="5072" y="5417"/>
                  </a:lnTo>
                  <a:lnTo>
                    <a:pt x="5048" y="5415"/>
                  </a:lnTo>
                  <a:lnTo>
                    <a:pt x="5024" y="5413"/>
                  </a:lnTo>
                  <a:lnTo>
                    <a:pt x="5000" y="5413"/>
                  </a:lnTo>
                  <a:lnTo>
                    <a:pt x="4976" y="5413"/>
                  </a:lnTo>
                  <a:lnTo>
                    <a:pt x="4952" y="5415"/>
                  </a:lnTo>
                  <a:lnTo>
                    <a:pt x="4928" y="5417"/>
                  </a:lnTo>
                  <a:lnTo>
                    <a:pt x="4904" y="5420"/>
                  </a:lnTo>
                  <a:lnTo>
                    <a:pt x="4881" y="5424"/>
                  </a:lnTo>
                  <a:lnTo>
                    <a:pt x="4858" y="5429"/>
                  </a:lnTo>
                  <a:lnTo>
                    <a:pt x="4834" y="5435"/>
                  </a:lnTo>
                  <a:lnTo>
                    <a:pt x="4811" y="5442"/>
                  </a:lnTo>
                  <a:lnTo>
                    <a:pt x="4789" y="5449"/>
                  </a:lnTo>
                  <a:lnTo>
                    <a:pt x="4766" y="5457"/>
                  </a:lnTo>
                  <a:lnTo>
                    <a:pt x="4744" y="5467"/>
                  </a:lnTo>
                  <a:lnTo>
                    <a:pt x="4722" y="5477"/>
                  </a:lnTo>
                  <a:lnTo>
                    <a:pt x="4701" y="5487"/>
                  </a:lnTo>
                  <a:lnTo>
                    <a:pt x="4680" y="5499"/>
                  </a:lnTo>
                  <a:lnTo>
                    <a:pt x="4660" y="5511"/>
                  </a:lnTo>
                  <a:lnTo>
                    <a:pt x="4640" y="5525"/>
                  </a:lnTo>
                  <a:lnTo>
                    <a:pt x="4620" y="5539"/>
                  </a:lnTo>
                  <a:lnTo>
                    <a:pt x="4601" y="5553"/>
                  </a:lnTo>
                  <a:lnTo>
                    <a:pt x="4582" y="5568"/>
                  </a:lnTo>
                  <a:lnTo>
                    <a:pt x="4565" y="5584"/>
                  </a:lnTo>
                  <a:lnTo>
                    <a:pt x="4547" y="5601"/>
                  </a:lnTo>
                  <a:lnTo>
                    <a:pt x="4531" y="5618"/>
                  </a:lnTo>
                  <a:lnTo>
                    <a:pt x="4515" y="5636"/>
                  </a:lnTo>
                  <a:lnTo>
                    <a:pt x="4500" y="5654"/>
                  </a:lnTo>
                  <a:lnTo>
                    <a:pt x="4485" y="5673"/>
                  </a:lnTo>
                  <a:lnTo>
                    <a:pt x="4471" y="5692"/>
                  </a:lnTo>
                  <a:lnTo>
                    <a:pt x="4458" y="5712"/>
                  </a:lnTo>
                  <a:lnTo>
                    <a:pt x="4446" y="5733"/>
                  </a:lnTo>
                  <a:lnTo>
                    <a:pt x="4434" y="5754"/>
                  </a:lnTo>
                  <a:lnTo>
                    <a:pt x="4424" y="5775"/>
                  </a:lnTo>
                  <a:lnTo>
                    <a:pt x="4414" y="5797"/>
                  </a:lnTo>
                  <a:lnTo>
                    <a:pt x="4404" y="5819"/>
                  </a:lnTo>
                  <a:lnTo>
                    <a:pt x="4396" y="5842"/>
                  </a:lnTo>
                  <a:lnTo>
                    <a:pt x="4389" y="5865"/>
                  </a:lnTo>
                  <a:lnTo>
                    <a:pt x="4382" y="5888"/>
                  </a:lnTo>
                  <a:lnTo>
                    <a:pt x="4376" y="5911"/>
                  </a:lnTo>
                  <a:lnTo>
                    <a:pt x="4371" y="5934"/>
                  </a:lnTo>
                  <a:lnTo>
                    <a:pt x="4367" y="5958"/>
                  </a:lnTo>
                  <a:lnTo>
                    <a:pt x="4364" y="5982"/>
                  </a:lnTo>
                  <a:lnTo>
                    <a:pt x="4362" y="6005"/>
                  </a:lnTo>
                  <a:lnTo>
                    <a:pt x="4360" y="6029"/>
                  </a:lnTo>
                  <a:lnTo>
                    <a:pt x="4360" y="6053"/>
                  </a:lnTo>
                  <a:lnTo>
                    <a:pt x="4360" y="6077"/>
                  </a:lnTo>
                  <a:lnTo>
                    <a:pt x="4362" y="6101"/>
                  </a:lnTo>
                  <a:lnTo>
                    <a:pt x="4364" y="6125"/>
                  </a:lnTo>
                  <a:lnTo>
                    <a:pt x="4367" y="6149"/>
                  </a:lnTo>
                  <a:lnTo>
                    <a:pt x="4371" y="6172"/>
                  </a:lnTo>
                  <a:lnTo>
                    <a:pt x="4376" y="6195"/>
                  </a:lnTo>
                  <a:lnTo>
                    <a:pt x="4382" y="6219"/>
                  </a:lnTo>
                  <a:lnTo>
                    <a:pt x="4389" y="6242"/>
                  </a:lnTo>
                  <a:lnTo>
                    <a:pt x="4396" y="6264"/>
                  </a:lnTo>
                  <a:lnTo>
                    <a:pt x="4404" y="6287"/>
                  </a:lnTo>
                  <a:lnTo>
                    <a:pt x="4414" y="6309"/>
                  </a:lnTo>
                  <a:lnTo>
                    <a:pt x="4424" y="6331"/>
                  </a:lnTo>
                  <a:lnTo>
                    <a:pt x="4434" y="6352"/>
                  </a:lnTo>
                  <a:lnTo>
                    <a:pt x="4446" y="6373"/>
                  </a:lnTo>
                  <a:lnTo>
                    <a:pt x="4458" y="6394"/>
                  </a:lnTo>
                  <a:lnTo>
                    <a:pt x="4471" y="6414"/>
                  </a:lnTo>
                  <a:lnTo>
                    <a:pt x="4485" y="6433"/>
                  </a:lnTo>
                  <a:lnTo>
                    <a:pt x="4500" y="6452"/>
                  </a:lnTo>
                  <a:lnTo>
                    <a:pt x="4515" y="6471"/>
                  </a:lnTo>
                  <a:lnTo>
                    <a:pt x="4531" y="6488"/>
                  </a:lnTo>
                  <a:lnTo>
                    <a:pt x="4547" y="6506"/>
                  </a:lnTo>
                  <a:lnTo>
                    <a:pt x="4565" y="6522"/>
                  </a:lnTo>
                  <a:lnTo>
                    <a:pt x="4582" y="6538"/>
                  </a:lnTo>
                  <a:lnTo>
                    <a:pt x="4601" y="6553"/>
                  </a:lnTo>
                  <a:lnTo>
                    <a:pt x="4620" y="6568"/>
                  </a:lnTo>
                  <a:lnTo>
                    <a:pt x="4639" y="6582"/>
                  </a:lnTo>
                  <a:lnTo>
                    <a:pt x="4659" y="6595"/>
                  </a:lnTo>
                  <a:lnTo>
                    <a:pt x="4680" y="6607"/>
                  </a:lnTo>
                  <a:lnTo>
                    <a:pt x="4702" y="6619"/>
                  </a:lnTo>
                  <a:lnTo>
                    <a:pt x="4723" y="6630"/>
                  </a:lnTo>
                  <a:lnTo>
                    <a:pt x="4744" y="6640"/>
                  </a:lnTo>
                  <a:lnTo>
                    <a:pt x="4766" y="6649"/>
                  </a:lnTo>
                  <a:lnTo>
                    <a:pt x="4789" y="6657"/>
                  </a:lnTo>
                  <a:lnTo>
                    <a:pt x="4811" y="6665"/>
                  </a:lnTo>
                  <a:lnTo>
                    <a:pt x="4834" y="6671"/>
                  </a:lnTo>
                  <a:lnTo>
                    <a:pt x="4857" y="6677"/>
                  </a:lnTo>
                  <a:lnTo>
                    <a:pt x="4881" y="6682"/>
                  </a:lnTo>
                  <a:lnTo>
                    <a:pt x="4904" y="6686"/>
                  </a:lnTo>
                  <a:lnTo>
                    <a:pt x="4928" y="6689"/>
                  </a:lnTo>
                  <a:lnTo>
                    <a:pt x="4952" y="6691"/>
                  </a:lnTo>
                  <a:lnTo>
                    <a:pt x="4976" y="6693"/>
                  </a:lnTo>
                  <a:lnTo>
                    <a:pt x="5000" y="6693"/>
                  </a:lnTo>
                  <a:lnTo>
                    <a:pt x="5024" y="6693"/>
                  </a:lnTo>
                  <a:lnTo>
                    <a:pt x="5048" y="6691"/>
                  </a:lnTo>
                  <a:lnTo>
                    <a:pt x="5072" y="6689"/>
                  </a:lnTo>
                  <a:lnTo>
                    <a:pt x="5096" y="6686"/>
                  </a:lnTo>
                  <a:lnTo>
                    <a:pt x="5119" y="6682"/>
                  </a:lnTo>
                  <a:lnTo>
                    <a:pt x="5143" y="6677"/>
                  </a:lnTo>
                  <a:lnTo>
                    <a:pt x="5166" y="6671"/>
                  </a:lnTo>
                  <a:lnTo>
                    <a:pt x="5189" y="6665"/>
                  </a:lnTo>
                  <a:lnTo>
                    <a:pt x="5211" y="6657"/>
                  </a:lnTo>
                  <a:lnTo>
                    <a:pt x="5234" y="6649"/>
                  </a:lnTo>
                  <a:lnTo>
                    <a:pt x="5256" y="6640"/>
                  </a:lnTo>
                  <a:lnTo>
                    <a:pt x="5277" y="6630"/>
                  </a:lnTo>
                  <a:lnTo>
                    <a:pt x="5298" y="6619"/>
                  </a:lnTo>
                  <a:lnTo>
                    <a:pt x="5320" y="6607"/>
                  </a:lnTo>
                  <a:lnTo>
                    <a:pt x="5341" y="6595"/>
                  </a:lnTo>
                  <a:lnTo>
                    <a:pt x="5361" y="6582"/>
                  </a:lnTo>
                  <a:lnTo>
                    <a:pt x="5380" y="6568"/>
                  </a:lnTo>
                  <a:lnTo>
                    <a:pt x="5399" y="6553"/>
                  </a:lnTo>
                  <a:lnTo>
                    <a:pt x="5418" y="6538"/>
                  </a:lnTo>
                  <a:lnTo>
                    <a:pt x="5435" y="6522"/>
                  </a:lnTo>
                  <a:lnTo>
                    <a:pt x="5453" y="6506"/>
                  </a:lnTo>
                  <a:lnTo>
                    <a:pt x="5469" y="6488"/>
                  </a:lnTo>
                  <a:lnTo>
                    <a:pt x="5485" y="6471"/>
                  </a:lnTo>
                  <a:lnTo>
                    <a:pt x="5500" y="6452"/>
                  </a:lnTo>
                  <a:lnTo>
                    <a:pt x="5515" y="6433"/>
                  </a:lnTo>
                  <a:lnTo>
                    <a:pt x="5529" y="6414"/>
                  </a:lnTo>
                  <a:lnTo>
                    <a:pt x="5542" y="6394"/>
                  </a:lnTo>
                  <a:lnTo>
                    <a:pt x="5554" y="6373"/>
                  </a:lnTo>
                  <a:lnTo>
                    <a:pt x="5566" y="6352"/>
                  </a:lnTo>
                  <a:lnTo>
                    <a:pt x="5576" y="6331"/>
                  </a:lnTo>
                  <a:lnTo>
                    <a:pt x="5586" y="6309"/>
                  </a:lnTo>
                  <a:lnTo>
                    <a:pt x="5596" y="6287"/>
                  </a:lnTo>
                  <a:lnTo>
                    <a:pt x="5604" y="6264"/>
                  </a:lnTo>
                  <a:lnTo>
                    <a:pt x="5611" y="6242"/>
                  </a:lnTo>
                  <a:lnTo>
                    <a:pt x="5618" y="6219"/>
                  </a:lnTo>
                  <a:lnTo>
                    <a:pt x="5624" y="6195"/>
                  </a:lnTo>
                  <a:lnTo>
                    <a:pt x="5629" y="6172"/>
                  </a:lnTo>
                  <a:lnTo>
                    <a:pt x="5633" y="6149"/>
                  </a:lnTo>
                  <a:lnTo>
                    <a:pt x="5636" y="6125"/>
                  </a:lnTo>
                  <a:lnTo>
                    <a:pt x="5638" y="610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44315CFD-7961-4910-96AA-3C1D6835B026}"/>
              </a:ext>
            </a:extLst>
          </p:cNvPr>
          <p:cNvSpPr txBox="1"/>
          <p:nvPr/>
        </p:nvSpPr>
        <p:spPr>
          <a:xfrm>
            <a:off x="9286240" y="5251517"/>
            <a:ext cx="2610792" cy="81400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Meridian co-invests 10% and earns on performance.</a:t>
            </a:r>
          </a:p>
        </p:txBody>
      </p:sp>
      <p:sp>
        <p:nvSpPr>
          <p:cNvPr id="118" name="Text Placeholder 19">
            <a:extLst>
              <a:ext uri="{FF2B5EF4-FFF2-40B4-BE49-F238E27FC236}">
                <a16:creationId xmlns:a16="http://schemas.microsoft.com/office/drawing/2014/main" id="{DE67C092-E928-4299-835C-FFCF9812349E}"/>
              </a:ext>
            </a:extLst>
          </p:cNvPr>
          <p:cNvSpPr txBox="1">
            <a:spLocks/>
          </p:cNvSpPr>
          <p:nvPr/>
        </p:nvSpPr>
        <p:spPr>
          <a:xfrm>
            <a:off x="9286239" y="4598248"/>
            <a:ext cx="2610792" cy="37838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800" b="1" dirty="0"/>
              <a:t>Aligned sponsor</a:t>
            </a: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7F711F0-5B03-423A-89A5-F45D4441FF79}"/>
              </a:ext>
            </a:extLst>
          </p:cNvPr>
          <p:cNvCxnSpPr>
            <a:cxnSpLocks/>
          </p:cNvCxnSpPr>
          <p:nvPr/>
        </p:nvCxnSpPr>
        <p:spPr>
          <a:xfrm>
            <a:off x="9286548" y="5105923"/>
            <a:ext cx="45656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9F9689F-C8EC-44F3-91A2-46092FB8E5D3}"/>
              </a:ext>
            </a:extLst>
          </p:cNvPr>
          <p:cNvGrpSpPr/>
          <p:nvPr/>
        </p:nvGrpSpPr>
        <p:grpSpPr>
          <a:xfrm>
            <a:off x="9235809" y="4126426"/>
            <a:ext cx="558040" cy="557580"/>
            <a:chOff x="10888678" y="861060"/>
            <a:chExt cx="633600" cy="633600"/>
          </a:xfrm>
        </p:grpSpPr>
        <p:sp>
          <p:nvSpPr>
            <p:cNvPr id="135" name="Google Shape;588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589;p7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AB003B-F725-41DF-1DE4-95F6E4E93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C082-6B26-4A67-AAC0-3138D6D4DA1D}" type="slidenum">
              <a:rPr lang="en-PH" smtClean="0"/>
              <a:t>9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312FFF-8706-6294-D9BF-BF584F253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280219E-9934-2AE5-813F-3F984850F1F8}"/>
              </a:ext>
            </a:extLst>
          </p:cNvPr>
          <p:cNvGrpSpPr/>
          <p:nvPr/>
        </p:nvGrpSpPr>
        <p:grpSpPr>
          <a:xfrm>
            <a:off x="6268828" y="1732505"/>
            <a:ext cx="477192" cy="477192"/>
            <a:chOff x="4094847" y="861060"/>
            <a:chExt cx="633600" cy="633600"/>
          </a:xfrm>
        </p:grpSpPr>
        <p:sp>
          <p:nvSpPr>
            <p:cNvPr id="6" name="Google Shape;564;p7">
              <a:extLst>
                <a:ext uri="{FF2B5EF4-FFF2-40B4-BE49-F238E27FC236}">
                  <a16:creationId xmlns:a16="http://schemas.microsoft.com/office/drawing/2014/main" id="{9C1717D0-B3AD-9384-C0E9-D4FC98521EB6}"/>
                </a:ext>
              </a:extLst>
            </p:cNvPr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15674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565;p7">
              <a:extLst>
                <a:ext uri="{FF2B5EF4-FFF2-40B4-BE49-F238E27FC236}">
                  <a16:creationId xmlns:a16="http://schemas.microsoft.com/office/drawing/2014/main" id="{5B9A849A-A25F-C835-DFB5-EAD8E1DEACB1}"/>
                </a:ext>
              </a:extLst>
            </p:cNvPr>
            <p:cNvSpPr/>
            <p:nvPr/>
          </p:nvSpPr>
          <p:spPr>
            <a:xfrm>
              <a:off x="4094847" y="861060"/>
              <a:ext cx="633600" cy="63360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84109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GRADIENT_CIRCL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" val="TagTables"/>
</p:tagLst>
</file>

<file path=ppt/theme/theme1.xml><?xml version="1.0" encoding="utf-8"?>
<a:theme xmlns:a="http://schemas.openxmlformats.org/drawingml/2006/main" name="Office Theme">
  <a:themeElements>
    <a:clrScheme name="BCG Inspired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4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3463</TotalTime>
  <Words>4423</Words>
  <Application>Microsoft Office PowerPoint</Application>
  <PresentationFormat>Widescreen</PresentationFormat>
  <Paragraphs>606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Calibri</vt:lpstr>
      <vt:lpstr>Franklin Gothic Book</vt:lpstr>
      <vt:lpstr>Helvetica</vt:lpstr>
      <vt:lpstr>Trebuchet MS</vt:lpstr>
      <vt:lpstr>Office Theme</vt:lpstr>
      <vt:lpstr>The Crestline Portfolio</vt:lpstr>
      <vt:lpstr>PowerPoint Presentation</vt:lpstr>
      <vt:lpstr>Executive Summary</vt:lpstr>
      <vt:lpstr>Executive Summary</vt:lpstr>
      <vt:lpstr>Deal at a Glance</vt:lpstr>
      <vt:lpstr>The Investment Thesis</vt:lpstr>
      <vt:lpstr>Investment Highlights</vt:lpstr>
      <vt:lpstr>Three Pillars of the Thesis</vt:lpstr>
      <vt:lpstr>Eight Reasons to Invest</vt:lpstr>
      <vt:lpstr>Competitive Advantages</vt:lpstr>
      <vt:lpstr>The Portfolio</vt:lpstr>
      <vt:lpstr>Portfolio Overview</vt:lpstr>
      <vt:lpstr>The Three Communities</vt:lpstr>
      <vt:lpstr>Asset Specifications</vt:lpstr>
      <vt:lpstr>Portfolio at a Glance</vt:lpstr>
      <vt:lpstr>Market Analysis</vt:lpstr>
      <vt:lpstr>Austin Job &amp; Population Growth</vt:lpstr>
      <vt:lpstr>Rent Growth &amp; Net Absorption</vt:lpstr>
      <vt:lpstr>Supply, Vacancy &amp; Rent Comps</vt:lpstr>
      <vt:lpstr>Renter Demand Drivers</vt:lpstr>
      <vt:lpstr>Demographic Tailwinds</vt:lpstr>
      <vt:lpstr>Business Plan &amp; Strategy</vt:lpstr>
      <vt:lpstr>Value-Add Strategy</vt:lpstr>
      <vt:lpstr>Renovation Program</vt:lpstr>
      <vt:lpstr>Execution Roadmap</vt:lpstr>
      <vt:lpstr>Operational Improvements</vt:lpstr>
      <vt:lpstr>In-Place vs Stabilized</vt:lpstr>
      <vt:lpstr>Financial Projections</vt:lpstr>
      <vt:lpstr>Revenue, NOI &amp; Expense Growth</vt:lpstr>
      <vt:lpstr>Projected Cash Flow by Year</vt:lpstr>
      <vt:lpstr>Occupancy, Margin &amp; DSCR</vt:lpstr>
      <vt:lpstr>Rent, NOI &amp; Value Growth</vt:lpstr>
      <vt:lpstr>Five-Year Pro Forma Summary</vt:lpstr>
      <vt:lpstr>Returns &amp; Structure</vt:lpstr>
      <vt:lpstr>Projected Return Metrics</vt:lpstr>
      <vt:lpstr>Returns &amp; Distributions</vt:lpstr>
      <vt:lpstr>Scenario Analysis</vt:lpstr>
      <vt:lpstr>Distribution Waterfall</vt:lpstr>
      <vt:lpstr>Risk Management</vt:lpstr>
      <vt:lpstr>Risk Register</vt:lpstr>
      <vt:lpstr>Risk Prioritization</vt:lpstr>
      <vt:lpstr>Mitigation Strategies</vt:lpstr>
      <vt:lpstr>Sponsor &amp; Team</vt:lpstr>
      <vt:lpstr>Track Record</vt:lpstr>
      <vt:lpstr>Leadership Team</vt:lpstr>
      <vt:lpstr>Selected Prior Transactions</vt:lpstr>
      <vt:lpstr>Terms &amp; Next Steps</vt:lpstr>
      <vt:lpstr>Key Deal Terms</vt:lpstr>
      <vt:lpstr>Investor Terms</vt:lpstr>
      <vt:lpstr>Path to Close</vt:lpstr>
      <vt:lpstr>The Ask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Rustom Lim</cp:lastModifiedBy>
  <cp:revision>72</cp:revision>
  <dcterms:created xsi:type="dcterms:W3CDTF">2026-06-01T13:32:58Z</dcterms:created>
  <dcterms:modified xsi:type="dcterms:W3CDTF">2026-07-01T19:28:10Z</dcterms:modified>
</cp:coreProperties>
</file>